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5FAB-173F-4772-A356-2F08A9DC3311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E98D-CE59-46E1-B443-35578427E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limp.kcbux.ru/2016_Rio/image/Logo_0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olimp.kcbux.ru/2016_Rio/image/brazil-map-00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14510"/>
          </a:xfrm>
        </p:spPr>
        <p:txBody>
          <a:bodyPr>
            <a:normAutofit fontScale="90000"/>
          </a:bodyPr>
          <a:lstStyle/>
          <a:p>
            <a:r>
              <a:rPr lang="uz-Latn-UZ" sz="3600" dirty="0" smtClean="0"/>
              <a:t>2009 yilda Rio-de-Janeyro XXXI Olimpiya o’yinlari shahari sifatida tanlangan</a:t>
            </a: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olimp.kcbux.ru/2016_Rio/image/rio-2016-0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820891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z-Latn-UZ" sz="2800" dirty="0" smtClean="0"/>
              <a:t>Olimpiya o’yinlari ilk bor Janubiy Amerikada otkazildi</a:t>
            </a:r>
            <a:r>
              <a:rPr lang="ru-RU" sz="2800" b="1" dirty="0" smtClean="0"/>
              <a:t>!</a:t>
            </a:r>
            <a:endParaRPr lang="ru-RU" sz="2800" dirty="0"/>
          </a:p>
        </p:txBody>
      </p:sp>
      <p:pic>
        <p:nvPicPr>
          <p:cNvPr id="4" name="Содержимое 3" descr="http://olimp.kcbux.ru/2016_Rio/image/Logo_0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9375" b="9375"/>
          <a:stretch>
            <a:fillRect/>
          </a:stretch>
        </p:blipFill>
        <p:spPr bwMode="auto">
          <a:xfrm>
            <a:off x="1928794" y="500042"/>
            <a:ext cx="54864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357826"/>
            <a:ext cx="5494356" cy="8572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uz-Latn-UZ" sz="3200" b="1" dirty="0" smtClean="0"/>
              <a:t>Olimpiya o’yinlarining logotipi</a:t>
            </a:r>
            <a:endParaRPr lang="ru-RU" sz="3200" dirty="0"/>
          </a:p>
          <a:p>
            <a:endParaRPr lang="ru-RU" sz="3200" dirty="0"/>
          </a:p>
        </p:txBody>
      </p:sp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973" y="428605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uz-Latn-UZ" dirty="0" smtClean="0"/>
              <a:t>Braziliya tabiatiining ranglari ifidalangan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olimp.kcbux.ru/2016_Rio/image/Logo_03.jpg">
            <a:hlinkClick r:id="rId2" tgtFrame="&quot;_blank&quot;" tooltip="&quot;Увеличить Логотип Олимпийских игр 2016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68155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ttp://olimp.kcbux.ru/2016_Rio/image/Logo_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7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61531" y="1000108"/>
            <a:ext cx="6035517" cy="4000527"/>
          </a:xfrm>
        </p:spPr>
        <p:txBody>
          <a:bodyPr>
            <a:normAutofit/>
          </a:bodyPr>
          <a:lstStyle/>
          <a:p>
            <a:r>
              <a:rPr lang="uz-Latn-UZ" sz="3600" dirty="0" smtClean="0"/>
              <a:t>XXXI Olimpiya o’yinlari dasturiga birinci marta </a:t>
            </a:r>
            <a:br>
              <a:rPr lang="uz-Latn-UZ" sz="3600" dirty="0" smtClean="0"/>
            </a:br>
            <a:r>
              <a:rPr lang="uz-Latn-UZ" sz="3600" dirty="0" smtClean="0"/>
              <a:t>regbi -7 va golf musobaqalari kiritildi   </a:t>
            </a:r>
            <a:br>
              <a:rPr lang="uz-Latn-UZ" sz="3600" dirty="0" smtClean="0"/>
            </a:br>
            <a:r>
              <a:rPr lang="uz-Latn-UZ" sz="2400" dirty="0" smtClean="0"/>
              <a:t/>
            </a:r>
            <a:br>
              <a:rPr lang="uz-Latn-UZ" sz="2400" dirty="0" smtClean="0"/>
            </a:br>
            <a:r>
              <a:rPr lang="uz-Latn-UZ" sz="2400" dirty="0" smtClean="0"/>
              <a:t/>
            </a:r>
            <a:br>
              <a:rPr lang="uz-Latn-UZ" sz="2400" dirty="0" smtClean="0"/>
            </a:br>
            <a:endParaRPr lang="ru-RU" sz="2400" dirty="0"/>
          </a:p>
        </p:txBody>
      </p:sp>
      <p:pic>
        <p:nvPicPr>
          <p:cNvPr id="7" name="Содержимое 6" descr="http://olimp.kcbux.ru/2016_Rio/image/golf-i-regbi-0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olimp.kcbux.ru/2016_Rio/image/golf-i-regbi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uz-Latn-UZ" sz="4000" dirty="0" smtClean="0"/>
              <a:t>Rio- 2016  esdalik tangalari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4" name="Содержимое 3" descr="http://olimp.kcbux.ru/2016_Rio/image/2016-Rio/moneta-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1580"/>
            <a:ext cx="8352928" cy="381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limp.kcbux.ru/2016_Rio/image/2016-Rio/moneta-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7"/>
            <a:ext cx="764386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uz-Latn-UZ" sz="4000" dirty="0" smtClean="0"/>
              <a:t>Rio-de-Janeyro</a:t>
            </a:r>
            <a:endParaRPr lang="ru-RU" dirty="0"/>
          </a:p>
        </p:txBody>
      </p:sp>
      <p:pic>
        <p:nvPicPr>
          <p:cNvPr id="4" name="Содержимое 3" descr="http://olimp.kcbux.ru/2016_Rio/image/brazil-map-004.jpg">
            <a:hlinkClick r:id="rId2" tgtFrame="&quot;_blank&quot;" tooltip="&quot;Рио-де-Жанейро  на карте мира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572000" cy="1071570"/>
          </a:xfrm>
        </p:spPr>
        <p:txBody>
          <a:bodyPr>
            <a:normAutofit/>
          </a:bodyPr>
          <a:lstStyle/>
          <a:p>
            <a:r>
              <a:rPr lang="uz-Latn-UZ" sz="3200" dirty="0" smtClean="0">
                <a:solidFill>
                  <a:srgbClr val="FF0000"/>
                </a:solidFill>
              </a:rPr>
              <a:t>O’zbekiston- </a:t>
            </a:r>
            <a:br>
              <a:rPr lang="uz-Latn-UZ" sz="3200" dirty="0" smtClean="0">
                <a:solidFill>
                  <a:srgbClr val="FF0000"/>
                </a:solidFill>
              </a:rPr>
            </a:br>
            <a:r>
              <a:rPr lang="uz-Latn-UZ" sz="3200" dirty="0" smtClean="0">
                <a:solidFill>
                  <a:srgbClr val="FF0000"/>
                </a:solidFill>
              </a:rPr>
              <a:t>Rio-de-Janeyro 2016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User\Рабочий стол\XXo3Q614718818920685_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64333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285860"/>
            <a:ext cx="3786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/>
              <a:t>O’zbekiston terma  XXXI yozgi Olimpiya o’yilarida jamoasi 207 davlar orasida 21 o’rinni egalladi</a:t>
            </a:r>
            <a:r>
              <a:rPr lang="ru-RU" sz="2800" dirty="0" smtClean="0"/>
              <a:t>, </a:t>
            </a:r>
            <a:endParaRPr lang="uz-Latn-UZ" sz="2800" dirty="0" smtClean="0"/>
          </a:p>
          <a:p>
            <a:r>
              <a:rPr lang="uz-Latn-UZ" sz="2800" dirty="0" smtClean="0"/>
              <a:t>Markaziy Osiyo davlatlari orasida </a:t>
            </a:r>
            <a:r>
              <a:rPr lang="ru-RU" sz="2800" dirty="0" smtClean="0"/>
              <a:t>1-</a:t>
            </a:r>
            <a:r>
              <a:rPr lang="uz-Latn-UZ" sz="2800" dirty="0" smtClean="0"/>
              <a:t>o’rin</a:t>
            </a:r>
          </a:p>
          <a:p>
            <a:r>
              <a:rPr lang="uz-Latn-UZ" sz="2800" dirty="0" smtClean="0"/>
              <a:t>MDH davlatlari orasida – </a:t>
            </a:r>
            <a:r>
              <a:rPr lang="ru-RU" sz="2800" dirty="0" smtClean="0"/>
              <a:t>2-</a:t>
            </a:r>
            <a:r>
              <a:rPr lang="uz-Latn-UZ" sz="2800" dirty="0" smtClean="0"/>
              <a:t>o’rin</a:t>
            </a:r>
            <a:r>
              <a:rPr lang="ru-RU" sz="2800" dirty="0" smtClean="0"/>
              <a:t> </a:t>
            </a:r>
            <a:r>
              <a:rPr lang="uz-Latn-UZ" sz="2800" dirty="0" smtClean="0"/>
              <a:t>(</a:t>
            </a:r>
            <a:r>
              <a:rPr lang="ru-RU" sz="2800" dirty="0" smtClean="0"/>
              <a:t> </a:t>
            </a:r>
            <a:r>
              <a:rPr lang="uz-Latn-UZ" sz="2800" dirty="0" smtClean="0"/>
              <a:t>Rossiyadan keyin</a:t>
            </a:r>
            <a:r>
              <a:rPr lang="ru-RU" sz="2800" dirty="0" smtClean="0"/>
              <a:t>) </a:t>
            </a:r>
            <a:endParaRPr lang="uz-Latn-UZ" sz="2800" dirty="0" smtClean="0"/>
          </a:p>
          <a:p>
            <a:r>
              <a:rPr lang="uz-Latn-UZ" sz="2800" dirty="0" smtClean="0"/>
              <a:t>Osiyi davlatlari orasida  - </a:t>
            </a:r>
            <a:r>
              <a:rPr lang="ru-RU" sz="2800" dirty="0" smtClean="0"/>
              <a:t> 4-</a:t>
            </a:r>
            <a:r>
              <a:rPr lang="uz-Latn-UZ" sz="2800" dirty="0" smtClean="0"/>
              <a:t>o’rinni egalladi.</a:t>
            </a:r>
            <a:endParaRPr lang="ru-RU" sz="2800" dirty="0" smtClean="0"/>
          </a:p>
        </p:txBody>
      </p:sp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67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2009 yilda Rio-de-Janeyro XXXI Olimpiya o’yinlari shahari sifatida tanlangan  </vt:lpstr>
      <vt:lpstr>Olimpiya o’yinlari ilk bor Janubiy Amerikada otkazildi!</vt:lpstr>
      <vt:lpstr> Braziliya tabiatiining ranglari ifidalangan  </vt:lpstr>
      <vt:lpstr>Презентация PowerPoint</vt:lpstr>
      <vt:lpstr>XXXI Olimpiya o’yinlari dasturiga birinci marta  regbi -7 va golf musobaqalari kiritildi      </vt:lpstr>
      <vt:lpstr>Rio- 2016  esdalik tangalari  </vt:lpstr>
      <vt:lpstr>Презентация PowerPoint</vt:lpstr>
      <vt:lpstr>Rio-de-Janeyro</vt:lpstr>
      <vt:lpstr>O’zbekiston-  Rio-de-Janeyro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октября 2009 года Рио-де-Жанейро был выбран городом ХХXI Летних Олимпийских Игр.</dc:title>
  <dc:creator>Home</dc:creator>
  <cp:lastModifiedBy>1</cp:lastModifiedBy>
  <cp:revision>16</cp:revision>
  <dcterms:created xsi:type="dcterms:W3CDTF">2015-09-04T18:05:27Z</dcterms:created>
  <dcterms:modified xsi:type="dcterms:W3CDTF">2016-12-05T03:23:42Z</dcterms:modified>
</cp:coreProperties>
</file>