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4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1224-434C-466F-BFDC-53CD3CCDA88A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245F6-8053-4183-A3D4-A401D3296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0699-68AE-4AA1-9094-4320602F0710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037A-0924-4766-976C-F6ACA87FB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4356-0091-4699-8649-FF6A81554B7C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1277-2609-4D80-B04A-DB5CC3487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579D-7E24-4DEB-943B-B8043DC7E798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203B-9CF4-4544-A23A-A93798D42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27BC-EFBD-43CB-B19F-B56AA7A1FDFC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01797-98E1-48F1-95BF-78EFF6DB3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48385-BCB2-4B7B-A112-72C0E7AFAF92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B390-06A8-4A3D-9CAA-B72BAE087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FB683-43DB-4C58-8E9E-783299CE4551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B2DA4-BB77-45FB-8945-05917A84F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4940D-01D8-42BD-8BFA-275FBA9AC095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E008D-0F61-46A2-B0E5-65EA4033E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407DB-8E4B-42C3-9595-0C62BBFD2635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A6CB5-0497-4A86-8860-F2AC49FF7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6C915-6FDE-4103-A9E5-D6763C6EDCAF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33E2B-3B0D-4DE8-A41D-B97165DE9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ECC6-3235-4642-8F99-85A6B370EF95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A171-BDDB-4FAB-BA44-3420C5E38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809348-5871-412E-880B-8EC9B189A205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6B700-BC85-4BAB-A7D7-27AB68281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49" r:id="rId5"/>
    <p:sldLayoutId id="2147483848" r:id="rId6"/>
    <p:sldLayoutId id="2147483847" r:id="rId7"/>
    <p:sldLayoutId id="2147483846" r:id="rId8"/>
    <p:sldLayoutId id="2147483854" r:id="rId9"/>
    <p:sldLayoutId id="2147483845" r:id="rId10"/>
    <p:sldLayoutId id="214748384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MOUS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347913"/>
            <a:ext cx="3214687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429552" cy="356712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MAVZU: K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mpyut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tasnifi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mpyut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topologiyasi</a:t>
            </a:r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613" y="620713"/>
            <a:ext cx="6000750" cy="1143000"/>
          </a:xfrm>
        </p:spPr>
        <p:txBody>
          <a:bodyPr/>
          <a:lstStyle/>
          <a:p>
            <a:pPr marR="0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руглая лента лицом вверх 3"/>
          <p:cNvSpPr/>
          <p:nvPr/>
        </p:nvSpPr>
        <p:spPr>
          <a:xfrm>
            <a:off x="714375" y="4000500"/>
            <a:ext cx="8001000" cy="1857375"/>
          </a:xfrm>
          <a:prstGeom prst="ellipseRibbon2">
            <a:avLst>
              <a:gd name="adj1" fmla="val 25000"/>
              <a:gd name="adj2" fmla="val 74892"/>
              <a:gd name="adj3" fmla="val 2163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rgr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285750" y="1714500"/>
            <a:ext cx="8358188" cy="4668838"/>
          </a:xfrm>
        </p:spPr>
        <p:txBody>
          <a:bodyPr/>
          <a:lstStyle/>
          <a:p>
            <a:pPr marL="95250" indent="111125" algn="just">
              <a:buFont typeface="Wingdings 2" pitchFamily="18" charset="2"/>
              <a:buNone/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rgr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bl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i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g'i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nsub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luvchi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nch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shkil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to'pl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ytil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birl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shtirish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yih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shtirish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ishl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rishd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shtirilg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tiziml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rining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ех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rini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yag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shtirilg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tizimg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biriktirish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qil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. 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ko'rinishl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bo'l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niya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ktr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а,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еоах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tni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mli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хо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bund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ko'rs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g'i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2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285875" y="428625"/>
            <a:ext cx="3729038" cy="2571750"/>
          </a:xfrm>
        </p:spPr>
        <p:txBody>
          <a:bodyPr/>
          <a:lstStyle/>
          <a:p>
            <a:r>
              <a:rPr lang="en-US" smtClean="0"/>
              <a:t>E’TIBORINGIZ </a:t>
            </a:r>
            <a:br>
              <a:rPr lang="en-US" smtClean="0"/>
            </a:br>
            <a:r>
              <a:rPr lang="en-US" smtClean="0"/>
              <a:t>UCHUN </a:t>
            </a:r>
            <a:br>
              <a:rPr lang="en-US" smtClean="0"/>
            </a:br>
            <a:r>
              <a:rPr lang="en-US" smtClean="0"/>
              <a:t>RAHMAT!</a:t>
            </a:r>
            <a:endParaRPr lang="ru-RU" smtClean="0"/>
          </a:p>
        </p:txBody>
      </p:sp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6593">
            <a:off x="147638" y="2759075"/>
            <a:ext cx="8643937" cy="35353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>
            <a:off x="5572125" y="857250"/>
            <a:ext cx="1428750" cy="1214438"/>
          </a:xfrm>
          <a:prstGeom prst="downArrow">
            <a:avLst>
              <a:gd name="adj1" fmla="val 38364"/>
              <a:gd name="adj2" fmla="val 53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dirty="0" err="1" smtClean="0"/>
              <a:t>Reja</a:t>
            </a:r>
            <a:r>
              <a:rPr lang="en-US" dirty="0" smtClean="0"/>
              <a:t> :</a:t>
            </a: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Kirish;</a:t>
            </a:r>
          </a:p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snifi;</a:t>
            </a:r>
          </a:p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q t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giyal</a:t>
            </a:r>
            <a:r>
              <a:rPr lang="uz-Cyrl-UZ" sz="40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ri;</a:t>
            </a:r>
          </a:p>
          <a:p>
            <a:endParaRPr lang="en-US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768" y="4357694"/>
            <a:ext cx="3960812" cy="21701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357694"/>
            <a:ext cx="3384550" cy="21478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85875"/>
            <a:ext cx="8143875" cy="5286375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Ах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g'i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rtirish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bo'lib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ах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mmunik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tsiya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g'idir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mpyut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mpyut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mmunik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tsiya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giyal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drijiy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nishi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qdir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mpyut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mmunik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tsiya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tiziml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yord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gishli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sturiy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to'ldirilg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to'pl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bo'lib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nishg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rishd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o'rt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kuch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ytirgichl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mmut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rshrutiz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rgichl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mmunik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tsiya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tizimi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00" cy="939800"/>
          </a:xfrm>
        </p:spPr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snifi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7929562" cy="5214937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o'rt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ko'r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vjud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ududiy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nni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qtid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o'lch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ududiy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bo'lin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lht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nni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ishchi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ntsiyal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хо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1-2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qlikd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tiv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yonm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gishli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udud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lht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to'pl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midir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хо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nuqt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dunyod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g'i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shkil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etilg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World Wide Web (WWW)х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tilig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ха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o'rgimch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rjim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qilin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o'z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ех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giyasig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472488" cy="1082675"/>
          </a:xfrm>
        </p:spPr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Shin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giya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86750" cy="2500313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shin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tiyoriy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ishchi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ntsiya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nish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yo'l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rilib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ishchi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ntsiya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nid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tilg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ntsiyal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bo'l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qdir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ususiyat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mo'lj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11" name="Группа 15"/>
          <p:cNvGrpSpPr>
            <a:grpSpLocks/>
          </p:cNvGrpSpPr>
          <p:nvPr/>
        </p:nvGrpSpPr>
        <p:grpSpPr bwMode="auto">
          <a:xfrm>
            <a:off x="1857375" y="4857750"/>
            <a:ext cx="5357813" cy="1430338"/>
            <a:chOff x="857224" y="4143380"/>
            <a:chExt cx="5357850" cy="1430348"/>
          </a:xfrm>
        </p:grpSpPr>
        <p:sp>
          <p:nvSpPr>
            <p:cNvPr id="5" name="Багетная рамка 4"/>
            <p:cNvSpPr/>
            <p:nvPr/>
          </p:nvSpPr>
          <p:spPr>
            <a:xfrm>
              <a:off x="857224" y="4143380"/>
              <a:ext cx="1000132" cy="857256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Багетная рамка 5"/>
            <p:cNvSpPr/>
            <p:nvPr/>
          </p:nvSpPr>
          <p:spPr>
            <a:xfrm>
              <a:off x="2285984" y="4143380"/>
              <a:ext cx="1000132" cy="857256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Багетная рамка 6"/>
            <p:cNvSpPr/>
            <p:nvPr/>
          </p:nvSpPr>
          <p:spPr>
            <a:xfrm>
              <a:off x="3714744" y="4143380"/>
              <a:ext cx="1000132" cy="857256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Багетная рамка 7"/>
            <p:cNvSpPr/>
            <p:nvPr/>
          </p:nvSpPr>
          <p:spPr>
            <a:xfrm>
              <a:off x="5214942" y="4143380"/>
              <a:ext cx="1000132" cy="857256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357290" y="5572140"/>
              <a:ext cx="435771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1107258" y="5320519"/>
              <a:ext cx="500065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2536812" y="5321313"/>
              <a:ext cx="50006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3965571" y="5321313"/>
              <a:ext cx="50006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5465769" y="5321313"/>
              <a:ext cx="50006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1563" y="500063"/>
            <a:ext cx="6972300" cy="10826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Ха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giya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14313" y="1500188"/>
            <a:ext cx="8358187" cy="1714500"/>
          </a:xfrm>
        </p:spPr>
        <p:txBody>
          <a:bodyPr/>
          <a:lstStyle/>
          <a:p>
            <a:pPr marL="95250" indent="23813" algn="just">
              <a:buFont typeface="Wingdings 2" pitchFamily="18" charset="2"/>
              <a:buNone/>
            </a:pP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ха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liniyasi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yord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bo'yl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qning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rig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kirib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35" name="Группа 9"/>
          <p:cNvGrpSpPr>
            <a:grpSpLocks/>
          </p:cNvGrpSpPr>
          <p:nvPr/>
        </p:nvGrpSpPr>
        <p:grpSpPr bwMode="auto">
          <a:xfrm>
            <a:off x="3643313" y="3500438"/>
            <a:ext cx="5000625" cy="3071812"/>
            <a:chOff x="642910" y="3286124"/>
            <a:chExt cx="5000660" cy="3071834"/>
          </a:xfrm>
        </p:grpSpPr>
        <p:sp>
          <p:nvSpPr>
            <p:cNvPr id="5" name="Овал 4"/>
            <p:cNvSpPr/>
            <p:nvPr/>
          </p:nvSpPr>
          <p:spPr>
            <a:xfrm>
              <a:off x="1142975" y="3500438"/>
              <a:ext cx="3929091" cy="2428892"/>
            </a:xfrm>
            <a:prstGeom prst="ellipse">
              <a:avLst/>
            </a:prstGeom>
            <a:no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Багетная рамка 5"/>
            <p:cNvSpPr/>
            <p:nvPr/>
          </p:nvSpPr>
          <p:spPr>
            <a:xfrm>
              <a:off x="2714611" y="3286124"/>
              <a:ext cx="1000132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Багетная рамка 6"/>
            <p:cNvSpPr/>
            <p:nvPr/>
          </p:nvSpPr>
          <p:spPr>
            <a:xfrm>
              <a:off x="2643174" y="5643578"/>
              <a:ext cx="1000132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Багетная рамка 7"/>
            <p:cNvSpPr/>
            <p:nvPr/>
          </p:nvSpPr>
          <p:spPr>
            <a:xfrm>
              <a:off x="4643438" y="4429132"/>
              <a:ext cx="1000132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Багетная рамка 8"/>
            <p:cNvSpPr/>
            <p:nvPr/>
          </p:nvSpPr>
          <p:spPr>
            <a:xfrm>
              <a:off x="642910" y="4429132"/>
              <a:ext cx="1000132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357562"/>
            <a:ext cx="3045798" cy="25019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00" cy="1082675"/>
          </a:xfrm>
        </p:spPr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Yulduzsim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giya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285750" y="1500188"/>
            <a:ext cx="8143875" cy="1500187"/>
          </a:xfrm>
        </p:spPr>
        <p:txBody>
          <a:bodyPr/>
          <a:lstStyle/>
          <a:p>
            <a:pPr marL="6350" indent="111125" algn="just">
              <a:buFont typeface="Wingdings 2" pitchFamily="18" charset="2"/>
              <a:buNone/>
            </a:pP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yulduzsim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nishd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rk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ziy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vjud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bo'lib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lum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yo'll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459" name="Группа 61"/>
          <p:cNvGrpSpPr>
            <a:grpSpLocks/>
          </p:cNvGrpSpPr>
          <p:nvPr/>
        </p:nvGrpSpPr>
        <p:grpSpPr bwMode="auto">
          <a:xfrm>
            <a:off x="4071938" y="2714625"/>
            <a:ext cx="4357687" cy="3786188"/>
            <a:chOff x="1571604" y="2857496"/>
            <a:chExt cx="4357718" cy="3786214"/>
          </a:xfrm>
        </p:grpSpPr>
        <p:sp>
          <p:nvSpPr>
            <p:cNvPr id="5" name="Багетная рамка 4"/>
            <p:cNvSpPr/>
            <p:nvPr/>
          </p:nvSpPr>
          <p:spPr>
            <a:xfrm>
              <a:off x="3214678" y="2857496"/>
              <a:ext cx="928695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Багетная рамка 5"/>
            <p:cNvSpPr/>
            <p:nvPr/>
          </p:nvSpPr>
          <p:spPr>
            <a:xfrm>
              <a:off x="5000628" y="3929066"/>
              <a:ext cx="928694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Багетная рамка 6"/>
            <p:cNvSpPr/>
            <p:nvPr/>
          </p:nvSpPr>
          <p:spPr>
            <a:xfrm>
              <a:off x="2071670" y="5929330"/>
              <a:ext cx="928695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Багетная рамка 7"/>
            <p:cNvSpPr/>
            <p:nvPr/>
          </p:nvSpPr>
          <p:spPr>
            <a:xfrm>
              <a:off x="1571604" y="3786190"/>
              <a:ext cx="928694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stCxn id="5" idx="0"/>
              <a:endCxn id="6" idx="6"/>
            </p:cNvCxnSpPr>
            <p:nvPr/>
          </p:nvCxnSpPr>
          <p:spPr>
            <a:xfrm>
              <a:off x="4143372" y="3214686"/>
              <a:ext cx="1322396" cy="71438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8" idx="6"/>
              <a:endCxn id="5" idx="4"/>
            </p:cNvCxnSpPr>
            <p:nvPr/>
          </p:nvCxnSpPr>
          <p:spPr>
            <a:xfrm rot="5400000" flipH="1" flipV="1">
              <a:off x="2339166" y="2910678"/>
              <a:ext cx="571504" cy="11795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8" idx="2"/>
              <a:endCxn id="7" idx="5"/>
            </p:cNvCxnSpPr>
            <p:nvPr/>
          </p:nvCxnSpPr>
          <p:spPr>
            <a:xfrm rot="16200000" flipH="1">
              <a:off x="1204889" y="5330839"/>
              <a:ext cx="1785949" cy="1254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6" idx="2"/>
              <a:endCxn id="34" idx="0"/>
            </p:cNvCxnSpPr>
            <p:nvPr/>
          </p:nvCxnSpPr>
          <p:spPr>
            <a:xfrm rot="5400000">
              <a:off x="4483099" y="5232413"/>
              <a:ext cx="1571636" cy="3937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Багетная рамка 33"/>
            <p:cNvSpPr/>
            <p:nvPr/>
          </p:nvSpPr>
          <p:spPr>
            <a:xfrm>
              <a:off x="4143372" y="5857892"/>
              <a:ext cx="928694" cy="71438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39" name="Прямая соединительная линия 38"/>
            <p:cNvCxnSpPr>
              <a:stCxn id="7" idx="0"/>
              <a:endCxn id="34" idx="4"/>
            </p:cNvCxnSpPr>
            <p:nvPr/>
          </p:nvCxnSpPr>
          <p:spPr>
            <a:xfrm flipV="1">
              <a:off x="3000364" y="6215082"/>
              <a:ext cx="1143008" cy="7143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7" idx="6"/>
              <a:endCxn id="5" idx="2"/>
            </p:cNvCxnSpPr>
            <p:nvPr/>
          </p:nvCxnSpPr>
          <p:spPr>
            <a:xfrm rot="5400000" flipH="1" flipV="1">
              <a:off x="1929588" y="4179099"/>
              <a:ext cx="2357454" cy="11430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34" idx="6"/>
              <a:endCxn id="5" idx="2"/>
            </p:cNvCxnSpPr>
            <p:nvPr/>
          </p:nvCxnSpPr>
          <p:spPr>
            <a:xfrm rot="16200000" flipV="1">
              <a:off x="3001158" y="4250536"/>
              <a:ext cx="2286016" cy="9286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7" idx="6"/>
              <a:endCxn id="6" idx="4"/>
            </p:cNvCxnSpPr>
            <p:nvPr/>
          </p:nvCxnSpPr>
          <p:spPr>
            <a:xfrm rot="5400000" flipH="1" flipV="1">
              <a:off x="2946388" y="3875091"/>
              <a:ext cx="1643074" cy="246540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>
              <a:stCxn id="34" idx="6"/>
              <a:endCxn id="8" idx="0"/>
            </p:cNvCxnSpPr>
            <p:nvPr/>
          </p:nvCxnSpPr>
          <p:spPr>
            <a:xfrm rot="16200000" flipV="1">
              <a:off x="2697149" y="3946528"/>
              <a:ext cx="1714512" cy="21082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8" idx="0"/>
              <a:endCxn id="6" idx="4"/>
            </p:cNvCxnSpPr>
            <p:nvPr/>
          </p:nvCxnSpPr>
          <p:spPr>
            <a:xfrm>
              <a:off x="2500298" y="4143380"/>
              <a:ext cx="2500331" cy="14287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2928958" cy="35766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shq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rish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usulig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ko'r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214313" y="1785938"/>
            <a:ext cx="4714875" cy="4786312"/>
          </a:xfrm>
        </p:spPr>
        <p:txBody>
          <a:bodyPr/>
          <a:lstStyle/>
          <a:p>
            <a:pPr algn="just"/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mij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rv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sus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shq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ruvchi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ko'rs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tuvchi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shkil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qilinib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nuvchil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ishl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ydi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928813"/>
            <a:ext cx="3714750" cy="3429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4500563" y="714375"/>
            <a:ext cx="4014787" cy="5715000"/>
          </a:xfrm>
        </p:spPr>
        <p:txBody>
          <a:bodyPr/>
          <a:lstStyle/>
          <a:p>
            <a:pPr algn="just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uquqli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ngli</a:t>
            </a:r>
            <a:r>
              <a:rPr lang="uz-Cyrl-UZ" b="1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z-Cyrl-UZ" i="1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uquqli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miki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tushunch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stid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qurilm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stur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tushunch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stid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qdim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etuvchi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 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'е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tushunils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uquqli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ql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g'l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mij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o't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shi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uz-Cyrl-UZ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643063"/>
            <a:ext cx="4008438" cy="39131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899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 2</vt:lpstr>
      <vt:lpstr>Поток</vt:lpstr>
      <vt:lpstr>MAVZU: Kоmpyutеr tаrmоqlаri tasnifi. lоkаl kоmpyutеr topologiyasi.</vt:lpstr>
      <vt:lpstr>Reja :</vt:lpstr>
      <vt:lpstr>Презентация PowerPoint</vt:lpstr>
      <vt:lpstr>Tаrmоqlаr tаsnifi</vt:lpstr>
      <vt:lpstr>Shinа tоpоlоgiya</vt:lpstr>
      <vt:lpstr> Хаlqаsimоn tоpоlоgiya</vt:lpstr>
      <vt:lpstr>Yulduzsimоn tоpоlоgiya</vt:lpstr>
      <vt:lpstr>Bоshqаrish usuligа ko'rа tаrmоqlаr</vt:lpstr>
      <vt:lpstr>Презентация PowerPoint</vt:lpstr>
      <vt:lpstr>Intеrgrаllаshgаn hisоblаsh tаrmоg'i</vt:lpstr>
      <vt:lpstr>E’TIBORINGIZ  UCHUN  RAHMAT!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Acer</cp:lastModifiedBy>
  <cp:revision>13</cp:revision>
  <dcterms:created xsi:type="dcterms:W3CDTF">2011-10-31T12:45:00Z</dcterms:created>
  <dcterms:modified xsi:type="dcterms:W3CDTF">2019-04-09T03:52:59Z</dcterms:modified>
</cp:coreProperties>
</file>