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E6AF06-D96D-49F0-98BF-A8AF1F2E5D40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D900B7-420C-48C2-90E9-049A1EE7A3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04697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60B24-1A8D-45FA-BBD4-D890F9037214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E8376-5CC9-4672-9DB6-B3971BC92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2929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60B24-1A8D-45FA-BBD4-D890F9037214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E8376-5CC9-4672-9DB6-B3971BC92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176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60B24-1A8D-45FA-BBD4-D890F9037214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E8376-5CC9-4672-9DB6-B3971BC92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4231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60B24-1A8D-45FA-BBD4-D890F9037214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E8376-5CC9-4672-9DB6-B3971BC92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2889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60B24-1A8D-45FA-BBD4-D890F9037214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E8376-5CC9-4672-9DB6-B3971BC92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963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60B24-1A8D-45FA-BBD4-D890F9037214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E8376-5CC9-4672-9DB6-B3971BC92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7242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60B24-1A8D-45FA-BBD4-D890F9037214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E8376-5CC9-4672-9DB6-B3971BC92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59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60B24-1A8D-45FA-BBD4-D890F9037214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E8376-5CC9-4672-9DB6-B3971BC92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5473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60B24-1A8D-45FA-BBD4-D890F9037214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E8376-5CC9-4672-9DB6-B3971BC92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6707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60B24-1A8D-45FA-BBD4-D890F9037214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E8376-5CC9-4672-9DB6-B3971BC92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882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60B24-1A8D-45FA-BBD4-D890F9037214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E8376-5CC9-4672-9DB6-B3971BC92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337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60B24-1A8D-45FA-BBD4-D890F9037214}" type="datetimeFigureOut">
              <a:rPr lang="ru-RU" smtClean="0"/>
              <a:t>12.03.2019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E8376-5CC9-4672-9DB6-B3971BC92B9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4334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МОБИЛ АЛОҚА ТАРМОҒИНИНГ СТРУКТУРАСИ ВА КЛАССИФИКАЦИЯСИ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82534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6670" y="231820"/>
            <a:ext cx="10787130" cy="640079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Трафика (</a:t>
            </a:r>
            <a:r>
              <a:rPr lang="ru-RU" dirty="0" err="1" smtClean="0"/>
              <a:t>фойдаланувчи</a:t>
            </a:r>
            <a:r>
              <a:rPr lang="ru-RU" dirty="0" smtClean="0"/>
              <a:t> канал) </a:t>
            </a:r>
            <a:r>
              <a:rPr lang="ru-RU" dirty="0" err="1" smtClean="0"/>
              <a:t>мантиқий</a:t>
            </a:r>
            <a:r>
              <a:rPr lang="ru-RU" dirty="0" smtClean="0"/>
              <a:t> канал </a:t>
            </a:r>
            <a:r>
              <a:rPr lang="ru-RU" dirty="0" err="1" smtClean="0"/>
              <a:t>алоҳида</a:t>
            </a:r>
            <a:r>
              <a:rPr lang="ru-RU" dirty="0" smtClean="0"/>
              <a:t> </a:t>
            </a:r>
            <a:r>
              <a:rPr lang="ru-RU" dirty="0" err="1" smtClean="0"/>
              <a:t>ўринга</a:t>
            </a:r>
            <a:r>
              <a:rPr lang="ru-RU" dirty="0" smtClean="0"/>
              <a:t> </a:t>
            </a:r>
            <a:r>
              <a:rPr lang="ru-RU" dirty="0" err="1" smtClean="0"/>
              <a:t>эга</a:t>
            </a:r>
            <a:r>
              <a:rPr lang="ru-RU" dirty="0" smtClean="0"/>
              <a:t> </a:t>
            </a:r>
            <a:r>
              <a:rPr lang="ru-RU" dirty="0" err="1" smtClean="0"/>
              <a:t>бўлиб</a:t>
            </a:r>
            <a:r>
              <a:rPr lang="ru-RU" dirty="0" smtClean="0"/>
              <a:t> </a:t>
            </a:r>
            <a:r>
              <a:rPr lang="ru-RU" dirty="0" err="1" smtClean="0"/>
              <a:t>абонентлар</a:t>
            </a:r>
            <a:r>
              <a:rPr lang="ru-RU" dirty="0" smtClean="0"/>
              <a:t> </a:t>
            </a:r>
            <a:r>
              <a:rPr lang="ru-RU" dirty="0" err="1" smtClean="0"/>
              <a:t>орасида</a:t>
            </a:r>
            <a:r>
              <a:rPr lang="ru-RU" dirty="0" smtClean="0"/>
              <a:t> </a:t>
            </a:r>
            <a:r>
              <a:rPr lang="ru-RU" dirty="0" err="1" smtClean="0"/>
              <a:t>маълумот</a:t>
            </a:r>
            <a:r>
              <a:rPr lang="ru-RU" dirty="0" smtClean="0"/>
              <a:t> </a:t>
            </a:r>
            <a:r>
              <a:rPr lang="ru-RU" dirty="0" err="1" smtClean="0"/>
              <a:t>алмашинувини</a:t>
            </a:r>
            <a:r>
              <a:rPr lang="ru-RU" dirty="0" smtClean="0"/>
              <a:t> </a:t>
            </a:r>
            <a:r>
              <a:rPr lang="ru-RU" dirty="0" err="1" smtClean="0"/>
              <a:t>таъминлайди</a:t>
            </a:r>
            <a:r>
              <a:rPr lang="ru-RU" dirty="0" smtClean="0"/>
              <a:t>. Эталон </a:t>
            </a:r>
            <a:r>
              <a:rPr lang="ru-RU" dirty="0" err="1" smtClean="0"/>
              <a:t>модел</a:t>
            </a:r>
            <a:r>
              <a:rPr lang="ru-RU" dirty="0" smtClean="0"/>
              <a:t> </a:t>
            </a:r>
            <a:r>
              <a:rPr lang="ru-RU" dirty="0" err="1" smtClean="0"/>
              <a:t>сервиснинг</a:t>
            </a:r>
            <a:r>
              <a:rPr lang="ru-RU" dirty="0" smtClean="0"/>
              <a:t> </a:t>
            </a:r>
            <a:r>
              <a:rPr lang="ru-RU" dirty="0" err="1" smtClean="0"/>
              <a:t>тиниқлиги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кириш</a:t>
            </a:r>
            <a:r>
              <a:rPr lang="ru-RU" dirty="0" smtClean="0"/>
              <a:t> </a:t>
            </a:r>
            <a:r>
              <a:rPr lang="ru-RU" dirty="0" err="1" smtClean="0"/>
              <a:t>хусусиятига</a:t>
            </a:r>
            <a:r>
              <a:rPr lang="ru-RU" dirty="0" smtClean="0"/>
              <a:t> </a:t>
            </a:r>
            <a:r>
              <a:rPr lang="ru-RU" dirty="0" err="1" smtClean="0"/>
              <a:t>эга</a:t>
            </a:r>
            <a:r>
              <a:rPr lang="ru-RU" dirty="0" smtClean="0"/>
              <a:t>. </a:t>
            </a:r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 err="1" smtClean="0"/>
              <a:t>Тиниқлик</a:t>
            </a:r>
            <a:r>
              <a:rPr lang="ru-RU" dirty="0" smtClean="0"/>
              <a:t> </a:t>
            </a:r>
            <a:r>
              <a:rPr lang="ru-RU" dirty="0" err="1" smtClean="0"/>
              <a:t>шуни</a:t>
            </a:r>
            <a:r>
              <a:rPr lang="ru-RU" dirty="0" smtClean="0"/>
              <a:t> </a:t>
            </a:r>
            <a:r>
              <a:rPr lang="ru-RU" dirty="0" err="1" smtClean="0"/>
              <a:t>билдирадики</a:t>
            </a:r>
            <a:r>
              <a:rPr lang="ru-RU" dirty="0" smtClean="0"/>
              <a:t> </a:t>
            </a:r>
            <a:r>
              <a:rPr lang="ru-RU" dirty="0" err="1" smtClean="0"/>
              <a:t>маълумотлар</a:t>
            </a:r>
            <a:r>
              <a:rPr lang="ru-RU" dirty="0" smtClean="0"/>
              <a:t> </a:t>
            </a:r>
            <a:r>
              <a:rPr lang="ru-RU" dirty="0" err="1" smtClean="0"/>
              <a:t>қандайдир</a:t>
            </a:r>
            <a:r>
              <a:rPr lang="ru-RU" dirty="0" smtClean="0"/>
              <a:t> </a:t>
            </a:r>
            <a:r>
              <a:rPr lang="ru-RU" dirty="0" err="1" smtClean="0"/>
              <a:t>сатҳдан</a:t>
            </a:r>
            <a:r>
              <a:rPr lang="ru-RU" dirty="0" smtClean="0"/>
              <a:t> </a:t>
            </a:r>
            <a:r>
              <a:rPr lang="ru-RU" dirty="0" err="1" smtClean="0"/>
              <a:t>қуйи</a:t>
            </a:r>
            <a:r>
              <a:rPr lang="ru-RU" dirty="0" smtClean="0"/>
              <a:t> </a:t>
            </a:r>
            <a:r>
              <a:rPr lang="ru-RU" dirty="0" err="1" smtClean="0"/>
              <a:t>сатҳга</a:t>
            </a:r>
            <a:r>
              <a:rPr lang="ru-RU" dirty="0" smtClean="0"/>
              <a:t> </a:t>
            </a:r>
            <a:r>
              <a:rPr lang="ru-RU" dirty="0" err="1" smtClean="0"/>
              <a:t>ўтказилганда</a:t>
            </a:r>
            <a:r>
              <a:rPr lang="ru-RU" dirty="0" smtClean="0"/>
              <a:t> </a:t>
            </a:r>
            <a:r>
              <a:rPr lang="ru-RU" dirty="0" err="1" smtClean="0"/>
              <a:t>қабул</a:t>
            </a:r>
            <a:r>
              <a:rPr lang="ru-RU" dirty="0" smtClean="0"/>
              <a:t> </a:t>
            </a:r>
            <a:r>
              <a:rPr lang="ru-RU" dirty="0" err="1" smtClean="0"/>
              <a:t>қилинган</a:t>
            </a:r>
            <a:r>
              <a:rPr lang="ru-RU" dirty="0" smtClean="0"/>
              <a:t> </a:t>
            </a:r>
            <a:r>
              <a:rPr lang="ru-RU" dirty="0" err="1" smtClean="0"/>
              <a:t>томонга</a:t>
            </a:r>
            <a:r>
              <a:rPr lang="ru-RU" dirty="0" smtClean="0"/>
              <a:t> </a:t>
            </a:r>
            <a:r>
              <a:rPr lang="ru-RU" dirty="0" err="1" smtClean="0"/>
              <a:t>худди</a:t>
            </a:r>
            <a:r>
              <a:rPr lang="ru-RU" dirty="0" smtClean="0"/>
              <a:t> шу </a:t>
            </a:r>
            <a:r>
              <a:rPr lang="ru-RU" dirty="0" err="1" smtClean="0"/>
              <a:t>сатҳ</a:t>
            </a:r>
            <a:r>
              <a:rPr lang="ru-RU" dirty="0" smtClean="0"/>
              <a:t> </a:t>
            </a:r>
            <a:r>
              <a:rPr lang="ru-RU" dirty="0" err="1" smtClean="0"/>
              <a:t>ҳеч</a:t>
            </a:r>
            <a:r>
              <a:rPr lang="ru-RU" dirty="0" smtClean="0"/>
              <a:t> </a:t>
            </a:r>
            <a:r>
              <a:rPr lang="ru-RU" dirty="0" err="1" smtClean="0"/>
              <a:t>қандай</a:t>
            </a:r>
            <a:r>
              <a:rPr lang="ru-RU" dirty="0" smtClean="0"/>
              <a:t> </a:t>
            </a:r>
            <a:r>
              <a:rPr lang="ru-RU" dirty="0" err="1" smtClean="0"/>
              <a:t>ўзгаришсиз</a:t>
            </a:r>
            <a:r>
              <a:rPr lang="ru-RU" dirty="0" smtClean="0"/>
              <a:t> </a:t>
            </a:r>
            <a:r>
              <a:rPr lang="ru-RU" dirty="0" err="1" smtClean="0"/>
              <a:t>қайтади</a:t>
            </a:r>
            <a:r>
              <a:rPr lang="ru-RU" dirty="0" smtClean="0"/>
              <a:t>. </a:t>
            </a:r>
            <a:r>
              <a:rPr lang="ru-RU" dirty="0" err="1" smtClean="0"/>
              <a:t>Шундай</a:t>
            </a:r>
            <a:r>
              <a:rPr lang="ru-RU" dirty="0" smtClean="0"/>
              <a:t> </a:t>
            </a:r>
            <a:r>
              <a:rPr lang="ru-RU" dirty="0" err="1" smtClean="0"/>
              <a:t>қилиб</a:t>
            </a:r>
            <a:r>
              <a:rPr lang="ru-RU" dirty="0" smtClean="0"/>
              <a:t> </a:t>
            </a:r>
            <a:r>
              <a:rPr lang="ru-RU" dirty="0" err="1" smtClean="0"/>
              <a:t>қуйидагича</a:t>
            </a:r>
            <a:r>
              <a:rPr lang="ru-RU" dirty="0" smtClean="0"/>
              <a:t> </a:t>
            </a:r>
            <a:r>
              <a:rPr lang="ru-RU" dirty="0" err="1" smtClean="0"/>
              <a:t>кўриниш</a:t>
            </a:r>
            <a:r>
              <a:rPr lang="ru-RU" dirty="0" smtClean="0"/>
              <a:t> </a:t>
            </a:r>
            <a:r>
              <a:rPr lang="ru-RU" dirty="0" err="1" smtClean="0"/>
              <a:t>ҳосил</a:t>
            </a:r>
            <a:r>
              <a:rPr lang="ru-RU" dirty="0" smtClean="0"/>
              <a:t> </a:t>
            </a:r>
            <a:r>
              <a:rPr lang="ru-RU" dirty="0" err="1" smtClean="0"/>
              <a:t>бўладики</a:t>
            </a:r>
            <a:r>
              <a:rPr lang="ru-RU" dirty="0" smtClean="0"/>
              <a:t>, </a:t>
            </a:r>
            <a:r>
              <a:rPr lang="ru-RU" dirty="0" err="1" smtClean="0"/>
              <a:t>кўриб</a:t>
            </a:r>
            <a:r>
              <a:rPr lang="ru-RU" dirty="0" smtClean="0"/>
              <a:t> </a:t>
            </a:r>
            <a:r>
              <a:rPr lang="ru-RU" dirty="0" err="1" smtClean="0"/>
              <a:t>чиқувчи</a:t>
            </a:r>
            <a:r>
              <a:rPr lang="ru-RU" dirty="0" smtClean="0"/>
              <a:t> </a:t>
            </a:r>
            <a:r>
              <a:rPr lang="ru-RU" dirty="0" err="1" smtClean="0"/>
              <a:t>номдан</a:t>
            </a:r>
            <a:r>
              <a:rPr lang="ru-RU" dirty="0" smtClean="0"/>
              <a:t> </a:t>
            </a:r>
            <a:r>
              <a:rPr lang="ru-RU" dirty="0" err="1" smtClean="0"/>
              <a:t>сатҳлар</a:t>
            </a:r>
            <a:r>
              <a:rPr lang="ru-RU" dirty="0" smtClean="0"/>
              <a:t> </a:t>
            </a:r>
            <a:r>
              <a:rPr lang="ru-RU" dirty="0" err="1" smtClean="0"/>
              <a:t>қуйида</a:t>
            </a:r>
            <a:r>
              <a:rPr lang="ru-RU" dirty="0" smtClean="0"/>
              <a:t> </a:t>
            </a:r>
            <a:r>
              <a:rPr lang="ru-RU" dirty="0" err="1" smtClean="0"/>
              <a:t>мавжуд</a:t>
            </a:r>
            <a:r>
              <a:rPr lang="ru-RU" dirty="0" smtClean="0"/>
              <a:t> </a:t>
            </a:r>
            <a:r>
              <a:rPr lang="ru-RU" dirty="0" err="1" smtClean="0"/>
              <a:t>эмас</a:t>
            </a:r>
            <a:r>
              <a:rPr lang="ru-RU" dirty="0" smtClean="0"/>
              <a:t> – улар </a:t>
            </a:r>
            <a:r>
              <a:rPr lang="ru-RU" dirty="0" err="1" smtClean="0"/>
              <a:t>тиниқдир</a:t>
            </a:r>
            <a:r>
              <a:rPr lang="ru-RU" dirty="0" smtClean="0"/>
              <a:t>. Телефон </a:t>
            </a:r>
            <a:r>
              <a:rPr lang="ru-RU" dirty="0" err="1" smtClean="0"/>
              <a:t>тракти</a:t>
            </a:r>
            <a:r>
              <a:rPr lang="ru-RU" dirty="0" smtClean="0"/>
              <a:t> </a:t>
            </a:r>
            <a:r>
              <a:rPr lang="ru-RU" dirty="0" err="1" smtClean="0"/>
              <a:t>шаффоф</a:t>
            </a:r>
            <a:r>
              <a:rPr lang="ru-RU" dirty="0" smtClean="0"/>
              <a:t> </a:t>
            </a:r>
            <a:r>
              <a:rPr lang="ru-RU" dirty="0" err="1" smtClean="0"/>
              <a:t>объектга</a:t>
            </a:r>
            <a:r>
              <a:rPr lang="ru-RU" dirty="0" smtClean="0"/>
              <a:t> </a:t>
            </a:r>
            <a:r>
              <a:rPr lang="ru-RU" dirty="0" err="1" smtClean="0"/>
              <a:t>ёрқин</a:t>
            </a:r>
            <a:r>
              <a:rPr lang="ru-RU" dirty="0" smtClean="0"/>
              <a:t> </a:t>
            </a:r>
            <a:r>
              <a:rPr lang="ru-RU" dirty="0" err="1" smtClean="0"/>
              <a:t>мисол</a:t>
            </a:r>
            <a:r>
              <a:rPr lang="ru-RU" dirty="0" smtClean="0"/>
              <a:t> </a:t>
            </a:r>
            <a:r>
              <a:rPr lang="ru-RU" dirty="0" err="1" smtClean="0"/>
              <a:t>бўлиб</a:t>
            </a:r>
            <a:r>
              <a:rPr lang="ru-RU" dirty="0" smtClean="0"/>
              <a:t> </a:t>
            </a:r>
            <a:r>
              <a:rPr lang="ru-RU" dirty="0" err="1" smtClean="0"/>
              <a:t>ҳизмат</a:t>
            </a:r>
            <a:r>
              <a:rPr lang="ru-RU" dirty="0" smtClean="0"/>
              <a:t> </a:t>
            </a:r>
            <a:r>
              <a:rPr lang="ru-RU" dirty="0" err="1" smtClean="0"/>
              <a:t>қилади</a:t>
            </a:r>
            <a:r>
              <a:rPr lang="ru-RU" dirty="0" smtClean="0"/>
              <a:t>. </a:t>
            </a:r>
            <a:r>
              <a:rPr lang="ru-RU" dirty="0" err="1" smtClean="0"/>
              <a:t>Телефондан</a:t>
            </a:r>
            <a:r>
              <a:rPr lang="ru-RU" dirty="0" smtClean="0"/>
              <a:t> </a:t>
            </a:r>
            <a:r>
              <a:rPr lang="ru-RU" dirty="0" err="1" smtClean="0"/>
              <a:t>фойдаланувчи</a:t>
            </a:r>
            <a:r>
              <a:rPr lang="ru-RU" dirty="0" smtClean="0"/>
              <a:t> </a:t>
            </a:r>
            <a:r>
              <a:rPr lang="ru-RU" dirty="0" err="1" smtClean="0"/>
              <a:t>кўпгина</a:t>
            </a:r>
            <a:r>
              <a:rPr lang="ru-RU" dirty="0" smtClean="0"/>
              <a:t> </a:t>
            </a:r>
            <a:r>
              <a:rPr lang="ru-RU" dirty="0" err="1" smtClean="0"/>
              <a:t>инсонлар</a:t>
            </a:r>
            <a:r>
              <a:rPr lang="ru-RU" dirty="0" smtClean="0"/>
              <a:t> телефон </a:t>
            </a:r>
            <a:r>
              <a:rPr lang="ru-RU" dirty="0" err="1" smtClean="0"/>
              <a:t>каналидаги</a:t>
            </a:r>
            <a:r>
              <a:rPr lang="ru-RU" dirty="0" smtClean="0"/>
              <a:t> </a:t>
            </a:r>
            <a:r>
              <a:rPr lang="ru-RU" dirty="0" err="1" smtClean="0"/>
              <a:t>мавжуд</a:t>
            </a:r>
            <a:r>
              <a:rPr lang="ru-RU" dirty="0" smtClean="0"/>
              <a:t> </a:t>
            </a:r>
            <a:r>
              <a:rPr lang="ru-RU" dirty="0" err="1" smtClean="0"/>
              <a:t>ўзгартиришлар</a:t>
            </a:r>
            <a:r>
              <a:rPr lang="ru-RU" dirty="0" smtClean="0"/>
              <a:t> </a:t>
            </a:r>
            <a:r>
              <a:rPr lang="ru-RU" dirty="0" err="1" smtClean="0"/>
              <a:t>ҳақида</a:t>
            </a:r>
            <a:r>
              <a:rPr lang="ru-RU" dirty="0" smtClean="0"/>
              <a:t> </a:t>
            </a:r>
            <a:r>
              <a:rPr lang="ru-RU" dirty="0" err="1" smtClean="0"/>
              <a:t>хаттоки</a:t>
            </a:r>
            <a:r>
              <a:rPr lang="ru-RU" dirty="0" smtClean="0"/>
              <a:t> </a:t>
            </a:r>
            <a:r>
              <a:rPr lang="ru-RU" dirty="0" err="1" smtClean="0"/>
              <a:t>тушунчага</a:t>
            </a:r>
            <a:r>
              <a:rPr lang="ru-RU" dirty="0" smtClean="0"/>
              <a:t> </a:t>
            </a:r>
            <a:r>
              <a:rPr lang="ru-RU" dirty="0" err="1" smtClean="0"/>
              <a:t>ҳам</a:t>
            </a:r>
            <a:r>
              <a:rPr lang="ru-RU" dirty="0" smtClean="0"/>
              <a:t> </a:t>
            </a:r>
            <a:r>
              <a:rPr lang="ru-RU" dirty="0" err="1" smtClean="0"/>
              <a:t>эга</a:t>
            </a:r>
            <a:r>
              <a:rPr lang="ru-RU" dirty="0" smtClean="0"/>
              <a:t> </a:t>
            </a:r>
            <a:r>
              <a:rPr lang="ru-RU" dirty="0" err="1" smtClean="0"/>
              <a:t>эмаслар</a:t>
            </a:r>
            <a:r>
              <a:rPr lang="ru-RU" dirty="0" smtClean="0"/>
              <a:t>. </a:t>
            </a:r>
          </a:p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 err="1" smtClean="0"/>
              <a:t>Сервисга</a:t>
            </a:r>
            <a:r>
              <a:rPr lang="ru-RU" dirty="0" smtClean="0"/>
              <a:t> </a:t>
            </a:r>
            <a:r>
              <a:rPr lang="ru-RU" dirty="0" err="1" smtClean="0"/>
              <a:t>кириш</a:t>
            </a:r>
            <a:r>
              <a:rPr lang="ru-RU" dirty="0" smtClean="0"/>
              <a:t> </a:t>
            </a:r>
            <a:r>
              <a:rPr lang="ru-RU" dirty="0" err="1" smtClean="0"/>
              <a:t>мумкинлиги</a:t>
            </a:r>
            <a:r>
              <a:rPr lang="ru-RU" dirty="0" smtClean="0"/>
              <a:t> </a:t>
            </a:r>
            <a:r>
              <a:rPr lang="ru-RU" dirty="0" err="1" smtClean="0"/>
              <a:t>юқоридаги</a:t>
            </a:r>
            <a:r>
              <a:rPr lang="ru-RU" dirty="0" smtClean="0"/>
              <a:t> </a:t>
            </a:r>
            <a:r>
              <a:rPr lang="ru-RU" dirty="0" err="1" smtClean="0"/>
              <a:t>ҳизматлар</a:t>
            </a:r>
            <a:r>
              <a:rPr lang="ru-RU" dirty="0" smtClean="0"/>
              <a:t> </a:t>
            </a:r>
            <a:r>
              <a:rPr lang="ru-RU" dirty="0" err="1" smtClean="0"/>
              <a:t>сатҳидан</a:t>
            </a:r>
            <a:r>
              <a:rPr lang="ru-RU" dirty="0" smtClean="0"/>
              <a:t> </a:t>
            </a:r>
            <a:r>
              <a:rPr lang="ru-RU" dirty="0" err="1" smtClean="0"/>
              <a:t>фойдаланиш</a:t>
            </a:r>
            <a:r>
              <a:rPr lang="ru-RU" dirty="0" smtClean="0"/>
              <a:t> </a:t>
            </a:r>
            <a:r>
              <a:rPr lang="ru-RU" dirty="0" err="1" smtClean="0"/>
              <a:t>имконияти</a:t>
            </a:r>
            <a:r>
              <a:rPr lang="ru-RU" dirty="0" smtClean="0"/>
              <a:t> </a:t>
            </a:r>
            <a:r>
              <a:rPr lang="ru-RU" dirty="0" err="1" smtClean="0"/>
              <a:t>тушинилади</a:t>
            </a:r>
            <a:r>
              <a:rPr lang="ru-RU" dirty="0" smtClean="0"/>
              <a:t> (</a:t>
            </a:r>
            <a:r>
              <a:rPr lang="ru-RU" dirty="0" err="1" smtClean="0"/>
              <a:t>маълумотлар</a:t>
            </a:r>
            <a:r>
              <a:rPr lang="ru-RU" dirty="0" smtClean="0"/>
              <a:t>) </a:t>
            </a:r>
            <a:r>
              <a:rPr lang="ru-RU" dirty="0" err="1" smtClean="0"/>
              <a:t>ихчамлиги</a:t>
            </a:r>
            <a:r>
              <a:rPr lang="ru-RU" dirty="0" smtClean="0"/>
              <a:t> </a:t>
            </a:r>
            <a:r>
              <a:rPr lang="ru-RU" dirty="0" err="1" smtClean="0"/>
              <a:t>тўсиқлардан</a:t>
            </a:r>
            <a:r>
              <a:rPr lang="ru-RU" dirty="0" smtClean="0"/>
              <a:t> </a:t>
            </a:r>
            <a:r>
              <a:rPr lang="ru-RU" dirty="0" err="1" smtClean="0"/>
              <a:t>сақлаш</a:t>
            </a:r>
            <a:r>
              <a:rPr lang="ru-RU" dirty="0" smtClean="0"/>
              <a:t> </a:t>
            </a:r>
            <a:r>
              <a:rPr lang="ru-RU" dirty="0" err="1" smtClean="0"/>
              <a:t>тасдиқланилмаган</a:t>
            </a:r>
            <a:r>
              <a:rPr lang="ru-RU" dirty="0" smtClean="0"/>
              <a:t> </a:t>
            </a:r>
            <a:r>
              <a:rPr lang="ru-RU" dirty="0" err="1" smtClean="0"/>
              <a:t>маълумотлардан</a:t>
            </a:r>
            <a:r>
              <a:rPr lang="ru-RU" dirty="0" smtClean="0"/>
              <a:t> </a:t>
            </a:r>
            <a:r>
              <a:rPr lang="ru-RU" dirty="0" err="1" smtClean="0"/>
              <a:t>фойдаланиш</a:t>
            </a:r>
            <a:r>
              <a:rPr lang="ru-RU" dirty="0" smtClean="0"/>
              <a:t> </a:t>
            </a:r>
            <a:r>
              <a:rPr lang="ru-RU" dirty="0" err="1" smtClean="0"/>
              <a:t>қуйи</a:t>
            </a:r>
            <a:r>
              <a:rPr lang="ru-RU" dirty="0" smtClean="0"/>
              <a:t> </a:t>
            </a:r>
            <a:r>
              <a:rPr lang="ru-RU" dirty="0" err="1" smtClean="0"/>
              <a:t>сатхларда</a:t>
            </a:r>
            <a:r>
              <a:rPr lang="ru-RU" dirty="0" smtClean="0"/>
              <a:t> </a:t>
            </a:r>
            <a:r>
              <a:rPr lang="ru-RU" dirty="0" err="1" smtClean="0"/>
              <a:t>бажарувчи</a:t>
            </a:r>
            <a:r>
              <a:rPr lang="ru-RU" dirty="0" smtClean="0"/>
              <a:t> (</a:t>
            </a:r>
            <a:r>
              <a:rPr lang="ru-RU" dirty="0" err="1" smtClean="0"/>
              <a:t>амалга</a:t>
            </a:r>
            <a:r>
              <a:rPr lang="ru-RU" dirty="0" smtClean="0"/>
              <a:t> </a:t>
            </a:r>
            <a:r>
              <a:rPr lang="ru-RU" dirty="0" err="1" smtClean="0"/>
              <a:t>оширувчи</a:t>
            </a:r>
            <a:r>
              <a:rPr lang="ru-RU" dirty="0" smtClean="0"/>
              <a:t>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1963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 err="1" smtClean="0"/>
              <a:t>Асосий</a:t>
            </a:r>
            <a:r>
              <a:rPr lang="ru-RU" dirty="0" smtClean="0"/>
              <a:t> </a:t>
            </a:r>
            <a:r>
              <a:rPr lang="ru-RU" dirty="0" err="1" smtClean="0"/>
              <a:t>айниқса</a:t>
            </a:r>
            <a:r>
              <a:rPr lang="ru-RU" dirty="0" smtClean="0"/>
              <a:t> </a:t>
            </a:r>
            <a:r>
              <a:rPr lang="ru-RU" dirty="0" err="1" smtClean="0"/>
              <a:t>умумий</a:t>
            </a:r>
            <a:r>
              <a:rPr lang="ru-RU" dirty="0" smtClean="0"/>
              <a:t> </a:t>
            </a:r>
            <a:r>
              <a:rPr lang="ru-RU" dirty="0" err="1" smtClean="0"/>
              <a:t>алоқа</a:t>
            </a:r>
            <a:r>
              <a:rPr lang="ru-RU" dirty="0" smtClean="0"/>
              <a:t> </a:t>
            </a:r>
            <a:r>
              <a:rPr lang="ru-RU" dirty="0" err="1" smtClean="0"/>
              <a:t>тармоғи</a:t>
            </a:r>
            <a:r>
              <a:rPr lang="ru-RU" dirty="0" smtClean="0"/>
              <a:t> </a:t>
            </a:r>
            <a:r>
              <a:rPr lang="ru-RU" dirty="0" err="1" smtClean="0"/>
              <a:t>элементлари</a:t>
            </a:r>
            <a:r>
              <a:rPr lang="ru-RU" dirty="0" smtClean="0"/>
              <a:t> </a:t>
            </a:r>
            <a:r>
              <a:rPr lang="ru-RU" dirty="0" err="1" smtClean="0"/>
              <a:t>расмда</a:t>
            </a:r>
            <a:r>
              <a:rPr lang="ru-RU" dirty="0" smtClean="0"/>
              <a:t> </a:t>
            </a:r>
            <a:r>
              <a:rPr lang="ru-RU" dirty="0" err="1" smtClean="0"/>
              <a:t>берилган</a:t>
            </a:r>
            <a:r>
              <a:rPr lang="ru-RU" dirty="0" smtClean="0"/>
              <a:t>. Улар </a:t>
            </a:r>
            <a:r>
              <a:rPr lang="ru-RU" dirty="0" err="1" smtClean="0"/>
              <a:t>мобил</a:t>
            </a:r>
            <a:r>
              <a:rPr lang="ru-RU" dirty="0" smtClean="0"/>
              <a:t> </a:t>
            </a:r>
            <a:r>
              <a:rPr lang="ru-RU" dirty="0" err="1" smtClean="0"/>
              <a:t>станцияларини</a:t>
            </a:r>
            <a:r>
              <a:rPr lang="ru-RU" dirty="0" smtClean="0"/>
              <a:t> (МС), </a:t>
            </a:r>
            <a:r>
              <a:rPr lang="ru-RU" dirty="0" err="1" smtClean="0"/>
              <a:t>базали</a:t>
            </a:r>
            <a:r>
              <a:rPr lang="ru-RU" dirty="0" smtClean="0"/>
              <a:t> </a:t>
            </a:r>
            <a:r>
              <a:rPr lang="ru-RU" dirty="0" err="1" smtClean="0"/>
              <a:t>станцияларни</a:t>
            </a:r>
            <a:r>
              <a:rPr lang="ru-RU" dirty="0" smtClean="0"/>
              <a:t> (БС), </a:t>
            </a:r>
            <a:r>
              <a:rPr lang="ru-RU" dirty="0" err="1" smtClean="0"/>
              <a:t>бошқарув</a:t>
            </a:r>
            <a:r>
              <a:rPr lang="ru-RU" dirty="0" smtClean="0"/>
              <a:t> </a:t>
            </a:r>
            <a:r>
              <a:rPr lang="ru-RU" dirty="0" err="1" smtClean="0"/>
              <a:t>маркази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коммуникацияларни</a:t>
            </a:r>
            <a:r>
              <a:rPr lang="ru-RU" dirty="0" smtClean="0"/>
              <a:t> (БК), </a:t>
            </a:r>
            <a:r>
              <a:rPr lang="ru-RU" dirty="0" err="1" smtClean="0"/>
              <a:t>радиоинтерфейсларни</a:t>
            </a:r>
            <a:r>
              <a:rPr lang="ru-RU" dirty="0" smtClean="0"/>
              <a:t> (РИ) </a:t>
            </a:r>
            <a:r>
              <a:rPr lang="ru-RU" dirty="0" err="1" smtClean="0"/>
              <a:t>ўз</a:t>
            </a:r>
            <a:r>
              <a:rPr lang="ru-RU" dirty="0" smtClean="0"/>
              <a:t> ичига </a:t>
            </a:r>
            <a:r>
              <a:rPr lang="ru-RU" dirty="0" err="1" smtClean="0"/>
              <a:t>олади</a:t>
            </a:r>
            <a:r>
              <a:rPr lang="ru-RU" dirty="0" smtClean="0"/>
              <a:t>. </a:t>
            </a:r>
          </a:p>
          <a:p>
            <a:pPr marL="0" indent="0" algn="just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35054" t="37456" r="33231" b="53917"/>
          <a:stretch/>
        </p:blipFill>
        <p:spPr>
          <a:xfrm>
            <a:off x="2897746" y="3902298"/>
            <a:ext cx="6349285" cy="975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640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	Мобил </a:t>
            </a:r>
            <a:r>
              <a:rPr lang="ru-RU" dirty="0" err="1" smtClean="0"/>
              <a:t>станциялар</a:t>
            </a:r>
            <a:r>
              <a:rPr lang="ru-RU" dirty="0" smtClean="0"/>
              <a:t> </a:t>
            </a:r>
            <a:r>
              <a:rPr lang="ru-RU" dirty="0" err="1" smtClean="0"/>
              <a:t>силжитувчи</a:t>
            </a:r>
            <a:r>
              <a:rPr lang="ru-RU" dirty="0" smtClean="0"/>
              <a:t> </a:t>
            </a:r>
            <a:r>
              <a:rPr lang="ru-RU" dirty="0" err="1" smtClean="0"/>
              <a:t>абонентлар</a:t>
            </a:r>
            <a:r>
              <a:rPr lang="ru-RU" dirty="0" smtClean="0"/>
              <a:t> </a:t>
            </a:r>
            <a:r>
              <a:rPr lang="ru-RU" dirty="0" err="1" smtClean="0"/>
              <a:t>ёрдамида</a:t>
            </a:r>
            <a:r>
              <a:rPr lang="ru-RU" dirty="0" smtClean="0"/>
              <a:t> </a:t>
            </a:r>
            <a:r>
              <a:rPr lang="ru-RU" dirty="0" err="1" smtClean="0"/>
              <a:t>қўлланилади</a:t>
            </a:r>
            <a:r>
              <a:rPr lang="ru-RU" dirty="0" smtClean="0"/>
              <a:t>. БС — </a:t>
            </a:r>
            <a:r>
              <a:rPr lang="ru-RU" dirty="0" err="1" smtClean="0"/>
              <a:t>кўчмайдиган</a:t>
            </a:r>
            <a:r>
              <a:rPr lang="ru-RU" dirty="0" smtClean="0"/>
              <a:t> </a:t>
            </a:r>
            <a:r>
              <a:rPr lang="ru-RU" dirty="0" err="1" smtClean="0"/>
              <a:t>маълумот</a:t>
            </a:r>
            <a:r>
              <a:rPr lang="ru-RU" dirty="0" smtClean="0"/>
              <a:t> </a:t>
            </a:r>
            <a:r>
              <a:rPr lang="ru-RU" dirty="0" err="1" smtClean="0"/>
              <a:t>узатувчиси</a:t>
            </a:r>
            <a:r>
              <a:rPr lang="ru-RU" dirty="0" smtClean="0"/>
              <a:t> </a:t>
            </a:r>
            <a:r>
              <a:rPr lang="ru-RU" dirty="0" err="1" smtClean="0"/>
              <a:t>стнанциялар</a:t>
            </a:r>
            <a:r>
              <a:rPr lang="ru-RU" dirty="0" smtClean="0"/>
              <a:t> </a:t>
            </a:r>
            <a:r>
              <a:rPr lang="ru-RU" dirty="0" err="1" smtClean="0"/>
              <a:t>аниқ</a:t>
            </a:r>
            <a:r>
              <a:rPr lang="ru-RU" dirty="0" smtClean="0"/>
              <a:t> </a:t>
            </a:r>
            <a:r>
              <a:rPr lang="ru-RU" dirty="0" err="1" smtClean="0"/>
              <a:t>замонда</a:t>
            </a:r>
            <a:r>
              <a:rPr lang="ru-RU" dirty="0" smtClean="0"/>
              <a:t> МС </a:t>
            </a:r>
            <a:r>
              <a:rPr lang="ru-RU" dirty="0" err="1" smtClean="0"/>
              <a:t>билан</a:t>
            </a:r>
            <a:r>
              <a:rPr lang="ru-RU" dirty="0" smtClean="0"/>
              <a:t> (</a:t>
            </a:r>
            <a:r>
              <a:rPr lang="ru-RU" dirty="0" err="1" smtClean="0"/>
              <a:t>ячейкада</a:t>
            </a:r>
            <a:r>
              <a:rPr lang="ru-RU" dirty="0" smtClean="0"/>
              <a:t>, </a:t>
            </a:r>
            <a:r>
              <a:rPr lang="ru-RU" dirty="0" err="1" smtClean="0"/>
              <a:t>сотада</a:t>
            </a:r>
            <a:r>
              <a:rPr lang="ru-RU" dirty="0" smtClean="0"/>
              <a:t>, </a:t>
            </a:r>
            <a:r>
              <a:rPr lang="ru-RU" dirty="0" err="1" smtClean="0"/>
              <a:t>секторда</a:t>
            </a:r>
            <a:r>
              <a:rPr lang="ru-RU" dirty="0" smtClean="0"/>
              <a:t>) </a:t>
            </a:r>
            <a:r>
              <a:rPr lang="ru-RU" dirty="0" err="1" smtClean="0"/>
              <a:t>радиоалоқани</a:t>
            </a:r>
            <a:r>
              <a:rPr lang="ru-RU" dirty="0" smtClean="0"/>
              <a:t> </a:t>
            </a:r>
            <a:r>
              <a:rPr lang="ru-RU" dirty="0" err="1" smtClean="0"/>
              <a:t>таъминловчилардир</a:t>
            </a:r>
            <a:r>
              <a:rPr lang="ru-RU" dirty="0" smtClean="0"/>
              <a:t>. БК да </a:t>
            </a:r>
            <a:r>
              <a:rPr lang="ru-RU" dirty="0" err="1" smtClean="0"/>
              <a:t>маълумотлар</a:t>
            </a:r>
            <a:r>
              <a:rPr lang="ru-RU" dirty="0" smtClean="0"/>
              <a:t> </a:t>
            </a:r>
            <a:r>
              <a:rPr lang="ru-RU" dirty="0" err="1" smtClean="0"/>
              <a:t>узатиш</a:t>
            </a:r>
            <a:r>
              <a:rPr lang="ru-RU" dirty="0" smtClean="0"/>
              <a:t> (коммуникация) </a:t>
            </a:r>
            <a:r>
              <a:rPr lang="ru-RU" dirty="0" err="1" smtClean="0"/>
              <a:t>йўналиши</a:t>
            </a:r>
            <a:r>
              <a:rPr lang="ru-RU" dirty="0" smtClean="0"/>
              <a:t> </a:t>
            </a:r>
            <a:r>
              <a:rPr lang="ru-RU" dirty="0" err="1" smtClean="0"/>
              <a:t>танланади</a:t>
            </a:r>
            <a:r>
              <a:rPr lang="ru-RU" dirty="0" smtClean="0"/>
              <a:t>. </a:t>
            </a:r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 err="1" smtClean="0"/>
              <a:t>Асосий</a:t>
            </a:r>
            <a:r>
              <a:rPr lang="ru-RU" dirty="0" smtClean="0"/>
              <a:t> </a:t>
            </a:r>
            <a:r>
              <a:rPr lang="ru-RU" dirty="0" err="1" smtClean="0"/>
              <a:t>элементлардан</a:t>
            </a:r>
            <a:r>
              <a:rPr lang="ru-RU" dirty="0" smtClean="0"/>
              <a:t> </a:t>
            </a:r>
            <a:r>
              <a:rPr lang="ru-RU" dirty="0" err="1" smtClean="0"/>
              <a:t>фойдаланган</a:t>
            </a:r>
            <a:r>
              <a:rPr lang="ru-RU" dirty="0" smtClean="0"/>
              <a:t> </a:t>
            </a:r>
            <a:r>
              <a:rPr lang="ru-RU" dirty="0" err="1" smtClean="0"/>
              <a:t>холатда</a:t>
            </a:r>
            <a:r>
              <a:rPr lang="ru-RU" dirty="0" smtClean="0"/>
              <a:t> </a:t>
            </a:r>
            <a:r>
              <a:rPr lang="ru-RU" dirty="0" err="1" smtClean="0"/>
              <a:t>мобил</a:t>
            </a:r>
            <a:r>
              <a:rPr lang="ru-RU" dirty="0" smtClean="0"/>
              <a:t> </a:t>
            </a:r>
            <a:r>
              <a:rPr lang="ru-RU" dirty="0" err="1" smtClean="0"/>
              <a:t>алоқа</a:t>
            </a:r>
            <a:r>
              <a:rPr lang="ru-RU" dirty="0" smtClean="0"/>
              <a:t> регионал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миллий</a:t>
            </a:r>
            <a:r>
              <a:rPr lang="ru-RU" dirty="0" smtClean="0"/>
              <a:t> </a:t>
            </a:r>
            <a:r>
              <a:rPr lang="ru-RU" dirty="0" err="1" smtClean="0"/>
              <a:t>тармоқ</a:t>
            </a:r>
            <a:r>
              <a:rPr lang="ru-RU" dirty="0" smtClean="0"/>
              <a:t> (</a:t>
            </a:r>
            <a:r>
              <a:rPr lang="ru-RU" dirty="0" err="1" smtClean="0"/>
              <a:t>тармоқ</a:t>
            </a:r>
            <a:r>
              <a:rPr lang="ru-RU" dirty="0" smtClean="0"/>
              <a:t> ости) </a:t>
            </a:r>
            <a:r>
              <a:rPr lang="ru-RU" dirty="0" err="1" smtClean="0"/>
              <a:t>қуриш</a:t>
            </a:r>
            <a:r>
              <a:rPr lang="ru-RU" dirty="0" smtClean="0"/>
              <a:t> </a:t>
            </a:r>
            <a:r>
              <a:rPr lang="ru-RU" dirty="0" err="1" smtClean="0"/>
              <a:t>мумкин</a:t>
            </a:r>
            <a:r>
              <a:rPr lang="ru-RU" dirty="0" smtClean="0"/>
              <a:t> </a:t>
            </a:r>
            <a:r>
              <a:rPr lang="ru-RU" dirty="0" err="1" smtClean="0"/>
              <a:t>бу</a:t>
            </a:r>
            <a:r>
              <a:rPr lang="ru-RU" dirty="0" smtClean="0"/>
              <a:t> структура </a:t>
            </a:r>
            <a:r>
              <a:rPr lang="ru-RU" dirty="0" err="1" smtClean="0"/>
              <a:t>куйидаги</a:t>
            </a:r>
            <a:r>
              <a:rPr lang="ru-RU" dirty="0" smtClean="0"/>
              <a:t> </a:t>
            </a:r>
            <a:r>
              <a:rPr lang="ru-RU" dirty="0" err="1" smtClean="0"/>
              <a:t>расмда</a:t>
            </a:r>
            <a:r>
              <a:rPr lang="ru-RU" dirty="0" smtClean="0"/>
              <a:t> </a:t>
            </a:r>
            <a:r>
              <a:rPr lang="ru-RU" dirty="0" err="1" smtClean="0"/>
              <a:t>соддалаштирилган</a:t>
            </a:r>
            <a:r>
              <a:rPr lang="ru-RU" dirty="0" smtClean="0"/>
              <a:t> </a:t>
            </a:r>
            <a:r>
              <a:rPr lang="ru-RU" dirty="0" err="1" smtClean="0"/>
              <a:t>кўринишида</a:t>
            </a:r>
            <a:r>
              <a:rPr lang="ru-RU" dirty="0" smtClean="0"/>
              <a:t> </a:t>
            </a:r>
            <a:r>
              <a:rPr lang="ru-RU" dirty="0" err="1" smtClean="0"/>
              <a:t>берилган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5525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32568" t="16858" r="36810" b="36487"/>
          <a:stretch/>
        </p:blipFill>
        <p:spPr>
          <a:xfrm>
            <a:off x="2683098" y="481035"/>
            <a:ext cx="6825803" cy="5872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3465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47730"/>
            <a:ext cx="10515600" cy="6168980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 err="1" smtClean="0"/>
              <a:t>Алоҳида</a:t>
            </a:r>
            <a:r>
              <a:rPr lang="ru-RU" dirty="0" smtClean="0"/>
              <a:t> </a:t>
            </a:r>
            <a:r>
              <a:rPr lang="ru-RU" dirty="0" err="1" smtClean="0"/>
              <a:t>тармоқ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тармоқ</a:t>
            </a:r>
            <a:r>
              <a:rPr lang="ru-RU" dirty="0" smtClean="0"/>
              <a:t> ости </a:t>
            </a:r>
            <a:r>
              <a:rPr lang="ru-RU" dirty="0" err="1" smtClean="0"/>
              <a:t>тармоқлараро</a:t>
            </a:r>
            <a:r>
              <a:rPr lang="ru-RU" dirty="0" smtClean="0"/>
              <a:t> </a:t>
            </a:r>
            <a:r>
              <a:rPr lang="ru-RU" dirty="0" err="1" smtClean="0"/>
              <a:t>интерфейслар</a:t>
            </a:r>
            <a:r>
              <a:rPr lang="ru-RU" dirty="0" smtClean="0"/>
              <a:t> </a:t>
            </a:r>
            <a:r>
              <a:rPr lang="ru-RU" dirty="0" err="1" smtClean="0"/>
              <a:t>ёрдами</a:t>
            </a:r>
            <a:r>
              <a:rPr lang="ru-RU" dirty="0" smtClean="0"/>
              <a:t> </a:t>
            </a:r>
            <a:r>
              <a:rPr lang="ru-RU" dirty="0" err="1" smtClean="0"/>
              <a:t>орқали</a:t>
            </a:r>
            <a:r>
              <a:rPr lang="ru-RU" dirty="0" smtClean="0"/>
              <a:t> </a:t>
            </a:r>
            <a:r>
              <a:rPr lang="ru-RU" dirty="0" err="1" smtClean="0"/>
              <a:t>ягона</a:t>
            </a:r>
            <a:r>
              <a:rPr lang="ru-RU" dirty="0" smtClean="0"/>
              <a:t> </a:t>
            </a:r>
            <a:r>
              <a:rPr lang="ru-RU" dirty="0" err="1" smtClean="0"/>
              <a:t>структурага</a:t>
            </a:r>
            <a:r>
              <a:rPr lang="ru-RU" dirty="0" smtClean="0"/>
              <a:t> </a:t>
            </a:r>
            <a:r>
              <a:rPr lang="ru-RU" dirty="0" err="1" smtClean="0"/>
              <a:t>бирлашади</a:t>
            </a:r>
            <a:r>
              <a:rPr lang="ru-RU" dirty="0" smtClean="0"/>
              <a:t>. (СИ) — </a:t>
            </a:r>
            <a:r>
              <a:rPr lang="ru-RU" dirty="0" err="1" smtClean="0"/>
              <a:t>кабелли</a:t>
            </a:r>
            <a:r>
              <a:rPr lang="ru-RU" dirty="0" smtClean="0"/>
              <a:t> </a:t>
            </a:r>
            <a:r>
              <a:rPr lang="ru-RU" dirty="0" err="1" smtClean="0"/>
              <a:t>иш</a:t>
            </a:r>
            <a:r>
              <a:rPr lang="ru-RU" dirty="0" smtClean="0"/>
              <a:t> </a:t>
            </a:r>
            <a:r>
              <a:rPr lang="ru-RU" dirty="0" err="1" smtClean="0"/>
              <a:t>радиотизими</a:t>
            </a:r>
            <a:r>
              <a:rPr lang="ru-RU" dirty="0" smtClean="0"/>
              <a:t>. </a:t>
            </a:r>
            <a:r>
              <a:rPr lang="ru-RU" dirty="0" err="1" smtClean="0"/>
              <a:t>Базали</a:t>
            </a:r>
            <a:r>
              <a:rPr lang="ru-RU" dirty="0" smtClean="0"/>
              <a:t> </a:t>
            </a:r>
            <a:r>
              <a:rPr lang="ru-RU" dirty="0" err="1" smtClean="0"/>
              <a:t>станциянинг</a:t>
            </a:r>
            <a:r>
              <a:rPr lang="ru-RU" dirty="0" smtClean="0"/>
              <a:t> </a:t>
            </a:r>
            <a:r>
              <a:rPr lang="ru-RU" dirty="0" err="1" smtClean="0"/>
              <a:t>контроллерлари</a:t>
            </a:r>
            <a:r>
              <a:rPr lang="ru-RU" dirty="0" smtClean="0"/>
              <a:t> (БСК) </a:t>
            </a:r>
            <a:r>
              <a:rPr lang="ru-RU" dirty="0" err="1" smtClean="0"/>
              <a:t>коммутатция</a:t>
            </a:r>
            <a:r>
              <a:rPr lang="ru-RU" dirty="0" smtClean="0"/>
              <a:t> </a:t>
            </a:r>
            <a:r>
              <a:rPr lang="ru-RU" dirty="0" err="1" smtClean="0"/>
              <a:t>функцияларини</a:t>
            </a:r>
            <a:r>
              <a:rPr lang="ru-RU" dirty="0" smtClean="0"/>
              <a:t> </a:t>
            </a:r>
            <a:r>
              <a:rPr lang="ru-RU" dirty="0" err="1" smtClean="0"/>
              <a:t>амалга</a:t>
            </a:r>
            <a:r>
              <a:rPr lang="ru-RU" dirty="0" smtClean="0"/>
              <a:t> </a:t>
            </a:r>
            <a:r>
              <a:rPr lang="ru-RU" dirty="0" err="1" smtClean="0"/>
              <a:t>оширади</a:t>
            </a:r>
            <a:r>
              <a:rPr lang="ru-RU" dirty="0" smtClean="0"/>
              <a:t> БС </a:t>
            </a:r>
            <a:r>
              <a:rPr lang="ru-RU" dirty="0" err="1" smtClean="0"/>
              <a:t>бошқарув</a:t>
            </a:r>
            <a:r>
              <a:rPr lang="ru-RU" dirty="0" smtClean="0"/>
              <a:t>, </a:t>
            </a:r>
            <a:r>
              <a:rPr lang="ru-RU" dirty="0" err="1" smtClean="0"/>
              <a:t>ташқи</a:t>
            </a:r>
            <a:r>
              <a:rPr lang="ru-RU" dirty="0" smtClean="0"/>
              <a:t> </a:t>
            </a:r>
            <a:r>
              <a:rPr lang="ru-RU" dirty="0" err="1" smtClean="0"/>
              <a:t>тармоқларда</a:t>
            </a:r>
            <a:r>
              <a:rPr lang="ru-RU" dirty="0" smtClean="0"/>
              <a:t> </a:t>
            </a:r>
            <a:r>
              <a:rPr lang="ru-RU" dirty="0" err="1" smtClean="0"/>
              <a:t>доктурни</a:t>
            </a:r>
            <a:r>
              <a:rPr lang="ru-RU" dirty="0" smtClean="0"/>
              <a:t> </a:t>
            </a:r>
            <a:r>
              <a:rPr lang="ru-RU" dirty="0" err="1" smtClean="0"/>
              <a:t>таъминлайди</a:t>
            </a:r>
            <a:r>
              <a:rPr lang="ru-RU" dirty="0" smtClean="0"/>
              <a:t>. (</a:t>
            </a:r>
            <a:r>
              <a:rPr lang="ru-RU" dirty="0" err="1" smtClean="0"/>
              <a:t>телефонли</a:t>
            </a:r>
            <a:r>
              <a:rPr lang="ru-RU" dirty="0" smtClean="0"/>
              <a:t> </a:t>
            </a:r>
            <a:r>
              <a:rPr lang="ru-RU" dirty="0" err="1" smtClean="0"/>
              <a:t>маълумот</a:t>
            </a:r>
            <a:r>
              <a:rPr lang="ru-RU" dirty="0" smtClean="0"/>
              <a:t> </a:t>
            </a:r>
            <a:r>
              <a:rPr lang="ru-RU" dirty="0" err="1" smtClean="0"/>
              <a:t>узатиш</a:t>
            </a:r>
            <a:r>
              <a:rPr lang="ru-RU" dirty="0" smtClean="0"/>
              <a:t>). Улар </a:t>
            </a:r>
            <a:r>
              <a:rPr lang="ru-RU" dirty="0" err="1" smtClean="0"/>
              <a:t>асосий</a:t>
            </a:r>
            <a:r>
              <a:rPr lang="ru-RU" dirty="0" smtClean="0"/>
              <a:t> (</a:t>
            </a:r>
            <a:r>
              <a:rPr lang="ru-RU" dirty="0" err="1" smtClean="0"/>
              <a:t>кенг</a:t>
            </a:r>
            <a:r>
              <a:rPr lang="ru-RU" dirty="0" smtClean="0"/>
              <a:t> </a:t>
            </a:r>
            <a:r>
              <a:rPr lang="ru-RU" dirty="0" err="1" smtClean="0"/>
              <a:t>имкониятлар</a:t>
            </a:r>
            <a:r>
              <a:rPr lang="ru-RU" dirty="0" smtClean="0"/>
              <a:t> </a:t>
            </a:r>
            <a:r>
              <a:rPr lang="ru-RU" dirty="0" err="1" smtClean="0"/>
              <a:t>билан</a:t>
            </a:r>
            <a:r>
              <a:rPr lang="ru-RU" dirty="0" smtClean="0"/>
              <a:t>) </a:t>
            </a:r>
            <a:r>
              <a:rPr lang="ru-RU" dirty="0" err="1" smtClean="0"/>
              <a:t>бўлиниши</a:t>
            </a:r>
            <a:r>
              <a:rPr lang="ru-RU" dirty="0" smtClean="0"/>
              <a:t> </a:t>
            </a:r>
            <a:r>
              <a:rPr lang="ru-RU" dirty="0" err="1" smtClean="0"/>
              <a:t>мумкин.Тармоқ</a:t>
            </a:r>
            <a:r>
              <a:rPr lang="ru-RU" dirty="0" smtClean="0"/>
              <a:t> ости </a:t>
            </a:r>
            <a:r>
              <a:rPr lang="ru-RU" dirty="0" err="1" smtClean="0"/>
              <a:t>шахсий</a:t>
            </a:r>
            <a:r>
              <a:rPr lang="ru-RU" dirty="0" smtClean="0"/>
              <a:t> </a:t>
            </a:r>
            <a:r>
              <a:rPr lang="ru-RU" dirty="0" err="1" smtClean="0"/>
              <a:t>бошқарув</a:t>
            </a:r>
            <a:r>
              <a:rPr lang="ru-RU" dirty="0" smtClean="0"/>
              <a:t> </a:t>
            </a:r>
            <a:r>
              <a:rPr lang="ru-RU" dirty="0" err="1" smtClean="0"/>
              <a:t>станцияни</a:t>
            </a:r>
            <a:r>
              <a:rPr lang="ru-RU" dirty="0" smtClean="0"/>
              <a:t> (СУ) </a:t>
            </a:r>
            <a:r>
              <a:rPr lang="ru-RU" dirty="0" err="1" smtClean="0"/>
              <a:t>сақлаши</a:t>
            </a:r>
            <a:r>
              <a:rPr lang="ru-RU" dirty="0" smtClean="0"/>
              <a:t> </a:t>
            </a:r>
            <a:r>
              <a:rPr lang="ru-RU" dirty="0" err="1" smtClean="0"/>
              <a:t>мумкин</a:t>
            </a:r>
            <a:r>
              <a:rPr lang="ru-RU" dirty="0" smtClean="0"/>
              <a:t>. </a:t>
            </a:r>
            <a:r>
              <a:rPr lang="ru-RU" dirty="0" err="1" smtClean="0"/>
              <a:t>Бу</a:t>
            </a:r>
            <a:r>
              <a:rPr lang="ru-RU" dirty="0" smtClean="0"/>
              <a:t> </a:t>
            </a:r>
            <a:r>
              <a:rPr lang="ru-RU" dirty="0" err="1" smtClean="0"/>
              <a:t>шаклда</a:t>
            </a:r>
            <a:r>
              <a:rPr lang="ru-RU" dirty="0" smtClean="0"/>
              <a:t> </a:t>
            </a:r>
            <a:r>
              <a:rPr lang="ru-RU" dirty="0" err="1" smtClean="0"/>
              <a:t>бошқарув</a:t>
            </a:r>
            <a:r>
              <a:rPr lang="ru-RU" dirty="0" smtClean="0"/>
              <a:t> </a:t>
            </a:r>
            <a:r>
              <a:rPr lang="ru-RU" dirty="0" err="1" smtClean="0"/>
              <a:t>функцияси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коммутатция</a:t>
            </a:r>
            <a:r>
              <a:rPr lang="ru-RU" dirty="0" smtClean="0"/>
              <a:t> </a:t>
            </a:r>
            <a:r>
              <a:rPr lang="ru-RU" dirty="0" err="1" smtClean="0"/>
              <a:t>барча</a:t>
            </a:r>
            <a:r>
              <a:rPr lang="ru-RU" dirty="0" smtClean="0"/>
              <a:t> </a:t>
            </a:r>
            <a:r>
              <a:rPr lang="ru-RU" dirty="0" err="1" smtClean="0"/>
              <a:t>тармоқда</a:t>
            </a:r>
            <a:r>
              <a:rPr lang="ru-RU" dirty="0" smtClean="0"/>
              <a:t> </a:t>
            </a:r>
            <a:r>
              <a:rPr lang="ru-RU" dirty="0" err="1" smtClean="0"/>
              <a:t>тақсимланади</a:t>
            </a:r>
            <a:r>
              <a:rPr lang="ru-RU" dirty="0" smtClean="0"/>
              <a:t>, </a:t>
            </a:r>
            <a:r>
              <a:rPr lang="ru-RU" dirty="0" err="1" smtClean="0"/>
              <a:t>бу</a:t>
            </a:r>
            <a:r>
              <a:rPr lang="ru-RU" dirty="0" smtClean="0"/>
              <a:t> </a:t>
            </a:r>
            <a:r>
              <a:rPr lang="ru-RU" dirty="0" err="1" smtClean="0"/>
              <a:t>эса</a:t>
            </a:r>
            <a:r>
              <a:rPr lang="ru-RU" dirty="0" smtClean="0"/>
              <a:t> </a:t>
            </a:r>
            <a:r>
              <a:rPr lang="ru-RU" dirty="0" err="1" smtClean="0"/>
              <a:t>чақурувни</a:t>
            </a:r>
            <a:r>
              <a:rPr lang="ru-RU" dirty="0" smtClean="0"/>
              <a:t> </a:t>
            </a:r>
            <a:r>
              <a:rPr lang="ru-RU" dirty="0" err="1" smtClean="0"/>
              <a:t>зудлик</a:t>
            </a:r>
            <a:r>
              <a:rPr lang="ru-RU" dirty="0" smtClean="0"/>
              <a:t> </a:t>
            </a:r>
            <a:r>
              <a:rPr lang="ru-RU" dirty="0" err="1" smtClean="0"/>
              <a:t>билан</a:t>
            </a:r>
            <a:r>
              <a:rPr lang="ru-RU" dirty="0" smtClean="0"/>
              <a:t> </a:t>
            </a:r>
            <a:r>
              <a:rPr lang="ru-RU" dirty="0" err="1" smtClean="0"/>
              <a:t>узатилишини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алоҳида</a:t>
            </a:r>
            <a:r>
              <a:rPr lang="ru-RU" dirty="0" smtClean="0"/>
              <a:t> </a:t>
            </a:r>
            <a:r>
              <a:rPr lang="ru-RU" dirty="0" err="1" smtClean="0"/>
              <a:t>жиҳозларнинг</a:t>
            </a:r>
            <a:r>
              <a:rPr lang="ru-RU" dirty="0" smtClean="0"/>
              <a:t> </a:t>
            </a:r>
            <a:r>
              <a:rPr lang="ru-RU" dirty="0" err="1" smtClean="0"/>
              <a:t>шикастланганлик</a:t>
            </a:r>
            <a:r>
              <a:rPr lang="ru-RU" dirty="0" smtClean="0"/>
              <a:t> </a:t>
            </a:r>
            <a:r>
              <a:rPr lang="ru-RU" dirty="0" err="1" smtClean="0"/>
              <a:t>вақтида</a:t>
            </a:r>
            <a:r>
              <a:rPr lang="ru-RU" dirty="0" smtClean="0"/>
              <a:t> </a:t>
            </a:r>
            <a:r>
              <a:rPr lang="ru-RU" dirty="0" err="1" smtClean="0"/>
              <a:t>тармоқнинг</a:t>
            </a:r>
            <a:r>
              <a:rPr lang="ru-RU" dirty="0" smtClean="0"/>
              <a:t> </a:t>
            </a:r>
            <a:r>
              <a:rPr lang="ru-RU" dirty="0" err="1" smtClean="0"/>
              <a:t>ишлаш</a:t>
            </a:r>
            <a:r>
              <a:rPr lang="ru-RU" dirty="0" smtClean="0"/>
              <a:t> </a:t>
            </a:r>
            <a:r>
              <a:rPr lang="ru-RU" dirty="0" err="1" smtClean="0"/>
              <a:t>қобилиятини</a:t>
            </a:r>
            <a:r>
              <a:rPr lang="ru-RU" dirty="0" smtClean="0"/>
              <a:t> </a:t>
            </a:r>
            <a:r>
              <a:rPr lang="ru-RU" dirty="0" err="1" smtClean="0"/>
              <a:t>сақланиши</a:t>
            </a:r>
            <a:r>
              <a:rPr lang="ru-RU" dirty="0" smtClean="0"/>
              <a:t>. </a:t>
            </a:r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 err="1" smtClean="0"/>
              <a:t>Замонавий</a:t>
            </a:r>
            <a:r>
              <a:rPr lang="ru-RU" dirty="0" smtClean="0"/>
              <a:t> </a:t>
            </a:r>
            <a:r>
              <a:rPr lang="ru-RU" dirty="0" err="1" smtClean="0"/>
              <a:t>мобил</a:t>
            </a:r>
            <a:r>
              <a:rPr lang="ru-RU" dirty="0" smtClean="0"/>
              <a:t> </a:t>
            </a:r>
            <a:r>
              <a:rPr lang="ru-RU" dirty="0" err="1" smtClean="0"/>
              <a:t>алоқанинг</a:t>
            </a:r>
            <a:r>
              <a:rPr lang="ru-RU" dirty="0" smtClean="0"/>
              <a:t> </a:t>
            </a:r>
            <a:r>
              <a:rPr lang="ru-RU" dirty="0" err="1" smtClean="0"/>
              <a:t>тизими</a:t>
            </a:r>
            <a:r>
              <a:rPr lang="ru-RU" dirty="0" smtClean="0"/>
              <a:t> (ЗМТ) </a:t>
            </a:r>
            <a:r>
              <a:rPr lang="ru-RU" dirty="0" err="1" smtClean="0"/>
              <a:t>қўллаш</a:t>
            </a:r>
            <a:r>
              <a:rPr lang="ru-RU" dirty="0" smtClean="0"/>
              <a:t> </a:t>
            </a:r>
            <a:r>
              <a:rPr lang="ru-RU" dirty="0" err="1" smtClean="0"/>
              <a:t>тартибига</a:t>
            </a:r>
            <a:r>
              <a:rPr lang="ru-RU" dirty="0" smtClean="0"/>
              <a:t> </a:t>
            </a:r>
            <a:r>
              <a:rPr lang="ru-RU" dirty="0" err="1" smtClean="0"/>
              <a:t>кўра</a:t>
            </a:r>
            <a:r>
              <a:rPr lang="ru-RU" dirty="0" smtClean="0"/>
              <a:t> </a:t>
            </a:r>
            <a:r>
              <a:rPr lang="ru-RU" dirty="0" err="1" smtClean="0"/>
              <a:t>ахборот</a:t>
            </a:r>
            <a:r>
              <a:rPr lang="ru-RU" dirty="0" smtClean="0"/>
              <a:t> </a:t>
            </a:r>
            <a:r>
              <a:rPr lang="ru-RU" dirty="0" err="1" smtClean="0"/>
              <a:t>технологиялардан</a:t>
            </a:r>
            <a:r>
              <a:rPr lang="ru-RU" dirty="0" smtClean="0"/>
              <a:t> </a:t>
            </a:r>
            <a:r>
              <a:rPr lang="ru-RU" dirty="0" err="1" smtClean="0"/>
              <a:t>фойдаланишга</a:t>
            </a:r>
            <a:r>
              <a:rPr lang="ru-RU" dirty="0" smtClean="0"/>
              <a:t> </a:t>
            </a:r>
            <a:r>
              <a:rPr lang="ru-RU" dirty="0" err="1" smtClean="0"/>
              <a:t>кўра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уюшманинг</a:t>
            </a:r>
            <a:r>
              <a:rPr lang="ru-RU" dirty="0" smtClean="0"/>
              <a:t> </a:t>
            </a:r>
            <a:r>
              <a:rPr lang="ru-RU" dirty="0" err="1" smtClean="0"/>
              <a:t>принципига</a:t>
            </a:r>
            <a:r>
              <a:rPr lang="ru-RU" dirty="0" smtClean="0"/>
              <a:t> </a:t>
            </a:r>
            <a:r>
              <a:rPr lang="ru-RU" dirty="0" err="1" smtClean="0"/>
              <a:t>кўра</a:t>
            </a:r>
            <a:r>
              <a:rPr lang="ru-RU" dirty="0" smtClean="0"/>
              <a:t> </a:t>
            </a:r>
            <a:r>
              <a:rPr lang="ru-RU" dirty="0" err="1" smtClean="0"/>
              <a:t>турлича</a:t>
            </a:r>
            <a:r>
              <a:rPr lang="ru-RU" dirty="0" smtClean="0"/>
              <a:t> </a:t>
            </a:r>
            <a:r>
              <a:rPr lang="ru-RU" dirty="0" err="1" smtClean="0"/>
              <a:t>бўлади</a:t>
            </a:r>
            <a:r>
              <a:rPr lang="ru-RU" dirty="0" smtClean="0"/>
              <a:t>. </a:t>
            </a:r>
            <a:r>
              <a:rPr lang="ru-RU" dirty="0" err="1" smtClean="0"/>
              <a:t>Шунинг</a:t>
            </a:r>
            <a:r>
              <a:rPr lang="ru-RU" dirty="0" smtClean="0"/>
              <a:t> </a:t>
            </a:r>
            <a:r>
              <a:rPr lang="ru-RU" dirty="0" err="1" smtClean="0"/>
              <a:t>учун</a:t>
            </a:r>
            <a:r>
              <a:rPr lang="ru-RU" dirty="0" smtClean="0"/>
              <a:t> </a:t>
            </a:r>
            <a:r>
              <a:rPr lang="ru-RU" dirty="0" err="1" smtClean="0"/>
              <a:t>уларнинг</a:t>
            </a:r>
            <a:r>
              <a:rPr lang="ru-RU" dirty="0" smtClean="0"/>
              <a:t> </a:t>
            </a:r>
            <a:r>
              <a:rPr lang="ru-RU" dirty="0" err="1" smtClean="0"/>
              <a:t>мавжуд</a:t>
            </a:r>
            <a:r>
              <a:rPr lang="ru-RU" dirty="0" smtClean="0"/>
              <a:t> </a:t>
            </a:r>
            <a:r>
              <a:rPr lang="ru-RU" dirty="0" err="1" smtClean="0"/>
              <a:t>кўриниши</a:t>
            </a:r>
            <a:r>
              <a:rPr lang="ru-RU" dirty="0" smtClean="0"/>
              <a:t> (обзор) </a:t>
            </a:r>
            <a:r>
              <a:rPr lang="ru-RU" dirty="0" err="1" smtClean="0"/>
              <a:t>дастлабки</a:t>
            </a:r>
            <a:r>
              <a:rPr lang="ru-RU" dirty="0" smtClean="0"/>
              <a:t> </a:t>
            </a:r>
            <a:r>
              <a:rPr lang="ru-RU" dirty="0" err="1" smtClean="0"/>
              <a:t>системалашувсиз</a:t>
            </a:r>
            <a:r>
              <a:rPr lang="ru-RU" dirty="0" smtClean="0"/>
              <a:t> </a:t>
            </a:r>
            <a:r>
              <a:rPr lang="ru-RU" dirty="0" err="1" smtClean="0"/>
              <a:t>мушкиллик</a:t>
            </a:r>
            <a:r>
              <a:rPr lang="ru-RU" dirty="0" smtClean="0"/>
              <a:t> </a:t>
            </a:r>
            <a:r>
              <a:rPr lang="ru-RU" dirty="0" err="1" smtClean="0"/>
              <a:t>туғдирарди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885466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МРТ </a:t>
            </a:r>
            <a:r>
              <a:rPr lang="ru-RU" dirty="0" err="1" smtClean="0"/>
              <a:t>нинг</a:t>
            </a:r>
            <a:r>
              <a:rPr lang="ru-RU" dirty="0" smtClean="0"/>
              <a:t> </a:t>
            </a:r>
            <a:r>
              <a:rPr lang="ru-RU" dirty="0" err="1" smtClean="0"/>
              <a:t>классификацион</a:t>
            </a:r>
            <a:r>
              <a:rPr lang="ru-RU" dirty="0" smtClean="0"/>
              <a:t> </a:t>
            </a:r>
            <a:r>
              <a:rPr lang="ru-RU" dirty="0" err="1" smtClean="0"/>
              <a:t>кўриниши</a:t>
            </a:r>
            <a:r>
              <a:rPr lang="ru-RU" dirty="0" smtClean="0"/>
              <a:t>: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• </a:t>
            </a:r>
            <a:r>
              <a:rPr lang="ru-RU" dirty="0" err="1" smtClean="0"/>
              <a:t>тизим</a:t>
            </a:r>
            <a:r>
              <a:rPr lang="ru-RU" dirty="0" smtClean="0"/>
              <a:t> </a:t>
            </a:r>
            <a:r>
              <a:rPr lang="ru-RU" dirty="0" err="1" smtClean="0"/>
              <a:t>бошқарув</a:t>
            </a:r>
            <a:r>
              <a:rPr lang="ru-RU" dirty="0" smtClean="0"/>
              <a:t> </a:t>
            </a:r>
            <a:r>
              <a:rPr lang="ru-RU" dirty="0" err="1" smtClean="0"/>
              <a:t>усули</a:t>
            </a:r>
            <a:r>
              <a:rPr lang="ru-RU" dirty="0" smtClean="0"/>
              <a:t>, </a:t>
            </a:r>
            <a:r>
              <a:rPr lang="ru-RU" dirty="0" err="1" smtClean="0"/>
              <a:t>ёки</a:t>
            </a:r>
            <a:r>
              <a:rPr lang="ru-RU" dirty="0" smtClean="0"/>
              <a:t> </a:t>
            </a:r>
            <a:r>
              <a:rPr lang="ru-RU" dirty="0" err="1" smtClean="0"/>
              <a:t>абонентлар</a:t>
            </a:r>
            <a:r>
              <a:rPr lang="ru-RU" dirty="0" smtClean="0"/>
              <a:t> </a:t>
            </a:r>
            <a:r>
              <a:rPr lang="ru-RU" dirty="0" err="1" smtClean="0"/>
              <a:t>бирлашув</a:t>
            </a:r>
            <a:r>
              <a:rPr lang="ru-RU" dirty="0" smtClean="0"/>
              <a:t> </a:t>
            </a:r>
            <a:r>
              <a:rPr lang="ru-RU" dirty="0" err="1" smtClean="0"/>
              <a:t>усули</a:t>
            </a:r>
            <a:r>
              <a:rPr lang="ru-RU" dirty="0" smtClean="0"/>
              <a:t> - </a:t>
            </a:r>
            <a:r>
              <a:rPr lang="ru-RU" dirty="0" err="1" smtClean="0"/>
              <a:t>марказлаштирилмаган</a:t>
            </a:r>
            <a:r>
              <a:rPr lang="ru-RU" dirty="0" smtClean="0"/>
              <a:t> . </a:t>
            </a:r>
            <a:r>
              <a:rPr lang="ru-RU" dirty="0" err="1" smtClean="0"/>
              <a:t>Маркашзлаштирилган</a:t>
            </a:r>
            <a:r>
              <a:rPr lang="ru-RU" dirty="0" smtClean="0"/>
              <a:t> </a:t>
            </a:r>
            <a:r>
              <a:rPr lang="ru-RU" dirty="0" err="1" smtClean="0"/>
              <a:t>алоқа</a:t>
            </a:r>
            <a:r>
              <a:rPr lang="ru-RU" dirty="0" smtClean="0"/>
              <a:t> </a:t>
            </a:r>
            <a:r>
              <a:rPr lang="ru-RU" dirty="0" err="1" smtClean="0"/>
              <a:t>бирлашуви</a:t>
            </a:r>
            <a:r>
              <a:rPr lang="ru-RU" dirty="0" smtClean="0"/>
              <a:t> </a:t>
            </a:r>
            <a:r>
              <a:rPr lang="ru-RU" dirty="0" err="1" smtClean="0"/>
              <a:t>абонентлараро</a:t>
            </a:r>
            <a:r>
              <a:rPr lang="ru-RU" dirty="0" smtClean="0"/>
              <a:t> </a:t>
            </a:r>
            <a:r>
              <a:rPr lang="ru-RU" dirty="0" err="1" smtClean="0"/>
              <a:t>марказий</a:t>
            </a:r>
            <a:r>
              <a:rPr lang="ru-RU" dirty="0" smtClean="0"/>
              <a:t> (</a:t>
            </a:r>
            <a:r>
              <a:rPr lang="ru-RU" dirty="0" err="1" smtClean="0"/>
              <a:t>ёки</a:t>
            </a:r>
            <a:r>
              <a:rPr lang="ru-RU" dirty="0" smtClean="0"/>
              <a:t> </a:t>
            </a:r>
            <a:r>
              <a:rPr lang="ru-RU" dirty="0" err="1" smtClean="0"/>
              <a:t>базали</a:t>
            </a:r>
            <a:r>
              <a:rPr lang="ru-RU" dirty="0" smtClean="0"/>
              <a:t>) станция </a:t>
            </a:r>
            <a:r>
              <a:rPr lang="ru-RU" dirty="0" err="1" smtClean="0"/>
              <a:t>орқали</a:t>
            </a:r>
            <a:r>
              <a:rPr lang="ru-RU" dirty="0" smtClean="0"/>
              <a:t> </a:t>
            </a:r>
            <a:r>
              <a:rPr lang="ru-RU" dirty="0" err="1" smtClean="0"/>
              <a:t>ишлаб</a:t>
            </a:r>
            <a:r>
              <a:rPr lang="ru-RU" dirty="0" smtClean="0"/>
              <a:t> </a:t>
            </a:r>
            <a:r>
              <a:rPr lang="ru-RU" dirty="0" err="1" smtClean="0"/>
              <a:t>чиқарилади</a:t>
            </a:r>
            <a:r>
              <a:rPr lang="ru-RU" dirty="0" smtClean="0"/>
              <a:t>. </a:t>
            </a:r>
            <a:r>
              <a:rPr lang="ru-RU" dirty="0" err="1" smtClean="0"/>
              <a:t>Қарама</a:t>
            </a:r>
            <a:r>
              <a:rPr lang="ru-RU" dirty="0" smtClean="0"/>
              <a:t> – </a:t>
            </a:r>
            <a:r>
              <a:rPr lang="ru-RU" dirty="0" err="1" smtClean="0"/>
              <a:t>қарши</a:t>
            </a:r>
            <a:r>
              <a:rPr lang="ru-RU" dirty="0" smtClean="0"/>
              <a:t> </a:t>
            </a:r>
            <a:r>
              <a:rPr lang="ru-RU" dirty="0" err="1" smtClean="0"/>
              <a:t>ҳолатда</a:t>
            </a:r>
            <a:r>
              <a:rPr lang="ru-RU" dirty="0" smtClean="0"/>
              <a:t> </a:t>
            </a:r>
            <a:r>
              <a:rPr lang="ru-RU" dirty="0" err="1" smtClean="0"/>
              <a:t>алоқа</a:t>
            </a:r>
            <a:r>
              <a:rPr lang="ru-RU" dirty="0" smtClean="0"/>
              <a:t> </a:t>
            </a:r>
            <a:r>
              <a:rPr lang="ru-RU" dirty="0" err="1" smtClean="0"/>
              <a:t>фойдаланувчилар</a:t>
            </a:r>
            <a:r>
              <a:rPr lang="ru-RU" dirty="0" smtClean="0"/>
              <a:t> </a:t>
            </a:r>
            <a:r>
              <a:rPr lang="ru-RU" dirty="0" err="1" smtClean="0"/>
              <a:t>ўртасида</a:t>
            </a:r>
            <a:r>
              <a:rPr lang="ru-RU" dirty="0" smtClean="0"/>
              <a:t> </a:t>
            </a:r>
            <a:r>
              <a:rPr lang="ru-RU" dirty="0" err="1" smtClean="0"/>
              <a:t>бевосита</a:t>
            </a:r>
            <a:r>
              <a:rPr lang="ru-RU" dirty="0" smtClean="0"/>
              <a:t> </a:t>
            </a:r>
            <a:r>
              <a:rPr lang="ru-RU" dirty="0" err="1" smtClean="0"/>
              <a:t>яъни</a:t>
            </a:r>
            <a:r>
              <a:rPr lang="ru-RU" dirty="0" smtClean="0"/>
              <a:t> </a:t>
            </a:r>
            <a:r>
              <a:rPr lang="ru-RU" dirty="0" err="1" smtClean="0"/>
              <a:t>базали</a:t>
            </a:r>
            <a:r>
              <a:rPr lang="ru-RU" dirty="0" smtClean="0"/>
              <a:t> </a:t>
            </a:r>
            <a:r>
              <a:rPr lang="ru-RU" dirty="0" err="1" smtClean="0"/>
              <a:t>станциянинг</a:t>
            </a:r>
            <a:r>
              <a:rPr lang="ru-RU" dirty="0" smtClean="0"/>
              <a:t> </a:t>
            </a:r>
            <a:r>
              <a:rPr lang="ru-RU" dirty="0" err="1" smtClean="0"/>
              <a:t>иштирокисиз</a:t>
            </a:r>
            <a:r>
              <a:rPr lang="ru-RU" dirty="0" smtClean="0"/>
              <a:t> </a:t>
            </a:r>
            <a:r>
              <a:rPr lang="ru-RU" dirty="0" err="1" smtClean="0"/>
              <a:t>ўрнатилади</a:t>
            </a:r>
            <a:r>
              <a:rPr lang="ru-RU" dirty="0" smtClean="0"/>
              <a:t>; </a:t>
            </a:r>
          </a:p>
          <a:p>
            <a:pPr marL="0" indent="0" algn="just">
              <a:buNone/>
            </a:pPr>
            <a:r>
              <a:rPr lang="ru-RU" dirty="0" smtClean="0"/>
              <a:t>• </a:t>
            </a:r>
            <a:r>
              <a:rPr lang="ru-RU" dirty="0" err="1" smtClean="0"/>
              <a:t>ҳизмат</a:t>
            </a:r>
            <a:r>
              <a:rPr lang="ru-RU" dirty="0" smtClean="0"/>
              <a:t> </a:t>
            </a:r>
            <a:r>
              <a:rPr lang="ru-RU" dirty="0" err="1" smtClean="0"/>
              <a:t>қилиш</a:t>
            </a:r>
            <a:r>
              <a:rPr lang="ru-RU" dirty="0" smtClean="0"/>
              <a:t> </a:t>
            </a:r>
            <a:r>
              <a:rPr lang="ru-RU" dirty="0" err="1" smtClean="0"/>
              <a:t>доираси</a:t>
            </a:r>
            <a:r>
              <a:rPr lang="ru-RU" dirty="0" smtClean="0"/>
              <a:t>— </a:t>
            </a:r>
            <a:r>
              <a:rPr lang="ru-RU" dirty="0" err="1" smtClean="0"/>
              <a:t>радиал</a:t>
            </a:r>
            <a:r>
              <a:rPr lang="ru-RU" dirty="0" smtClean="0"/>
              <a:t> (радиус </a:t>
            </a:r>
            <a:r>
              <a:rPr lang="ru-RU" dirty="0" err="1" smtClean="0"/>
              <a:t>чегарасида</a:t>
            </a:r>
            <a:r>
              <a:rPr lang="ru-RU" dirty="0" smtClean="0"/>
              <a:t> </a:t>
            </a:r>
            <a:r>
              <a:rPr lang="ru-RU" dirty="0" err="1" smtClean="0"/>
              <a:t>радиостанциянинг</a:t>
            </a:r>
            <a:r>
              <a:rPr lang="ru-RU" dirty="0" smtClean="0"/>
              <a:t> </a:t>
            </a:r>
            <a:r>
              <a:rPr lang="ru-RU" dirty="0" err="1" smtClean="0"/>
              <a:t>ҳаракати</a:t>
            </a:r>
            <a:r>
              <a:rPr lang="ru-RU" dirty="0" smtClean="0"/>
              <a:t>), </a:t>
            </a:r>
            <a:r>
              <a:rPr lang="ru-RU" dirty="0" err="1" smtClean="0"/>
              <a:t>чизиқли</a:t>
            </a:r>
            <a:r>
              <a:rPr lang="ru-RU" dirty="0" smtClean="0"/>
              <a:t> ( </a:t>
            </a:r>
            <a:r>
              <a:rPr lang="ru-RU" dirty="0" err="1" smtClean="0"/>
              <a:t>чизиқли</a:t>
            </a:r>
            <a:r>
              <a:rPr lang="ru-RU" dirty="0" smtClean="0"/>
              <a:t> </a:t>
            </a:r>
            <a:r>
              <a:rPr lang="ru-RU" dirty="0" err="1" smtClean="0"/>
              <a:t>кимёвий</a:t>
            </a:r>
            <a:r>
              <a:rPr lang="ru-RU" dirty="0" smtClean="0"/>
              <a:t> </a:t>
            </a:r>
            <a:r>
              <a:rPr lang="ru-RU" dirty="0" err="1" smtClean="0"/>
              <a:t>доира</a:t>
            </a:r>
            <a:r>
              <a:rPr lang="ru-RU" dirty="0" smtClean="0"/>
              <a:t>), </a:t>
            </a:r>
            <a:r>
              <a:rPr lang="ru-RU" dirty="0" err="1" smtClean="0"/>
              <a:t>территориал</a:t>
            </a:r>
            <a:r>
              <a:rPr lang="ru-RU" dirty="0" smtClean="0"/>
              <a:t> (</a:t>
            </a:r>
            <a:r>
              <a:rPr lang="ru-RU" dirty="0" err="1" smtClean="0"/>
              <a:t>майдоннинг</a:t>
            </a:r>
            <a:r>
              <a:rPr lang="ru-RU" dirty="0" smtClean="0"/>
              <a:t> </a:t>
            </a:r>
            <a:r>
              <a:rPr lang="ru-RU" dirty="0" err="1" smtClean="0"/>
              <a:t>маълум</a:t>
            </a:r>
            <a:r>
              <a:rPr lang="ru-RU" dirty="0" smtClean="0"/>
              <a:t> </a:t>
            </a:r>
            <a:r>
              <a:rPr lang="ru-RU" dirty="0" err="1" smtClean="0"/>
              <a:t>конфигурацияси</a:t>
            </a:r>
            <a:r>
              <a:rPr lang="ru-RU" dirty="0" smtClean="0"/>
              <a:t> </a:t>
            </a:r>
            <a:r>
              <a:rPr lang="ru-RU" dirty="0" err="1" smtClean="0"/>
              <a:t>учун</a:t>
            </a:r>
            <a:r>
              <a:rPr lang="ru-RU" dirty="0" smtClean="0"/>
              <a:t>); </a:t>
            </a:r>
          </a:p>
          <a:p>
            <a:pPr marL="0" indent="0" algn="just">
              <a:buNone/>
            </a:pPr>
            <a:r>
              <a:rPr lang="ru-RU" dirty="0" smtClean="0"/>
              <a:t>• </a:t>
            </a:r>
            <a:r>
              <a:rPr lang="ru-RU" dirty="0" err="1" smtClean="0"/>
              <a:t>алоқанинг</a:t>
            </a:r>
            <a:r>
              <a:rPr lang="ru-RU" dirty="0" smtClean="0"/>
              <a:t> </a:t>
            </a:r>
            <a:r>
              <a:rPr lang="ru-RU" dirty="0" err="1" smtClean="0"/>
              <a:t>йўналишли</a:t>
            </a:r>
            <a:r>
              <a:rPr lang="ru-RU" dirty="0" smtClean="0"/>
              <a:t> - </a:t>
            </a:r>
            <a:r>
              <a:rPr lang="ru-RU" dirty="0" err="1" smtClean="0"/>
              <a:t>базали</a:t>
            </a:r>
            <a:r>
              <a:rPr lang="ru-RU" dirty="0" smtClean="0"/>
              <a:t> станция </a:t>
            </a:r>
            <a:r>
              <a:rPr lang="ru-RU" dirty="0" err="1" smtClean="0"/>
              <a:t>ўртасида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бир</a:t>
            </a:r>
            <a:r>
              <a:rPr lang="ru-RU" dirty="0" smtClean="0"/>
              <a:t> </a:t>
            </a:r>
            <a:r>
              <a:rPr lang="ru-RU" dirty="0" err="1" smtClean="0"/>
              <a:t>йўналишли</a:t>
            </a:r>
            <a:r>
              <a:rPr lang="ru-RU" dirty="0" smtClean="0"/>
              <a:t> </a:t>
            </a:r>
            <a:r>
              <a:rPr lang="ru-RU" dirty="0" err="1" smtClean="0"/>
              <a:t>ёки</a:t>
            </a:r>
            <a:r>
              <a:rPr lang="ru-RU" dirty="0" smtClean="0"/>
              <a:t> </a:t>
            </a:r>
            <a:r>
              <a:rPr lang="ru-RU" dirty="0" err="1" smtClean="0"/>
              <a:t>икки</a:t>
            </a:r>
            <a:r>
              <a:rPr lang="ru-RU" dirty="0" smtClean="0"/>
              <a:t> </a:t>
            </a:r>
            <a:r>
              <a:rPr lang="ru-RU" dirty="0" err="1" smtClean="0"/>
              <a:t>йўналишли</a:t>
            </a:r>
            <a:r>
              <a:rPr lang="ru-RU" dirty="0" smtClean="0"/>
              <a:t> </a:t>
            </a:r>
            <a:r>
              <a:rPr lang="ru-RU" dirty="0" err="1" smtClean="0"/>
              <a:t>алоқа</a:t>
            </a:r>
            <a:r>
              <a:rPr lang="ru-RU" dirty="0" smtClean="0"/>
              <a:t> </a:t>
            </a:r>
            <a:r>
              <a:rPr lang="ru-RU" dirty="0" err="1" smtClean="0"/>
              <a:t>абоненти</a:t>
            </a:r>
            <a:r>
              <a:rPr lang="ru-RU" dirty="0" smtClean="0"/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89904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15155"/>
            <a:ext cx="10515600" cy="610458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dirty="0" smtClean="0"/>
              <a:t>• </a:t>
            </a:r>
            <a:r>
              <a:rPr lang="ru-RU" dirty="0" err="1" smtClean="0"/>
              <a:t>тизимнинг</a:t>
            </a:r>
            <a:r>
              <a:rPr lang="ru-RU" dirty="0" smtClean="0"/>
              <a:t> </a:t>
            </a:r>
            <a:r>
              <a:rPr lang="ru-RU" dirty="0" err="1" smtClean="0"/>
              <a:t>ишлаш</a:t>
            </a:r>
            <a:r>
              <a:rPr lang="ru-RU" dirty="0" smtClean="0"/>
              <a:t> </a:t>
            </a:r>
            <a:r>
              <a:rPr lang="ru-RU" dirty="0" err="1" smtClean="0"/>
              <a:t>кўриниши</a:t>
            </a:r>
            <a:r>
              <a:rPr lang="ru-RU" dirty="0" smtClean="0"/>
              <a:t> — симплекс (</a:t>
            </a:r>
            <a:r>
              <a:rPr lang="ru-RU" dirty="0" err="1" smtClean="0"/>
              <a:t>базали</a:t>
            </a:r>
            <a:r>
              <a:rPr lang="ru-RU" dirty="0" smtClean="0"/>
              <a:t> </a:t>
            </a:r>
            <a:r>
              <a:rPr lang="ru-RU" dirty="0" err="1" smtClean="0"/>
              <a:t>станцияга</a:t>
            </a:r>
            <a:r>
              <a:rPr lang="ru-RU" dirty="0" smtClean="0"/>
              <a:t> </a:t>
            </a:r>
            <a:r>
              <a:rPr lang="ru-RU" dirty="0" err="1" smtClean="0"/>
              <a:t>абонентдан</a:t>
            </a:r>
            <a:r>
              <a:rPr lang="ru-RU" dirty="0" smtClean="0"/>
              <a:t> </a:t>
            </a:r>
            <a:r>
              <a:rPr lang="ru-RU" dirty="0" err="1" smtClean="0"/>
              <a:t>навбатма</a:t>
            </a:r>
            <a:r>
              <a:rPr lang="ru-RU" dirty="0" smtClean="0"/>
              <a:t> - </a:t>
            </a:r>
            <a:r>
              <a:rPr lang="ru-RU" dirty="0" err="1" smtClean="0"/>
              <a:t>навбат</a:t>
            </a:r>
            <a:r>
              <a:rPr lang="ru-RU" dirty="0" smtClean="0"/>
              <a:t> </a:t>
            </a:r>
            <a:r>
              <a:rPr lang="ru-RU" dirty="0" err="1" smtClean="0"/>
              <a:t>узатиш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қайта</a:t>
            </a:r>
            <a:r>
              <a:rPr lang="ru-RU" dirty="0" smtClean="0"/>
              <a:t> </a:t>
            </a:r>
            <a:r>
              <a:rPr lang="ru-RU" dirty="0" err="1" smtClean="0"/>
              <a:t>узатиш</a:t>
            </a:r>
            <a:r>
              <a:rPr lang="ru-RU" dirty="0" smtClean="0"/>
              <a:t>) </a:t>
            </a:r>
            <a:r>
              <a:rPr lang="ru-RU" dirty="0" err="1" smtClean="0"/>
              <a:t>ёки</a:t>
            </a:r>
            <a:r>
              <a:rPr lang="ru-RU" dirty="0" smtClean="0"/>
              <a:t> дуплекс — </a:t>
            </a:r>
            <a:r>
              <a:rPr lang="ru-RU" dirty="0" err="1" smtClean="0"/>
              <a:t>бир</a:t>
            </a:r>
            <a:r>
              <a:rPr lang="ru-RU" dirty="0" smtClean="0"/>
              <a:t> </a:t>
            </a:r>
            <a:r>
              <a:rPr lang="ru-RU" dirty="0" err="1" smtClean="0"/>
              <a:t>вақтли</a:t>
            </a:r>
            <a:r>
              <a:rPr lang="ru-RU" dirty="0" smtClean="0"/>
              <a:t> </a:t>
            </a:r>
            <a:r>
              <a:rPr lang="ru-RU" dirty="0" err="1" smtClean="0"/>
              <a:t>узатиш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берилган</a:t>
            </a:r>
            <a:r>
              <a:rPr lang="ru-RU" dirty="0" smtClean="0"/>
              <a:t> </a:t>
            </a:r>
            <a:r>
              <a:rPr lang="ru-RU" dirty="0" err="1" smtClean="0"/>
              <a:t>икки</a:t>
            </a:r>
            <a:r>
              <a:rPr lang="ru-RU" dirty="0" smtClean="0"/>
              <a:t> </a:t>
            </a:r>
            <a:r>
              <a:rPr lang="ru-RU" dirty="0" err="1" smtClean="0"/>
              <a:t>йўналишнинг</a:t>
            </a:r>
            <a:r>
              <a:rPr lang="ru-RU" dirty="0" smtClean="0"/>
              <a:t> </a:t>
            </a:r>
            <a:r>
              <a:rPr lang="ru-RU" dirty="0" err="1" smtClean="0"/>
              <a:t>ҳар</a:t>
            </a:r>
            <a:r>
              <a:rPr lang="ru-RU" dirty="0" smtClean="0"/>
              <a:t> </a:t>
            </a:r>
            <a:r>
              <a:rPr lang="ru-RU" dirty="0" err="1" smtClean="0"/>
              <a:t>бирини</a:t>
            </a:r>
            <a:r>
              <a:rPr lang="ru-RU" dirty="0" smtClean="0"/>
              <a:t> </a:t>
            </a:r>
            <a:r>
              <a:rPr lang="ru-RU" dirty="0" err="1" smtClean="0"/>
              <a:t>қабул</a:t>
            </a:r>
            <a:r>
              <a:rPr lang="ru-RU" dirty="0" smtClean="0"/>
              <a:t> </a:t>
            </a:r>
            <a:r>
              <a:rPr lang="ru-RU" dirty="0" err="1" smtClean="0"/>
              <a:t>қилиш</a:t>
            </a:r>
            <a:r>
              <a:rPr lang="ru-RU" dirty="0" smtClean="0"/>
              <a:t>; </a:t>
            </a:r>
          </a:p>
          <a:p>
            <a:pPr marL="0" indent="0" algn="just">
              <a:buNone/>
            </a:pPr>
            <a:r>
              <a:rPr lang="ru-RU" dirty="0" smtClean="0"/>
              <a:t>• </a:t>
            </a:r>
            <a:r>
              <a:rPr lang="ru-RU" dirty="0" err="1" smtClean="0"/>
              <a:t>радиоалоқа</a:t>
            </a:r>
            <a:r>
              <a:rPr lang="ru-RU" dirty="0" smtClean="0"/>
              <a:t> </a:t>
            </a:r>
            <a:r>
              <a:rPr lang="ru-RU" dirty="0" err="1" smtClean="0"/>
              <a:t>тизимида</a:t>
            </a:r>
            <a:r>
              <a:rPr lang="ru-RU" dirty="0" smtClean="0"/>
              <a:t> </a:t>
            </a:r>
            <a:r>
              <a:rPr lang="ru-RU" dirty="0" err="1" smtClean="0"/>
              <a:t>каналлар</a:t>
            </a:r>
            <a:r>
              <a:rPr lang="ru-RU" dirty="0" smtClean="0"/>
              <a:t> </a:t>
            </a:r>
            <a:r>
              <a:rPr lang="ru-RU" dirty="0" err="1" smtClean="0"/>
              <a:t>тақсимот</a:t>
            </a:r>
            <a:r>
              <a:rPr lang="ru-RU" dirty="0" smtClean="0"/>
              <a:t> </a:t>
            </a:r>
            <a:r>
              <a:rPr lang="ru-RU" dirty="0" err="1" smtClean="0"/>
              <a:t>усули</a:t>
            </a:r>
            <a:r>
              <a:rPr lang="ru-RU" dirty="0" smtClean="0"/>
              <a:t> </a:t>
            </a:r>
            <a:r>
              <a:rPr lang="ru-RU" dirty="0" err="1" smtClean="0"/>
              <a:t>ёки</a:t>
            </a:r>
            <a:r>
              <a:rPr lang="ru-RU" dirty="0" smtClean="0"/>
              <a:t> </a:t>
            </a:r>
            <a:r>
              <a:rPr lang="ru-RU" dirty="0" err="1" smtClean="0"/>
              <a:t>кўплик</a:t>
            </a:r>
            <a:r>
              <a:rPr lang="ru-RU" dirty="0" smtClean="0"/>
              <a:t> </a:t>
            </a:r>
            <a:r>
              <a:rPr lang="ru-RU" dirty="0" err="1" smtClean="0"/>
              <a:t>кириш</a:t>
            </a:r>
            <a:r>
              <a:rPr lang="ru-RU" dirty="0" smtClean="0"/>
              <a:t> </a:t>
            </a:r>
            <a:r>
              <a:rPr lang="ru-RU" dirty="0" err="1" smtClean="0"/>
              <a:t>усули</a:t>
            </a:r>
            <a:r>
              <a:rPr lang="ru-RU" dirty="0" smtClean="0"/>
              <a:t> - </a:t>
            </a:r>
            <a:r>
              <a:rPr lang="ru-RU" dirty="0" err="1" smtClean="0"/>
              <a:t>частотали</a:t>
            </a:r>
            <a:r>
              <a:rPr lang="ru-RU" dirty="0" smtClean="0"/>
              <a:t>, </a:t>
            </a:r>
            <a:r>
              <a:rPr lang="ru-RU" dirty="0" err="1" smtClean="0"/>
              <a:t>вақтинчалик</a:t>
            </a:r>
            <a:r>
              <a:rPr lang="ru-RU" dirty="0" smtClean="0"/>
              <a:t> </a:t>
            </a:r>
            <a:r>
              <a:rPr lang="ru-RU" dirty="0" err="1" smtClean="0"/>
              <a:t>ёки</a:t>
            </a:r>
            <a:r>
              <a:rPr lang="ru-RU" dirty="0" smtClean="0"/>
              <a:t> </a:t>
            </a:r>
            <a:r>
              <a:rPr lang="ru-RU" dirty="0" err="1" smtClean="0"/>
              <a:t>кодли</a:t>
            </a:r>
            <a:r>
              <a:rPr lang="ru-RU" dirty="0" smtClean="0"/>
              <a:t>; </a:t>
            </a:r>
          </a:p>
          <a:p>
            <a:pPr marL="0" indent="0" algn="just">
              <a:buNone/>
            </a:pPr>
            <a:r>
              <a:rPr lang="ru-RU" dirty="0" smtClean="0"/>
              <a:t>• </a:t>
            </a:r>
            <a:r>
              <a:rPr lang="ru-RU" dirty="0" err="1" smtClean="0"/>
              <a:t>ажратилган</a:t>
            </a:r>
            <a:r>
              <a:rPr lang="ru-RU" dirty="0" smtClean="0"/>
              <a:t> </a:t>
            </a:r>
            <a:r>
              <a:rPr lang="ru-RU" dirty="0" err="1" smtClean="0"/>
              <a:t>алоқа</a:t>
            </a:r>
            <a:r>
              <a:rPr lang="ru-RU" dirty="0" smtClean="0"/>
              <a:t> </a:t>
            </a:r>
            <a:r>
              <a:rPr lang="ru-RU" dirty="0" err="1" smtClean="0"/>
              <a:t>тизими</a:t>
            </a:r>
            <a:r>
              <a:rPr lang="ru-RU" dirty="0" smtClean="0"/>
              <a:t>, </a:t>
            </a:r>
            <a:r>
              <a:rPr lang="ru-RU" dirty="0" err="1" smtClean="0"/>
              <a:t>частотали</a:t>
            </a:r>
            <a:r>
              <a:rPr lang="ru-RU" dirty="0" smtClean="0"/>
              <a:t> </a:t>
            </a:r>
            <a:r>
              <a:rPr lang="ru-RU" dirty="0" err="1" smtClean="0"/>
              <a:t>манбадан</a:t>
            </a:r>
            <a:r>
              <a:rPr lang="ru-RU" dirty="0" smtClean="0"/>
              <a:t> </a:t>
            </a:r>
            <a:r>
              <a:rPr lang="ru-RU" dirty="0" err="1" smtClean="0"/>
              <a:t>фойдаланиш</a:t>
            </a:r>
            <a:r>
              <a:rPr lang="ru-RU" dirty="0" smtClean="0"/>
              <a:t> </a:t>
            </a:r>
            <a:r>
              <a:rPr lang="ru-RU" dirty="0" err="1" smtClean="0"/>
              <a:t>усули</a:t>
            </a:r>
            <a:r>
              <a:rPr lang="ru-RU" dirty="0" smtClean="0"/>
              <a:t> </a:t>
            </a:r>
            <a:r>
              <a:rPr lang="ru-RU" dirty="0" err="1" smtClean="0"/>
              <a:t>ҳисобланиб</a:t>
            </a:r>
            <a:r>
              <a:rPr lang="ru-RU" dirty="0" smtClean="0"/>
              <a:t> </a:t>
            </a:r>
            <a:r>
              <a:rPr lang="ru-RU" dirty="0" err="1" smtClean="0"/>
              <a:t>абонентлараро</a:t>
            </a:r>
            <a:r>
              <a:rPr lang="ru-RU" dirty="0" smtClean="0"/>
              <a:t> </a:t>
            </a:r>
            <a:r>
              <a:rPr lang="ru-RU" dirty="0" err="1" smtClean="0"/>
              <a:t>каналларни</a:t>
            </a:r>
            <a:r>
              <a:rPr lang="ru-RU" dirty="0" smtClean="0"/>
              <a:t> </a:t>
            </a:r>
            <a:r>
              <a:rPr lang="ru-RU" dirty="0" err="1" smtClean="0"/>
              <a:t>қаттиқ</a:t>
            </a:r>
            <a:r>
              <a:rPr lang="ru-RU" dirty="0" smtClean="0"/>
              <a:t> </a:t>
            </a:r>
            <a:r>
              <a:rPr lang="ru-RU" dirty="0" err="1" smtClean="0"/>
              <a:t>таркалиши</a:t>
            </a:r>
            <a:r>
              <a:rPr lang="ru-RU" dirty="0" smtClean="0"/>
              <a:t> </a:t>
            </a:r>
            <a:r>
              <a:rPr lang="ru-RU" dirty="0" err="1" smtClean="0"/>
              <a:t>умумий</a:t>
            </a:r>
            <a:r>
              <a:rPr lang="ru-RU" dirty="0" smtClean="0"/>
              <a:t> </a:t>
            </a:r>
            <a:r>
              <a:rPr lang="ru-RU" dirty="0" err="1" smtClean="0"/>
              <a:t>частотали</a:t>
            </a:r>
            <a:r>
              <a:rPr lang="ru-RU" dirty="0" smtClean="0"/>
              <a:t> </a:t>
            </a:r>
            <a:r>
              <a:rPr lang="ru-RU" dirty="0" err="1" smtClean="0"/>
              <a:t>манбага</a:t>
            </a:r>
            <a:r>
              <a:rPr lang="ru-RU" dirty="0" smtClean="0"/>
              <a:t> </a:t>
            </a:r>
            <a:r>
              <a:rPr lang="ru-RU" dirty="0" err="1" smtClean="0"/>
              <a:t>абонентларни</a:t>
            </a:r>
            <a:r>
              <a:rPr lang="ru-RU" dirty="0" smtClean="0"/>
              <a:t> </a:t>
            </a:r>
            <a:r>
              <a:rPr lang="ru-RU" dirty="0" err="1" smtClean="0"/>
              <a:t>кириш</a:t>
            </a:r>
            <a:r>
              <a:rPr lang="ru-RU" dirty="0" smtClean="0"/>
              <a:t> </a:t>
            </a:r>
            <a:r>
              <a:rPr lang="ru-RU" dirty="0" err="1" smtClean="0"/>
              <a:t>имкониятлари</a:t>
            </a:r>
            <a:r>
              <a:rPr lang="ru-RU" dirty="0" smtClean="0"/>
              <a:t> (</a:t>
            </a:r>
            <a:r>
              <a:rPr lang="ru-RU" dirty="0" err="1" smtClean="0"/>
              <a:t>транкингли</a:t>
            </a:r>
            <a:r>
              <a:rPr lang="ru-RU" dirty="0" smtClean="0"/>
              <a:t> </a:t>
            </a:r>
            <a:r>
              <a:rPr lang="ru-RU" dirty="0" err="1" smtClean="0"/>
              <a:t>тизимлар</a:t>
            </a:r>
            <a:r>
              <a:rPr lang="ru-RU" dirty="0" smtClean="0"/>
              <a:t>), </a:t>
            </a:r>
            <a:r>
              <a:rPr lang="ru-RU" dirty="0" err="1" smtClean="0"/>
              <a:t>узаткичларни</a:t>
            </a:r>
            <a:r>
              <a:rPr lang="ru-RU" dirty="0" smtClean="0"/>
              <a:t> </a:t>
            </a:r>
            <a:r>
              <a:rPr lang="ru-RU" dirty="0" err="1" smtClean="0"/>
              <a:t>фазавий</a:t>
            </a:r>
            <a:r>
              <a:rPr lang="ru-RU" dirty="0" smtClean="0"/>
              <a:t> </a:t>
            </a:r>
            <a:r>
              <a:rPr lang="ru-RU" dirty="0" err="1" smtClean="0"/>
              <a:t>тарқалиш</a:t>
            </a:r>
            <a:r>
              <a:rPr lang="ru-RU" dirty="0" smtClean="0"/>
              <a:t> </a:t>
            </a:r>
            <a:r>
              <a:rPr lang="ru-RU" dirty="0" err="1" smtClean="0"/>
              <a:t>хисоби</a:t>
            </a:r>
            <a:r>
              <a:rPr lang="ru-RU" dirty="0" smtClean="0"/>
              <a:t> </a:t>
            </a:r>
            <a:r>
              <a:rPr lang="ru-RU" dirty="0" err="1" smtClean="0"/>
              <a:t>частоталарни</a:t>
            </a:r>
            <a:r>
              <a:rPr lang="ru-RU" dirty="0" smtClean="0"/>
              <a:t> </a:t>
            </a:r>
            <a:r>
              <a:rPr lang="ru-RU" dirty="0" err="1" smtClean="0"/>
              <a:t>қайта</a:t>
            </a:r>
            <a:r>
              <a:rPr lang="ru-RU" dirty="0" smtClean="0"/>
              <a:t> </a:t>
            </a:r>
            <a:r>
              <a:rPr lang="ru-RU" dirty="0" err="1" smtClean="0"/>
              <a:t>ишлатилиши</a:t>
            </a:r>
            <a:r>
              <a:rPr lang="ru-RU" dirty="0" smtClean="0"/>
              <a:t> ; </a:t>
            </a:r>
          </a:p>
          <a:p>
            <a:pPr marL="0" indent="0" algn="just">
              <a:buNone/>
            </a:pPr>
            <a:r>
              <a:rPr lang="ru-RU" dirty="0" smtClean="0"/>
              <a:t>• </a:t>
            </a:r>
            <a:r>
              <a:rPr lang="ru-RU" dirty="0" err="1" smtClean="0"/>
              <a:t>абонентлар</a:t>
            </a:r>
            <a:r>
              <a:rPr lang="ru-RU" dirty="0" smtClean="0"/>
              <a:t> </a:t>
            </a:r>
            <a:r>
              <a:rPr lang="ru-RU" dirty="0" err="1" smtClean="0"/>
              <a:t>алоқа</a:t>
            </a:r>
            <a:r>
              <a:rPr lang="ru-RU" dirty="0" smtClean="0"/>
              <a:t> </a:t>
            </a:r>
            <a:r>
              <a:rPr lang="ru-RU" dirty="0" err="1" smtClean="0"/>
              <a:t>тизимида</a:t>
            </a:r>
            <a:r>
              <a:rPr lang="ru-RU" dirty="0" smtClean="0"/>
              <a:t> </a:t>
            </a:r>
            <a:r>
              <a:rPr lang="ru-RU" dirty="0" err="1" smtClean="0"/>
              <a:t>қабул</a:t>
            </a:r>
            <a:r>
              <a:rPr lang="ru-RU" dirty="0" smtClean="0"/>
              <a:t> </a:t>
            </a:r>
            <a:r>
              <a:rPr lang="ru-RU" dirty="0" err="1" smtClean="0"/>
              <a:t>қилиш</a:t>
            </a:r>
            <a:r>
              <a:rPr lang="ru-RU" dirty="0" smtClean="0"/>
              <a:t> </a:t>
            </a:r>
            <a:r>
              <a:rPr lang="ru-RU" dirty="0" err="1" smtClean="0"/>
              <a:t>категорияси</a:t>
            </a:r>
            <a:r>
              <a:rPr lang="ru-RU" dirty="0" smtClean="0"/>
              <a:t> профессионал (</a:t>
            </a:r>
            <a:r>
              <a:rPr lang="ru-RU" dirty="0" err="1" smtClean="0"/>
              <a:t>касбга</a:t>
            </a:r>
            <a:r>
              <a:rPr lang="ru-RU" dirty="0" smtClean="0"/>
              <a:t> </a:t>
            </a:r>
            <a:r>
              <a:rPr lang="ru-RU" dirty="0" err="1" smtClean="0"/>
              <a:t>оид</a:t>
            </a:r>
            <a:r>
              <a:rPr lang="ru-RU" dirty="0" smtClean="0"/>
              <a:t>) (</a:t>
            </a:r>
            <a:r>
              <a:rPr lang="ru-RU" dirty="0" err="1" smtClean="0"/>
              <a:t>ҳизматга</a:t>
            </a:r>
            <a:r>
              <a:rPr lang="ru-RU" dirty="0" smtClean="0"/>
              <a:t> </a:t>
            </a:r>
            <a:r>
              <a:rPr lang="ru-RU" dirty="0" err="1" smtClean="0"/>
              <a:t>оид</a:t>
            </a:r>
            <a:r>
              <a:rPr lang="ru-RU" dirty="0" smtClean="0"/>
              <a:t> </a:t>
            </a:r>
            <a:r>
              <a:rPr lang="ru-RU" dirty="0" err="1" smtClean="0"/>
              <a:t>корпаратив</a:t>
            </a:r>
            <a:r>
              <a:rPr lang="ru-RU" dirty="0" smtClean="0"/>
              <a:t>) </a:t>
            </a:r>
            <a:r>
              <a:rPr lang="ru-RU" dirty="0" err="1" smtClean="0"/>
              <a:t>абонентлар</a:t>
            </a:r>
            <a:r>
              <a:rPr lang="ru-RU" dirty="0" smtClean="0"/>
              <a:t>, </a:t>
            </a:r>
            <a:r>
              <a:rPr lang="ru-RU" dirty="0" err="1" smtClean="0"/>
              <a:t>алоҳида</a:t>
            </a:r>
            <a:r>
              <a:rPr lang="ru-RU" dirty="0" smtClean="0"/>
              <a:t> </a:t>
            </a:r>
            <a:r>
              <a:rPr lang="ru-RU" dirty="0" err="1" smtClean="0"/>
              <a:t>шахслар</a:t>
            </a:r>
            <a:r>
              <a:rPr lang="ru-RU" dirty="0" smtClean="0"/>
              <a:t>; </a:t>
            </a:r>
          </a:p>
          <a:p>
            <a:pPr marL="0" indent="0" algn="just">
              <a:buNone/>
            </a:pPr>
            <a:r>
              <a:rPr lang="ru-RU" dirty="0" smtClean="0"/>
              <a:t>• </a:t>
            </a:r>
            <a:r>
              <a:rPr lang="ru-RU" dirty="0" err="1" smtClean="0"/>
              <a:t>маълумот</a:t>
            </a:r>
            <a:r>
              <a:rPr lang="ru-RU" dirty="0" smtClean="0"/>
              <a:t> </a:t>
            </a:r>
            <a:r>
              <a:rPr lang="ru-RU" dirty="0" err="1" smtClean="0"/>
              <a:t>узатиш</a:t>
            </a:r>
            <a:r>
              <a:rPr lang="ru-RU" dirty="0" smtClean="0"/>
              <a:t> </a:t>
            </a:r>
            <a:r>
              <a:rPr lang="ru-RU" dirty="0" err="1" smtClean="0"/>
              <a:t>кўриниши</a:t>
            </a:r>
            <a:r>
              <a:rPr lang="ru-RU" dirty="0" smtClean="0"/>
              <a:t> - </a:t>
            </a:r>
            <a:r>
              <a:rPr lang="ru-RU" dirty="0" err="1" smtClean="0"/>
              <a:t>мавзу</a:t>
            </a:r>
            <a:r>
              <a:rPr lang="ru-RU" dirty="0" smtClean="0"/>
              <a:t> </a:t>
            </a:r>
            <a:r>
              <a:rPr lang="ru-RU" dirty="0" err="1" smtClean="0"/>
              <a:t>кодланган</a:t>
            </a:r>
            <a:r>
              <a:rPr lang="ru-RU" dirty="0" smtClean="0"/>
              <a:t> </a:t>
            </a:r>
            <a:r>
              <a:rPr lang="ru-RU" dirty="0" err="1" smtClean="0"/>
              <a:t>маълумотлар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бошқалар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78194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12124"/>
            <a:ext cx="10515600" cy="5764839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	Ушбу </a:t>
            </a:r>
            <a:r>
              <a:rPr lang="ru-RU" dirty="0" err="1" smtClean="0"/>
              <a:t>рўйҳат</a:t>
            </a:r>
            <a:r>
              <a:rPr lang="ru-RU" dirty="0" smtClean="0"/>
              <a:t> </a:t>
            </a:r>
            <a:r>
              <a:rPr lang="ru-RU" dirty="0" err="1" smtClean="0"/>
              <a:t>аломатларни</a:t>
            </a:r>
            <a:r>
              <a:rPr lang="ru-RU" dirty="0" smtClean="0"/>
              <a:t> </a:t>
            </a:r>
            <a:r>
              <a:rPr lang="ru-RU" dirty="0" err="1" smtClean="0"/>
              <a:t>ясовчи</a:t>
            </a:r>
            <a:r>
              <a:rPr lang="ru-RU" dirty="0" smtClean="0"/>
              <a:t> </a:t>
            </a:r>
            <a:r>
              <a:rPr lang="ru-RU" dirty="0" err="1" smtClean="0"/>
              <a:t>мавжуд</a:t>
            </a:r>
            <a:r>
              <a:rPr lang="ru-RU" dirty="0" smtClean="0"/>
              <a:t> </a:t>
            </a:r>
            <a:r>
              <a:rPr lang="ru-RU" dirty="0" err="1" smtClean="0"/>
              <a:t>тизимларни</a:t>
            </a:r>
            <a:r>
              <a:rPr lang="ru-RU" dirty="0" smtClean="0"/>
              <a:t> </a:t>
            </a:r>
            <a:r>
              <a:rPr lang="ru-RU" dirty="0" err="1" smtClean="0"/>
              <a:t>барчасини</a:t>
            </a:r>
            <a:r>
              <a:rPr lang="ru-RU" dirty="0" smtClean="0"/>
              <a:t> </a:t>
            </a:r>
            <a:r>
              <a:rPr lang="ru-RU" dirty="0" err="1" smtClean="0"/>
              <a:t>тугатмайди</a:t>
            </a:r>
            <a:r>
              <a:rPr lang="ru-RU" dirty="0" smtClean="0"/>
              <a:t>, </a:t>
            </a:r>
            <a:r>
              <a:rPr lang="ru-RU" dirty="0" err="1" smtClean="0"/>
              <a:t>частотадан</a:t>
            </a:r>
            <a:r>
              <a:rPr lang="ru-RU" dirty="0" smtClean="0"/>
              <a:t> </a:t>
            </a:r>
            <a:r>
              <a:rPr lang="ru-RU" dirty="0" err="1" smtClean="0"/>
              <a:t>фойдаланиш</a:t>
            </a:r>
            <a:r>
              <a:rPr lang="ru-RU" dirty="0" smtClean="0"/>
              <a:t> </a:t>
            </a:r>
            <a:r>
              <a:rPr lang="ru-RU" dirty="0" err="1" smtClean="0"/>
              <a:t>диапазони</a:t>
            </a:r>
            <a:r>
              <a:rPr lang="ru-RU" dirty="0" smtClean="0"/>
              <a:t>, </a:t>
            </a:r>
            <a:r>
              <a:rPr lang="ru-RU" dirty="0" err="1" smtClean="0"/>
              <a:t>сигналлар</a:t>
            </a:r>
            <a:r>
              <a:rPr lang="ru-RU" dirty="0" smtClean="0"/>
              <a:t> </a:t>
            </a:r>
            <a:r>
              <a:rPr lang="ru-RU" dirty="0" err="1" smtClean="0"/>
              <a:t>модуляциясининг</a:t>
            </a:r>
            <a:r>
              <a:rPr lang="ru-RU" dirty="0" smtClean="0"/>
              <a:t> </a:t>
            </a:r>
            <a:r>
              <a:rPr lang="ru-RU" dirty="0" err="1" smtClean="0"/>
              <a:t>кўриниши</a:t>
            </a:r>
            <a:r>
              <a:rPr lang="ru-RU" dirty="0" smtClean="0"/>
              <a:t>, </a:t>
            </a:r>
            <a:r>
              <a:rPr lang="ru-RU" dirty="0" err="1" smtClean="0"/>
              <a:t>умумий</a:t>
            </a:r>
            <a:r>
              <a:rPr lang="ru-RU" dirty="0" smtClean="0"/>
              <a:t> </a:t>
            </a:r>
            <a:r>
              <a:rPr lang="ru-RU" dirty="0" err="1" smtClean="0"/>
              <a:t>фойдаланиш</a:t>
            </a:r>
            <a:r>
              <a:rPr lang="ru-RU" dirty="0" smtClean="0"/>
              <a:t> </a:t>
            </a:r>
            <a:r>
              <a:rPr lang="ru-RU" dirty="0" err="1" smtClean="0"/>
              <a:t>жараёнида</a:t>
            </a:r>
            <a:r>
              <a:rPr lang="ru-RU" dirty="0" smtClean="0"/>
              <a:t> </a:t>
            </a:r>
            <a:r>
              <a:rPr lang="ru-RU" dirty="0" err="1" smtClean="0"/>
              <a:t>коммутацияланган</a:t>
            </a:r>
            <a:r>
              <a:rPr lang="ru-RU" dirty="0" smtClean="0"/>
              <a:t> телефон </a:t>
            </a:r>
            <a:r>
              <a:rPr lang="ru-RU" dirty="0" err="1" smtClean="0"/>
              <a:t>тармоғи</a:t>
            </a:r>
            <a:r>
              <a:rPr lang="ru-RU" dirty="0" smtClean="0"/>
              <a:t> </a:t>
            </a:r>
            <a:r>
              <a:rPr lang="ru-RU" dirty="0" err="1" smtClean="0"/>
              <a:t>ёрдамида</a:t>
            </a:r>
            <a:r>
              <a:rPr lang="ru-RU" dirty="0" smtClean="0"/>
              <a:t> </a:t>
            </a:r>
            <a:r>
              <a:rPr lang="ru-RU" dirty="0" err="1" smtClean="0"/>
              <a:t>алоқа</a:t>
            </a:r>
            <a:r>
              <a:rPr lang="ru-RU" dirty="0" smtClean="0"/>
              <a:t> </a:t>
            </a:r>
            <a:r>
              <a:rPr lang="ru-RU" dirty="0" err="1" smtClean="0"/>
              <a:t>тизимини</a:t>
            </a:r>
            <a:r>
              <a:rPr lang="ru-RU" dirty="0" smtClean="0"/>
              <a:t> </a:t>
            </a:r>
            <a:r>
              <a:rPr lang="ru-RU" dirty="0" err="1" smtClean="0"/>
              <a:t>улаш</a:t>
            </a:r>
            <a:r>
              <a:rPr lang="ru-RU" dirty="0" smtClean="0"/>
              <a:t> </a:t>
            </a:r>
            <a:r>
              <a:rPr lang="ru-RU" dirty="0" err="1" smtClean="0"/>
              <a:t>усули</a:t>
            </a:r>
            <a:r>
              <a:rPr lang="ru-RU" dirty="0" smtClean="0"/>
              <a:t> (АТУУ), </a:t>
            </a:r>
            <a:r>
              <a:rPr lang="ru-RU" dirty="0" err="1" smtClean="0"/>
              <a:t>қабул</a:t>
            </a:r>
            <a:r>
              <a:rPr lang="ru-RU" dirty="0" smtClean="0"/>
              <a:t> </a:t>
            </a:r>
            <a:r>
              <a:rPr lang="ru-RU" dirty="0" err="1" smtClean="0"/>
              <a:t>қилинган</a:t>
            </a:r>
            <a:r>
              <a:rPr lang="ru-RU" dirty="0" smtClean="0"/>
              <a:t> </a:t>
            </a:r>
            <a:r>
              <a:rPr lang="ru-RU" dirty="0" err="1" smtClean="0"/>
              <a:t>абонентлар</a:t>
            </a:r>
            <a:r>
              <a:rPr lang="ru-RU" dirty="0" smtClean="0"/>
              <a:t> сони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бошқалар</a:t>
            </a:r>
            <a:r>
              <a:rPr lang="ru-RU" dirty="0" smtClean="0"/>
              <a:t>. </a:t>
            </a:r>
            <a:r>
              <a:rPr lang="ru-RU" dirty="0" err="1" smtClean="0"/>
              <a:t>Эслатиб</a:t>
            </a:r>
            <a:r>
              <a:rPr lang="ru-RU" dirty="0" smtClean="0"/>
              <a:t> </a:t>
            </a:r>
            <a:r>
              <a:rPr lang="ru-RU" dirty="0" err="1" smtClean="0"/>
              <a:t>ўтиши</a:t>
            </a:r>
            <a:r>
              <a:rPr lang="ru-RU" dirty="0" smtClean="0"/>
              <a:t> </a:t>
            </a:r>
            <a:r>
              <a:rPr lang="ru-RU" dirty="0" err="1" smtClean="0"/>
              <a:t>мумкин</a:t>
            </a:r>
            <a:r>
              <a:rPr lang="ru-RU" dirty="0" smtClean="0"/>
              <a:t>, </a:t>
            </a:r>
            <a:r>
              <a:rPr lang="ru-RU" dirty="0" err="1" smtClean="0"/>
              <a:t>бироқ</a:t>
            </a:r>
            <a:r>
              <a:rPr lang="ru-RU" dirty="0" smtClean="0"/>
              <a:t> </a:t>
            </a:r>
            <a:r>
              <a:rPr lang="ru-RU" dirty="0" err="1" smtClean="0"/>
              <a:t>мавжуд</a:t>
            </a:r>
            <a:r>
              <a:rPr lang="ru-RU" dirty="0" smtClean="0"/>
              <a:t> МРТ </a:t>
            </a:r>
            <a:r>
              <a:rPr lang="ru-RU" dirty="0" err="1" smtClean="0"/>
              <a:t>учун</a:t>
            </a:r>
            <a:r>
              <a:rPr lang="ru-RU" dirty="0" smtClean="0"/>
              <a:t> </a:t>
            </a:r>
            <a:r>
              <a:rPr lang="ru-RU" dirty="0" err="1" smtClean="0"/>
              <a:t>хилма</a:t>
            </a:r>
            <a:r>
              <a:rPr lang="ru-RU" dirty="0" smtClean="0"/>
              <a:t> – </a:t>
            </a:r>
            <a:r>
              <a:rPr lang="ru-RU" dirty="0" err="1" smtClean="0"/>
              <a:t>хиллик</a:t>
            </a:r>
            <a:r>
              <a:rPr lang="ru-RU" dirty="0" smtClean="0"/>
              <a:t> </a:t>
            </a:r>
            <a:r>
              <a:rPr lang="ru-RU" dirty="0" err="1" smtClean="0"/>
              <a:t>кўриниши</a:t>
            </a:r>
            <a:r>
              <a:rPr lang="ru-RU" dirty="0" smtClean="0"/>
              <a:t> </a:t>
            </a:r>
            <a:r>
              <a:rPr lang="ru-RU" dirty="0" err="1" smtClean="0"/>
              <a:t>етарли</a:t>
            </a:r>
            <a:r>
              <a:rPr lang="ru-RU" dirty="0" smtClean="0"/>
              <a:t>. </a:t>
            </a:r>
          </a:p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 err="1" smtClean="0"/>
              <a:t>Мавжуд</a:t>
            </a:r>
            <a:r>
              <a:rPr lang="ru-RU" dirty="0" smtClean="0"/>
              <a:t> МРТ </a:t>
            </a:r>
            <a:r>
              <a:rPr lang="ru-RU" dirty="0" err="1" smtClean="0"/>
              <a:t>турини</a:t>
            </a:r>
            <a:r>
              <a:rPr lang="ru-RU" dirty="0" smtClean="0"/>
              <a:t> </a:t>
            </a:r>
            <a:r>
              <a:rPr lang="ru-RU" dirty="0" err="1" smtClean="0"/>
              <a:t>кенг</a:t>
            </a:r>
            <a:r>
              <a:rPr lang="ru-RU" dirty="0" smtClean="0"/>
              <a:t> </a:t>
            </a:r>
            <a:r>
              <a:rPr lang="ru-RU" dirty="0" err="1" smtClean="0"/>
              <a:t>тарқалганлигини</a:t>
            </a:r>
            <a:r>
              <a:rPr lang="ru-RU" dirty="0" smtClean="0"/>
              <a:t> </a:t>
            </a:r>
            <a:r>
              <a:rPr lang="ru-RU" dirty="0" err="1" smtClean="0"/>
              <a:t>ҳисобга</a:t>
            </a:r>
            <a:r>
              <a:rPr lang="ru-RU" dirty="0" smtClean="0"/>
              <a:t> </a:t>
            </a:r>
            <a:r>
              <a:rPr lang="ru-RU" dirty="0" err="1" smtClean="0"/>
              <a:t>олиб</a:t>
            </a:r>
            <a:r>
              <a:rPr lang="ru-RU" dirty="0" smtClean="0"/>
              <a:t> шу </a:t>
            </a:r>
            <a:r>
              <a:rPr lang="ru-RU" dirty="0" err="1" smtClean="0"/>
              <a:t>қаторда</a:t>
            </a:r>
            <a:r>
              <a:rPr lang="ru-RU" dirty="0" smtClean="0"/>
              <a:t> улар </a:t>
            </a:r>
            <a:r>
              <a:rPr lang="ru-RU" dirty="0" err="1" smtClean="0"/>
              <a:t>ривожланишининг</a:t>
            </a:r>
            <a:r>
              <a:rPr lang="ru-RU" dirty="0" smtClean="0"/>
              <a:t> </a:t>
            </a:r>
            <a:r>
              <a:rPr lang="ru-RU" dirty="0" err="1" smtClean="0"/>
              <a:t>переспективини</a:t>
            </a:r>
            <a:r>
              <a:rPr lang="ru-RU" dirty="0" smtClean="0"/>
              <a:t> МРТ </a:t>
            </a:r>
            <a:r>
              <a:rPr lang="ru-RU" dirty="0" err="1" smtClean="0"/>
              <a:t>классификацияси</a:t>
            </a:r>
            <a:r>
              <a:rPr lang="ru-RU" dirty="0" smtClean="0"/>
              <a:t> </a:t>
            </a:r>
            <a:r>
              <a:rPr lang="ru-RU" dirty="0" err="1" smtClean="0"/>
              <a:t>навбатдаги</a:t>
            </a:r>
            <a:r>
              <a:rPr lang="ru-RU" dirty="0" smtClean="0"/>
              <a:t> </a:t>
            </a:r>
            <a:r>
              <a:rPr lang="ru-RU" dirty="0" err="1" smtClean="0"/>
              <a:t>тизимини</a:t>
            </a:r>
            <a:r>
              <a:rPr lang="ru-RU" dirty="0" smtClean="0"/>
              <a:t> </a:t>
            </a:r>
            <a:r>
              <a:rPr lang="ru-RU" dirty="0" err="1" smtClean="0"/>
              <a:t>таклиф</a:t>
            </a:r>
            <a:r>
              <a:rPr lang="ru-RU" dirty="0" smtClean="0"/>
              <a:t> </a:t>
            </a:r>
            <a:r>
              <a:rPr lang="ru-RU" dirty="0" err="1" smtClean="0"/>
              <a:t>қилиш</a:t>
            </a:r>
            <a:r>
              <a:rPr lang="ru-RU" dirty="0" smtClean="0"/>
              <a:t> </a:t>
            </a:r>
            <a:r>
              <a:rPr lang="ru-RU" dirty="0" err="1" smtClean="0"/>
              <a:t>мумкин</a:t>
            </a:r>
            <a:r>
              <a:rPr lang="ru-RU" dirty="0" smtClean="0"/>
              <a:t>, </a:t>
            </a:r>
            <a:r>
              <a:rPr lang="ru-RU" dirty="0" err="1" smtClean="0"/>
              <a:t>юқорида</a:t>
            </a:r>
            <a:r>
              <a:rPr lang="ru-RU" dirty="0" smtClean="0"/>
              <a:t> </a:t>
            </a:r>
            <a:r>
              <a:rPr lang="ru-RU" dirty="0" err="1" smtClean="0"/>
              <a:t>ажратилган</a:t>
            </a:r>
            <a:r>
              <a:rPr lang="ru-RU" dirty="0" smtClean="0"/>
              <a:t> </a:t>
            </a:r>
            <a:r>
              <a:rPr lang="ru-RU" dirty="0" err="1" smtClean="0"/>
              <a:t>аломатларнинг</a:t>
            </a:r>
            <a:r>
              <a:rPr lang="ru-RU" dirty="0" smtClean="0"/>
              <a:t> </a:t>
            </a:r>
            <a:r>
              <a:rPr lang="ru-RU" dirty="0" err="1" smtClean="0"/>
              <a:t>учтаси</a:t>
            </a:r>
            <a:r>
              <a:rPr lang="ru-RU" dirty="0" smtClean="0"/>
              <a:t>, </a:t>
            </a:r>
            <a:r>
              <a:rPr lang="ru-RU" dirty="0" err="1" smtClean="0"/>
              <a:t>санаб</a:t>
            </a:r>
            <a:r>
              <a:rPr lang="ru-RU" dirty="0" smtClean="0"/>
              <a:t> </a:t>
            </a:r>
            <a:r>
              <a:rPr lang="ru-RU" dirty="0" err="1" smtClean="0"/>
              <a:t>ўтилган</a:t>
            </a:r>
            <a:r>
              <a:rPr lang="ru-RU" dirty="0" smtClean="0"/>
              <a:t> </a:t>
            </a:r>
            <a:r>
              <a:rPr lang="ru-RU" dirty="0" err="1" smtClean="0"/>
              <a:t>асосга</a:t>
            </a:r>
            <a:r>
              <a:rPr lang="ru-RU" dirty="0" smtClean="0"/>
              <a:t> </a:t>
            </a:r>
            <a:r>
              <a:rPr lang="ru-RU" dirty="0" err="1" smtClean="0"/>
              <a:t>эга</a:t>
            </a:r>
            <a:r>
              <a:rPr lang="ru-RU" dirty="0" smtClean="0"/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38677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3349" y="2717442"/>
            <a:ext cx="10515600" cy="326633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dirty="0" err="1" smtClean="0"/>
              <a:t>тизим</a:t>
            </a:r>
            <a:r>
              <a:rPr lang="ru-RU" dirty="0" smtClean="0"/>
              <a:t> </a:t>
            </a:r>
            <a:r>
              <a:rPr lang="ru-RU" dirty="0" err="1" smtClean="0"/>
              <a:t>вазифаси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радиоқоплама</a:t>
            </a:r>
            <a:r>
              <a:rPr lang="ru-RU" dirty="0" smtClean="0"/>
              <a:t>; </a:t>
            </a:r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dirty="0" err="1" smtClean="0"/>
              <a:t>кўплик</a:t>
            </a:r>
            <a:r>
              <a:rPr lang="ru-RU" dirty="0" smtClean="0"/>
              <a:t> </a:t>
            </a:r>
            <a:r>
              <a:rPr lang="ru-RU" dirty="0" err="1" smtClean="0"/>
              <a:t>дастурининг</a:t>
            </a:r>
            <a:r>
              <a:rPr lang="ru-RU" dirty="0" smtClean="0"/>
              <a:t> </a:t>
            </a:r>
            <a:r>
              <a:rPr lang="ru-RU" dirty="0" err="1" smtClean="0"/>
              <a:t>методи</a:t>
            </a:r>
            <a:r>
              <a:rPr lang="ru-RU" dirty="0" smtClean="0"/>
              <a:t>; </a:t>
            </a:r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dirty="0" err="1" smtClean="0"/>
              <a:t>радиотармоқда</a:t>
            </a:r>
            <a:r>
              <a:rPr lang="ru-RU" dirty="0" smtClean="0"/>
              <a:t> </a:t>
            </a:r>
            <a:r>
              <a:rPr lang="ru-RU" dirty="0" err="1" smtClean="0"/>
              <a:t>каналларида</a:t>
            </a:r>
            <a:r>
              <a:rPr lang="ru-RU" dirty="0" smtClean="0"/>
              <a:t> дуплекс </a:t>
            </a:r>
            <a:r>
              <a:rPr lang="ru-RU" dirty="0" err="1" smtClean="0"/>
              <a:t>схемаси</a:t>
            </a:r>
            <a:r>
              <a:rPr lang="ru-RU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186644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/>
            <a:r>
              <a:rPr lang="ru-RU" sz="3600" dirty="0" err="1" smtClean="0"/>
              <a:t>Кўплик</a:t>
            </a:r>
            <a:r>
              <a:rPr lang="ru-RU" sz="3600" dirty="0" smtClean="0"/>
              <a:t> </a:t>
            </a:r>
            <a:r>
              <a:rPr lang="ru-RU" sz="3600" dirty="0" err="1" smtClean="0"/>
              <a:t>дастури</a:t>
            </a:r>
            <a:r>
              <a:rPr lang="ru-RU" sz="3600" dirty="0" smtClean="0"/>
              <a:t> </a:t>
            </a:r>
            <a:r>
              <a:rPr lang="ru-RU" sz="3600" dirty="0" err="1" smtClean="0"/>
              <a:t>уюшмасининг</a:t>
            </a:r>
            <a:r>
              <a:rPr lang="ru-RU" sz="3600" dirty="0" smtClean="0"/>
              <a:t> </a:t>
            </a:r>
            <a:r>
              <a:rPr lang="ru-RU" sz="3600" dirty="0" err="1" smtClean="0"/>
              <a:t>усулига</a:t>
            </a:r>
            <a:r>
              <a:rPr lang="ru-RU" sz="3600" dirty="0" smtClean="0"/>
              <a:t> </a:t>
            </a:r>
            <a:r>
              <a:rPr lang="ru-RU" sz="3600" dirty="0" err="1" smtClean="0"/>
              <a:t>кўра</a:t>
            </a:r>
            <a:r>
              <a:rPr lang="ru-RU" sz="3600" dirty="0" smtClean="0"/>
              <a:t> </a:t>
            </a:r>
            <a:r>
              <a:rPr lang="ru-RU" sz="3600" dirty="0" err="1" smtClean="0"/>
              <a:t>частотали</a:t>
            </a:r>
            <a:r>
              <a:rPr lang="ru-RU" sz="3600" dirty="0" smtClean="0"/>
              <a:t> - </a:t>
            </a:r>
            <a:r>
              <a:rPr lang="ru-RU" sz="3600" dirty="0" err="1" smtClean="0"/>
              <a:t>вақтинчалик</a:t>
            </a:r>
            <a:r>
              <a:rPr lang="ru-RU" sz="3600" dirty="0" smtClean="0"/>
              <a:t> </a:t>
            </a:r>
            <a:r>
              <a:rPr lang="ru-RU" sz="3600" dirty="0" err="1" smtClean="0"/>
              <a:t>манба</a:t>
            </a:r>
            <a:r>
              <a:rPr lang="ru-RU" sz="3600" dirty="0" smtClean="0"/>
              <a:t> </a:t>
            </a:r>
            <a:r>
              <a:rPr lang="ru-RU" sz="3600" dirty="0" err="1" smtClean="0"/>
              <a:t>алоҳида</a:t>
            </a:r>
            <a:r>
              <a:rPr lang="ru-RU" sz="3600" dirty="0" smtClean="0"/>
              <a:t> </a:t>
            </a:r>
            <a:r>
              <a:rPr lang="ru-RU" sz="3600" dirty="0" err="1" smtClean="0"/>
              <a:t>алоқа</a:t>
            </a:r>
            <a:r>
              <a:rPr lang="ru-RU" sz="3600" dirty="0" smtClean="0"/>
              <a:t> </a:t>
            </a:r>
            <a:r>
              <a:rPr lang="ru-RU" sz="3600" dirty="0" err="1" smtClean="0"/>
              <a:t>каналлараро</a:t>
            </a:r>
            <a:r>
              <a:rPr lang="ru-RU" sz="3600" dirty="0" smtClean="0"/>
              <a:t> у </a:t>
            </a:r>
            <a:r>
              <a:rPr lang="ru-RU" sz="3600" dirty="0" err="1" smtClean="0"/>
              <a:t>ёки</a:t>
            </a:r>
            <a:r>
              <a:rPr lang="ru-RU" sz="3600" dirty="0" smtClean="0"/>
              <a:t> </a:t>
            </a:r>
            <a:r>
              <a:rPr lang="ru-RU" sz="3600" dirty="0" err="1" smtClean="0"/>
              <a:t>бу</a:t>
            </a:r>
            <a:r>
              <a:rPr lang="ru-RU" sz="3600" dirty="0" smtClean="0"/>
              <a:t> </a:t>
            </a:r>
            <a:r>
              <a:rPr lang="ru-RU" sz="3600" dirty="0" err="1" smtClean="0"/>
              <a:t>технологияларнинг</a:t>
            </a:r>
            <a:r>
              <a:rPr lang="ru-RU" sz="3600" dirty="0" smtClean="0"/>
              <a:t> </a:t>
            </a:r>
            <a:r>
              <a:rPr lang="ru-RU" sz="3600" dirty="0" err="1" smtClean="0"/>
              <a:t>тақсимоти</a:t>
            </a:r>
            <a:r>
              <a:rPr lang="ru-RU" sz="3600" dirty="0" smtClean="0"/>
              <a:t>: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228045"/>
            <a:ext cx="10515600" cy="394891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dirty="0" err="1" smtClean="0"/>
              <a:t>Транкингли</a:t>
            </a:r>
            <a:r>
              <a:rPr lang="ru-RU" dirty="0" smtClean="0"/>
              <a:t> </a:t>
            </a:r>
            <a:r>
              <a:rPr lang="ru-RU" dirty="0" err="1" smtClean="0"/>
              <a:t>алоқа</a:t>
            </a:r>
            <a:r>
              <a:rPr lang="ru-RU" dirty="0" smtClean="0"/>
              <a:t> </a:t>
            </a:r>
            <a:r>
              <a:rPr lang="ru-RU" dirty="0" err="1" smtClean="0"/>
              <a:t>тизими</a:t>
            </a:r>
            <a:r>
              <a:rPr lang="ru-RU" dirty="0" smtClean="0"/>
              <a:t> (ТАТ); </a:t>
            </a:r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dirty="0" err="1" smtClean="0"/>
              <a:t>махсус</a:t>
            </a:r>
            <a:r>
              <a:rPr lang="ru-RU" dirty="0" smtClean="0"/>
              <a:t> </a:t>
            </a:r>
            <a:r>
              <a:rPr lang="ru-RU" dirty="0" err="1" smtClean="0"/>
              <a:t>радиочақирув</a:t>
            </a:r>
            <a:r>
              <a:rPr lang="ru-RU" dirty="0" smtClean="0"/>
              <a:t> </a:t>
            </a:r>
            <a:r>
              <a:rPr lang="ru-RU" dirty="0" err="1" smtClean="0"/>
              <a:t>тизими</a:t>
            </a:r>
            <a:r>
              <a:rPr lang="ru-RU" dirty="0" smtClean="0"/>
              <a:t> (МРТ); </a:t>
            </a:r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dirty="0" err="1" smtClean="0"/>
              <a:t>махсус</a:t>
            </a:r>
            <a:r>
              <a:rPr lang="ru-RU" dirty="0" smtClean="0"/>
              <a:t> </a:t>
            </a:r>
            <a:r>
              <a:rPr lang="ru-RU" dirty="0" err="1" smtClean="0"/>
              <a:t>йўлдошли</a:t>
            </a:r>
            <a:r>
              <a:rPr lang="ru-RU" dirty="0" smtClean="0"/>
              <a:t> </a:t>
            </a:r>
            <a:r>
              <a:rPr lang="ru-RU" dirty="0" err="1" smtClean="0"/>
              <a:t>алоқа</a:t>
            </a:r>
            <a:r>
              <a:rPr lang="ru-RU" dirty="0" smtClean="0"/>
              <a:t> </a:t>
            </a:r>
            <a:r>
              <a:rPr lang="ru-RU" dirty="0" err="1" smtClean="0"/>
              <a:t>тизими</a:t>
            </a:r>
            <a:r>
              <a:rPr lang="ru-RU" dirty="0" smtClean="0"/>
              <a:t> (МЙАТ); </a:t>
            </a:r>
          </a:p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dirty="0" err="1" smtClean="0"/>
              <a:t>мобил</a:t>
            </a:r>
            <a:r>
              <a:rPr lang="ru-RU" dirty="0" smtClean="0"/>
              <a:t> </a:t>
            </a:r>
            <a:r>
              <a:rPr lang="ru-RU" dirty="0" err="1" smtClean="0"/>
              <a:t>алоқанинг</a:t>
            </a:r>
            <a:r>
              <a:rPr lang="ru-RU" dirty="0" smtClean="0"/>
              <a:t> </a:t>
            </a:r>
            <a:r>
              <a:rPr lang="ru-RU" dirty="0" err="1" smtClean="0"/>
              <a:t>уяли</a:t>
            </a:r>
            <a:r>
              <a:rPr lang="ru-RU" dirty="0" smtClean="0"/>
              <a:t> </a:t>
            </a:r>
            <a:r>
              <a:rPr lang="ru-RU" dirty="0" err="1" smtClean="0"/>
              <a:t>тизими</a:t>
            </a:r>
            <a:r>
              <a:rPr lang="ru-RU" dirty="0" smtClean="0"/>
              <a:t> (МАУТ).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3205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z-Cyrl-UZ" dirty="0" smtClean="0"/>
              <a:t>Режа: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 smtClean="0"/>
              <a:t>Очиқ</a:t>
            </a:r>
            <a:r>
              <a:rPr lang="ru-RU" dirty="0" smtClean="0"/>
              <a:t> </a:t>
            </a:r>
            <a:r>
              <a:rPr lang="ru-RU" dirty="0" err="1" smtClean="0"/>
              <a:t>тизимларнинг</a:t>
            </a:r>
            <a:r>
              <a:rPr lang="ru-RU" dirty="0" smtClean="0"/>
              <a:t> </a:t>
            </a:r>
            <a:r>
              <a:rPr lang="ru-RU" dirty="0" err="1" smtClean="0"/>
              <a:t>ўзаро</a:t>
            </a:r>
            <a:r>
              <a:rPr lang="ru-RU" dirty="0" smtClean="0"/>
              <a:t> </a:t>
            </a:r>
            <a:r>
              <a:rPr lang="ru-RU" dirty="0" err="1" smtClean="0"/>
              <a:t>таъсири</a:t>
            </a:r>
            <a:r>
              <a:rPr lang="ru-RU" dirty="0" smtClean="0"/>
              <a:t> модели </a:t>
            </a:r>
          </a:p>
          <a:p>
            <a:pPr marL="0" indent="0">
              <a:buNone/>
            </a:pPr>
            <a:r>
              <a:rPr lang="ru-RU" dirty="0" smtClean="0"/>
              <a:t>Мобил </a:t>
            </a:r>
            <a:r>
              <a:rPr lang="ru-RU" dirty="0" err="1" smtClean="0"/>
              <a:t>алоқа</a:t>
            </a:r>
            <a:r>
              <a:rPr lang="ru-RU" dirty="0" smtClean="0"/>
              <a:t> </a:t>
            </a:r>
            <a:r>
              <a:rPr lang="ru-RU" dirty="0" err="1" smtClean="0"/>
              <a:t>тармоғи</a:t>
            </a:r>
            <a:r>
              <a:rPr lang="ru-RU" dirty="0" smtClean="0"/>
              <a:t> </a:t>
            </a:r>
            <a:r>
              <a:rPr lang="ru-RU" dirty="0" err="1" smtClean="0"/>
              <a:t>структураси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Мобил </a:t>
            </a:r>
            <a:r>
              <a:rPr lang="ru-RU" dirty="0" err="1" smtClean="0"/>
              <a:t>алоқанинг</a:t>
            </a:r>
            <a:r>
              <a:rPr lang="ru-RU" dirty="0" smtClean="0"/>
              <a:t> </a:t>
            </a:r>
            <a:r>
              <a:rPr lang="ru-RU" dirty="0" err="1" smtClean="0"/>
              <a:t>уяли</a:t>
            </a:r>
            <a:r>
              <a:rPr lang="ru-RU" dirty="0" smtClean="0"/>
              <a:t> </a:t>
            </a:r>
            <a:r>
              <a:rPr lang="ru-RU" dirty="0" err="1" smtClean="0"/>
              <a:t>тизимлари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97739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МРТ </a:t>
            </a:r>
            <a:r>
              <a:rPr lang="ru-RU" dirty="0" err="1" smtClean="0"/>
              <a:t>учта</a:t>
            </a:r>
            <a:r>
              <a:rPr lang="ru-RU" dirty="0" smtClean="0"/>
              <a:t> </a:t>
            </a:r>
            <a:r>
              <a:rPr lang="ru-RU" dirty="0" err="1" smtClean="0"/>
              <a:t>рақобатлашувчи</a:t>
            </a:r>
            <a:r>
              <a:rPr lang="ru-RU" dirty="0" smtClean="0"/>
              <a:t> </a:t>
            </a:r>
            <a:r>
              <a:rPr lang="ru-RU" dirty="0" err="1" smtClean="0"/>
              <a:t>технологиялар</a:t>
            </a:r>
            <a:r>
              <a:rPr lang="ru-RU" dirty="0" smtClean="0"/>
              <a:t> </a:t>
            </a:r>
            <a:r>
              <a:rPr lang="ru-RU" dirty="0" err="1" smtClean="0"/>
              <a:t>негизида</a:t>
            </a:r>
            <a:r>
              <a:rPr lang="ru-RU" dirty="0" smtClean="0"/>
              <a:t> </a:t>
            </a:r>
            <a:r>
              <a:rPr lang="ru-RU" dirty="0" err="1" smtClean="0"/>
              <a:t>ажратилади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• </a:t>
            </a:r>
            <a:r>
              <a:rPr lang="ru-RU" dirty="0" err="1" smtClean="0"/>
              <a:t>каналларни</a:t>
            </a:r>
            <a:r>
              <a:rPr lang="ru-RU" dirty="0" smtClean="0"/>
              <a:t> </a:t>
            </a:r>
            <a:r>
              <a:rPr lang="ru-RU" dirty="0" err="1" smtClean="0"/>
              <a:t>частотали</a:t>
            </a:r>
            <a:r>
              <a:rPr lang="ru-RU" dirty="0" smtClean="0"/>
              <a:t> </a:t>
            </a:r>
            <a:r>
              <a:rPr lang="ru-RU" dirty="0" err="1" smtClean="0"/>
              <a:t>тақсимланиши</a:t>
            </a:r>
            <a:r>
              <a:rPr lang="ru-RU" dirty="0" smtClean="0"/>
              <a:t> </a:t>
            </a:r>
            <a:r>
              <a:rPr lang="ru-RU" dirty="0" err="1" smtClean="0"/>
              <a:t>кўплик</a:t>
            </a:r>
            <a:r>
              <a:rPr lang="ru-RU" dirty="0" smtClean="0"/>
              <a:t> </a:t>
            </a:r>
            <a:r>
              <a:rPr lang="ru-RU" dirty="0" err="1" smtClean="0"/>
              <a:t>дастури</a:t>
            </a:r>
            <a:r>
              <a:rPr lang="ru-RU" dirty="0" smtClean="0"/>
              <a:t>; (КЧТКД, </a:t>
            </a:r>
            <a:r>
              <a:rPr lang="ru-RU" dirty="0" err="1" smtClean="0"/>
              <a:t>инглис</a:t>
            </a:r>
            <a:r>
              <a:rPr lang="ru-RU" dirty="0" smtClean="0"/>
              <a:t> </a:t>
            </a:r>
            <a:r>
              <a:rPr lang="ru-RU" dirty="0" err="1" smtClean="0"/>
              <a:t>тилидаги</a:t>
            </a:r>
            <a:r>
              <a:rPr lang="ru-RU" dirty="0" smtClean="0"/>
              <a:t> аббревиатура Р</a:t>
            </a:r>
            <a:r>
              <a:rPr lang="en-US" dirty="0" smtClean="0"/>
              <a:t>D</a:t>
            </a:r>
            <a:r>
              <a:rPr lang="ru-RU" dirty="0" smtClean="0"/>
              <a:t>МА — </a:t>
            </a:r>
            <a:r>
              <a:rPr lang="en-US" dirty="0" smtClean="0"/>
              <a:t>frequency division multiple access); </a:t>
            </a:r>
            <a:endParaRPr lang="uz-Cyrl-UZ" dirty="0" smtClean="0"/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ru-RU" dirty="0" err="1" smtClean="0"/>
              <a:t>каналларни</a:t>
            </a:r>
            <a:r>
              <a:rPr lang="ru-RU" dirty="0" smtClean="0"/>
              <a:t> </a:t>
            </a:r>
            <a:r>
              <a:rPr lang="ru-RU" dirty="0" err="1" smtClean="0"/>
              <a:t>вақтинчалик</a:t>
            </a:r>
            <a:r>
              <a:rPr lang="ru-RU" dirty="0" smtClean="0"/>
              <a:t> </a:t>
            </a:r>
            <a:r>
              <a:rPr lang="ru-RU" dirty="0" err="1" smtClean="0"/>
              <a:t>тақсимланиши</a:t>
            </a:r>
            <a:r>
              <a:rPr lang="ru-RU" dirty="0" smtClean="0"/>
              <a:t> </a:t>
            </a:r>
            <a:r>
              <a:rPr lang="ru-RU" dirty="0" err="1" smtClean="0"/>
              <a:t>кўплик</a:t>
            </a:r>
            <a:r>
              <a:rPr lang="ru-RU" dirty="0" smtClean="0"/>
              <a:t> </a:t>
            </a:r>
            <a:r>
              <a:rPr lang="ru-RU" dirty="0" err="1" smtClean="0"/>
              <a:t>дастури</a:t>
            </a:r>
            <a:r>
              <a:rPr lang="ru-RU" dirty="0" smtClean="0"/>
              <a:t> (КВТКД </a:t>
            </a:r>
            <a:r>
              <a:rPr lang="ru-RU" dirty="0" err="1" smtClean="0"/>
              <a:t>ёки</a:t>
            </a:r>
            <a:r>
              <a:rPr lang="ru-RU" dirty="0" smtClean="0"/>
              <a:t> Т</a:t>
            </a:r>
            <a:r>
              <a:rPr lang="en-US" dirty="0" smtClean="0"/>
              <a:t>D</a:t>
            </a:r>
            <a:r>
              <a:rPr lang="ru-RU" dirty="0" smtClean="0"/>
              <a:t>МА — </a:t>
            </a:r>
            <a:r>
              <a:rPr lang="en-US" dirty="0" smtClean="0"/>
              <a:t>time division multiple access); </a:t>
            </a:r>
            <a:endParaRPr lang="uz-Cyrl-UZ" dirty="0" smtClean="0"/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ru-RU" dirty="0" err="1" smtClean="0"/>
              <a:t>каналларни</a:t>
            </a:r>
            <a:r>
              <a:rPr lang="ru-RU" dirty="0" smtClean="0"/>
              <a:t> </a:t>
            </a:r>
            <a:r>
              <a:rPr lang="ru-RU" dirty="0" err="1" smtClean="0"/>
              <a:t>кодли</a:t>
            </a:r>
            <a:r>
              <a:rPr lang="ru-RU" dirty="0" smtClean="0"/>
              <a:t> </a:t>
            </a:r>
            <a:r>
              <a:rPr lang="ru-RU" dirty="0" err="1" smtClean="0"/>
              <a:t>тақсимлаш</a:t>
            </a:r>
            <a:r>
              <a:rPr lang="ru-RU" dirty="0" smtClean="0"/>
              <a:t> </a:t>
            </a:r>
            <a:r>
              <a:rPr lang="ru-RU" dirty="0" err="1" smtClean="0"/>
              <a:t>кўплик</a:t>
            </a:r>
            <a:r>
              <a:rPr lang="ru-RU" dirty="0" smtClean="0"/>
              <a:t> </a:t>
            </a:r>
            <a:r>
              <a:rPr lang="ru-RU" dirty="0" err="1" smtClean="0"/>
              <a:t>дастури</a:t>
            </a:r>
            <a:r>
              <a:rPr lang="ru-RU" dirty="0" smtClean="0"/>
              <a:t> (ККТКД </a:t>
            </a:r>
            <a:r>
              <a:rPr lang="ru-RU" dirty="0" err="1" smtClean="0"/>
              <a:t>ёки</a:t>
            </a:r>
            <a:r>
              <a:rPr lang="ru-RU" dirty="0" smtClean="0"/>
              <a:t> С</a:t>
            </a:r>
            <a:r>
              <a:rPr lang="en-US" dirty="0" smtClean="0"/>
              <a:t>D</a:t>
            </a:r>
            <a:r>
              <a:rPr lang="ru-RU" dirty="0" smtClean="0"/>
              <a:t>МА — соде </a:t>
            </a:r>
            <a:r>
              <a:rPr lang="en-US" dirty="0" smtClean="0"/>
              <a:t>division multiple access).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225776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76518"/>
            <a:ext cx="10515600" cy="5700445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 err="1" smtClean="0"/>
              <a:t>Каналларни</a:t>
            </a:r>
            <a:r>
              <a:rPr lang="ru-RU" dirty="0" smtClean="0"/>
              <a:t> </a:t>
            </a:r>
            <a:r>
              <a:rPr lang="ru-RU" dirty="0" err="1" smtClean="0"/>
              <a:t>дуплексли</a:t>
            </a:r>
            <a:r>
              <a:rPr lang="ru-RU" dirty="0" smtClean="0"/>
              <a:t> </a:t>
            </a:r>
            <a:r>
              <a:rPr lang="ru-RU" dirty="0" err="1" smtClean="0"/>
              <a:t>классификациясига</a:t>
            </a:r>
            <a:r>
              <a:rPr lang="ru-RU" dirty="0" smtClean="0"/>
              <a:t> </a:t>
            </a:r>
            <a:r>
              <a:rPr lang="ru-RU" dirty="0" err="1" smtClean="0"/>
              <a:t>тегишли</a:t>
            </a:r>
            <a:r>
              <a:rPr lang="ru-RU" dirty="0" smtClean="0"/>
              <a:t> </a:t>
            </a:r>
            <a:r>
              <a:rPr lang="ru-RU" dirty="0" err="1" smtClean="0"/>
              <a:t>бўлиб</a:t>
            </a:r>
            <a:r>
              <a:rPr lang="ru-RU" dirty="0" smtClean="0"/>
              <a:t>, </a:t>
            </a:r>
            <a:r>
              <a:rPr lang="ru-RU" dirty="0" err="1" smtClean="0"/>
              <a:t>шундаги</a:t>
            </a:r>
            <a:r>
              <a:rPr lang="ru-RU" dirty="0" smtClean="0"/>
              <a:t> </a:t>
            </a:r>
            <a:r>
              <a:rPr lang="ru-RU" dirty="0" err="1" smtClean="0"/>
              <a:t>икки</a:t>
            </a:r>
            <a:r>
              <a:rPr lang="ru-RU" dirty="0" smtClean="0"/>
              <a:t> </a:t>
            </a:r>
            <a:r>
              <a:rPr lang="ru-RU" dirty="0" err="1" smtClean="0"/>
              <a:t>томонлама</a:t>
            </a:r>
            <a:r>
              <a:rPr lang="ru-RU" dirty="0" smtClean="0"/>
              <a:t> </a:t>
            </a:r>
            <a:r>
              <a:rPr lang="ru-RU" dirty="0" err="1" smtClean="0"/>
              <a:t>алоқа</a:t>
            </a:r>
            <a:r>
              <a:rPr lang="ru-RU" dirty="0" smtClean="0"/>
              <a:t> </a:t>
            </a:r>
            <a:r>
              <a:rPr lang="ru-RU" dirty="0" err="1" smtClean="0"/>
              <a:t>радиоканалида</a:t>
            </a:r>
            <a:r>
              <a:rPr lang="ru-RU" dirty="0" smtClean="0"/>
              <a:t> </a:t>
            </a:r>
            <a:r>
              <a:rPr lang="ru-RU" dirty="0" err="1" smtClean="0"/>
              <a:t>маълумот</a:t>
            </a:r>
            <a:r>
              <a:rPr lang="ru-RU" dirty="0" smtClean="0"/>
              <a:t> </a:t>
            </a:r>
            <a:r>
              <a:rPr lang="ru-RU" dirty="0" err="1" smtClean="0"/>
              <a:t>алмашув</a:t>
            </a:r>
            <a:r>
              <a:rPr lang="ru-RU" dirty="0" smtClean="0"/>
              <a:t> </a:t>
            </a:r>
            <a:r>
              <a:rPr lang="ru-RU" dirty="0" err="1" smtClean="0"/>
              <a:t>усули</a:t>
            </a:r>
            <a:r>
              <a:rPr lang="ru-RU" dirty="0" smtClean="0"/>
              <a:t> </a:t>
            </a:r>
            <a:r>
              <a:rPr lang="ru-RU" dirty="0" err="1" smtClean="0"/>
              <a:t>абонентлараро</a:t>
            </a:r>
            <a:r>
              <a:rPr lang="ru-RU" dirty="0" smtClean="0"/>
              <a:t> </a:t>
            </a:r>
            <a:r>
              <a:rPr lang="ru-RU" dirty="0" err="1" smtClean="0"/>
              <a:t>ёки</a:t>
            </a:r>
            <a:r>
              <a:rPr lang="ru-RU" dirty="0" smtClean="0"/>
              <a:t> </a:t>
            </a:r>
            <a:r>
              <a:rPr lang="ru-RU" dirty="0" err="1" smtClean="0"/>
              <a:t>базали</a:t>
            </a:r>
            <a:r>
              <a:rPr lang="ru-RU" dirty="0" smtClean="0"/>
              <a:t> </a:t>
            </a:r>
            <a:r>
              <a:rPr lang="ru-RU" dirty="0" err="1" smtClean="0"/>
              <a:t>станциялар</a:t>
            </a:r>
            <a:r>
              <a:rPr lang="ru-RU" dirty="0" smtClean="0"/>
              <a:t> </a:t>
            </a:r>
            <a:r>
              <a:rPr lang="ru-RU" dirty="0" err="1" smtClean="0"/>
              <a:t>билан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абонентлар</a:t>
            </a:r>
            <a:r>
              <a:rPr lang="ru-RU" dirty="0" smtClean="0"/>
              <a:t> </a:t>
            </a:r>
            <a:r>
              <a:rPr lang="ru-RU" dirty="0" err="1" smtClean="0"/>
              <a:t>билан</a:t>
            </a:r>
            <a:r>
              <a:rPr lang="ru-RU" dirty="0" smtClean="0"/>
              <a:t> </a:t>
            </a:r>
            <a:r>
              <a:rPr lang="ru-RU" dirty="0" err="1" smtClean="0"/>
              <a:t>амалга</a:t>
            </a:r>
            <a:r>
              <a:rPr lang="ru-RU" dirty="0" smtClean="0"/>
              <a:t> </a:t>
            </a:r>
            <a:r>
              <a:rPr lang="ru-RU" dirty="0" err="1" smtClean="0"/>
              <a:t>ошади</a:t>
            </a:r>
            <a:r>
              <a:rPr lang="ru-RU" dirty="0" smtClean="0"/>
              <a:t>. </a:t>
            </a:r>
            <a:r>
              <a:rPr lang="ru-RU" dirty="0" err="1" smtClean="0"/>
              <a:t>Энг</a:t>
            </a:r>
            <a:r>
              <a:rPr lang="ru-RU" dirty="0" smtClean="0"/>
              <a:t> </a:t>
            </a:r>
            <a:r>
              <a:rPr lang="ru-RU" dirty="0" err="1" smtClean="0"/>
              <a:t>юқори</a:t>
            </a:r>
            <a:r>
              <a:rPr lang="ru-RU" dirty="0" smtClean="0"/>
              <a:t> </a:t>
            </a:r>
            <a:r>
              <a:rPr lang="ru-RU" dirty="0" err="1" smtClean="0"/>
              <a:t>тарқалиш</a:t>
            </a:r>
            <a:r>
              <a:rPr lang="ru-RU" dirty="0" smtClean="0"/>
              <a:t> </a:t>
            </a:r>
            <a:r>
              <a:rPr lang="ru-RU" dirty="0" err="1" smtClean="0"/>
              <a:t>частотали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вақтинчалик</a:t>
            </a:r>
            <a:r>
              <a:rPr lang="ru-RU" dirty="0" smtClean="0"/>
              <a:t> </a:t>
            </a:r>
            <a:r>
              <a:rPr lang="ru-RU" dirty="0" err="1" smtClean="0"/>
              <a:t>ажратиш</a:t>
            </a:r>
            <a:r>
              <a:rPr lang="ru-RU" dirty="0" smtClean="0"/>
              <a:t> </a:t>
            </a:r>
            <a:r>
              <a:rPr lang="ru-RU" dirty="0" err="1" smtClean="0"/>
              <a:t>асосида</a:t>
            </a:r>
            <a:r>
              <a:rPr lang="ru-RU" dirty="0" smtClean="0"/>
              <a:t> </a:t>
            </a:r>
            <a:r>
              <a:rPr lang="ru-RU" dirty="0" err="1" smtClean="0"/>
              <a:t>дуплексли</a:t>
            </a:r>
            <a:r>
              <a:rPr lang="ru-RU" dirty="0" smtClean="0"/>
              <a:t> </a:t>
            </a:r>
            <a:r>
              <a:rPr lang="ru-RU" dirty="0" err="1" smtClean="0"/>
              <a:t>узатиш</a:t>
            </a:r>
            <a:r>
              <a:rPr lang="ru-RU" dirty="0" smtClean="0"/>
              <a:t> </a:t>
            </a:r>
            <a:r>
              <a:rPr lang="ru-RU" dirty="0" err="1" smtClean="0"/>
              <a:t>организацияси</a:t>
            </a:r>
            <a:r>
              <a:rPr lang="ru-RU" dirty="0" smtClean="0"/>
              <a:t> </a:t>
            </a:r>
            <a:r>
              <a:rPr lang="ru-RU" dirty="0" err="1" smtClean="0"/>
              <a:t>билан</a:t>
            </a:r>
            <a:r>
              <a:rPr lang="ru-RU" dirty="0" smtClean="0"/>
              <a:t> </a:t>
            </a:r>
            <a:r>
              <a:rPr lang="ru-RU" dirty="0" err="1" smtClean="0"/>
              <a:t>тизим</a:t>
            </a:r>
            <a:r>
              <a:rPr lang="ru-RU" dirty="0" smtClean="0"/>
              <a:t> </a:t>
            </a:r>
            <a:r>
              <a:rPr lang="ru-RU" dirty="0" err="1" smtClean="0"/>
              <a:t>мавжуд</a:t>
            </a:r>
            <a:r>
              <a:rPr lang="ru-RU" dirty="0" smtClean="0"/>
              <a:t>. </a:t>
            </a:r>
          </a:p>
          <a:p>
            <a:pPr marL="0" indent="0" algn="just">
              <a:buNone/>
            </a:pPr>
            <a:r>
              <a:rPr lang="ru-RU" dirty="0"/>
              <a:t>	</a:t>
            </a:r>
            <a:r>
              <a:rPr lang="ru-RU" dirty="0" err="1" smtClean="0"/>
              <a:t>Умумийлик</a:t>
            </a:r>
            <a:r>
              <a:rPr lang="ru-RU" dirty="0" smtClean="0"/>
              <a:t> </a:t>
            </a:r>
            <a:r>
              <a:rPr lang="ru-RU" dirty="0" err="1" smtClean="0"/>
              <a:t>сифатида</a:t>
            </a:r>
            <a:r>
              <a:rPr lang="ru-RU" dirty="0" smtClean="0"/>
              <a:t> </a:t>
            </a:r>
            <a:r>
              <a:rPr lang="ru-RU" dirty="0" err="1" smtClean="0"/>
              <a:t>айниқса</a:t>
            </a:r>
            <a:r>
              <a:rPr lang="ru-RU" dirty="0" smtClean="0"/>
              <a:t> </a:t>
            </a:r>
            <a:r>
              <a:rPr lang="ru-RU" dirty="0" err="1" smtClean="0"/>
              <a:t>аниқ</a:t>
            </a:r>
            <a:r>
              <a:rPr lang="ru-RU" dirty="0" smtClean="0"/>
              <a:t> </a:t>
            </a:r>
            <a:r>
              <a:rPr lang="ru-RU" dirty="0" err="1" smtClean="0"/>
              <a:t>тузилган</a:t>
            </a:r>
            <a:r>
              <a:rPr lang="ru-RU" dirty="0" smtClean="0"/>
              <a:t> </a:t>
            </a:r>
            <a:r>
              <a:rPr lang="en-US" dirty="0" smtClean="0"/>
              <a:t>GSM </a:t>
            </a:r>
            <a:r>
              <a:rPr lang="ru-RU" dirty="0" err="1" smtClean="0"/>
              <a:t>стандартига</a:t>
            </a:r>
            <a:r>
              <a:rPr lang="ru-RU" dirty="0" smtClean="0"/>
              <a:t> </a:t>
            </a:r>
            <a:r>
              <a:rPr lang="ru-RU" dirty="0" err="1" smtClean="0"/>
              <a:t>яқин</a:t>
            </a:r>
            <a:r>
              <a:rPr lang="ru-RU" dirty="0" smtClean="0"/>
              <a:t>, ССМС </a:t>
            </a:r>
            <a:r>
              <a:rPr lang="ru-RU" dirty="0" err="1" smtClean="0"/>
              <a:t>схемаси</a:t>
            </a:r>
            <a:r>
              <a:rPr lang="ru-RU" dirty="0" smtClean="0"/>
              <a:t> </a:t>
            </a:r>
            <a:r>
              <a:rPr lang="ru-RU" dirty="0" err="1" smtClean="0"/>
              <a:t>танланади.ССМС</a:t>
            </a:r>
            <a:r>
              <a:rPr lang="ru-RU" dirty="0" smtClean="0"/>
              <a:t> </a:t>
            </a:r>
            <a:r>
              <a:rPr lang="ru-RU" dirty="0" err="1" smtClean="0"/>
              <a:t>нинг</a:t>
            </a:r>
            <a:r>
              <a:rPr lang="ru-RU" dirty="0" smtClean="0"/>
              <a:t> функционал </a:t>
            </a:r>
            <a:r>
              <a:rPr lang="ru-RU" dirty="0" err="1" smtClean="0"/>
              <a:t>тузилиши</a:t>
            </a:r>
            <a:r>
              <a:rPr lang="ru-RU" dirty="0" smtClean="0"/>
              <a:t> </a:t>
            </a:r>
            <a:r>
              <a:rPr lang="ru-RU" dirty="0" err="1" smtClean="0"/>
              <a:t>куйидаги</a:t>
            </a:r>
            <a:r>
              <a:rPr lang="ru-RU" dirty="0" smtClean="0"/>
              <a:t> </a:t>
            </a:r>
            <a:r>
              <a:rPr lang="ru-RU" dirty="0" err="1" smtClean="0"/>
              <a:t>расмда</a:t>
            </a:r>
            <a:r>
              <a:rPr lang="ru-RU" dirty="0" smtClean="0"/>
              <a:t> </a:t>
            </a:r>
            <a:r>
              <a:rPr lang="ru-RU" dirty="0" err="1" smtClean="0"/>
              <a:t>схемада</a:t>
            </a:r>
            <a:r>
              <a:rPr lang="ru-RU" dirty="0" smtClean="0"/>
              <a:t> </a:t>
            </a:r>
            <a:r>
              <a:rPr lang="ru-RU" dirty="0" err="1" smtClean="0"/>
              <a:t>курсатилган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62308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30381" t="25291" r="25477" b="27702"/>
          <a:stretch/>
        </p:blipFill>
        <p:spPr>
          <a:xfrm>
            <a:off x="1676196" y="479781"/>
            <a:ext cx="8839608" cy="5315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5397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12124"/>
            <a:ext cx="10515600" cy="5764839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 err="1" smtClean="0"/>
              <a:t>Келтирилган</a:t>
            </a:r>
            <a:r>
              <a:rPr lang="ru-RU" dirty="0" smtClean="0"/>
              <a:t> </a:t>
            </a:r>
            <a:r>
              <a:rPr lang="ru-RU" dirty="0" err="1" smtClean="0"/>
              <a:t>схемада</a:t>
            </a:r>
            <a:r>
              <a:rPr lang="ru-RU" dirty="0" smtClean="0"/>
              <a:t> </a:t>
            </a:r>
            <a:r>
              <a:rPr lang="ru-RU" dirty="0" err="1" smtClean="0"/>
              <a:t>шартли</a:t>
            </a:r>
            <a:r>
              <a:rPr lang="ru-RU" dirty="0" smtClean="0"/>
              <a:t> </a:t>
            </a:r>
            <a:r>
              <a:rPr lang="ru-RU" dirty="0" err="1" smtClean="0"/>
              <a:t>равишда</a:t>
            </a:r>
            <a:r>
              <a:rPr lang="ru-RU" dirty="0" smtClean="0"/>
              <a:t> 4 та </a:t>
            </a:r>
            <a:r>
              <a:rPr lang="ru-RU" dirty="0" err="1" smtClean="0"/>
              <a:t>асосий</a:t>
            </a:r>
            <a:r>
              <a:rPr lang="ru-RU" dirty="0" smtClean="0"/>
              <a:t> </a:t>
            </a:r>
            <a:r>
              <a:rPr lang="ru-RU" dirty="0" err="1" smtClean="0"/>
              <a:t>компонентларни</a:t>
            </a:r>
            <a:r>
              <a:rPr lang="ru-RU" dirty="0" smtClean="0"/>
              <a:t> </a:t>
            </a:r>
            <a:r>
              <a:rPr lang="ru-RU" dirty="0" err="1" smtClean="0"/>
              <a:t>ажратиш</a:t>
            </a:r>
            <a:r>
              <a:rPr lang="ru-RU" dirty="0" smtClean="0"/>
              <a:t> </a:t>
            </a:r>
            <a:r>
              <a:rPr lang="ru-RU" dirty="0" err="1" smtClean="0"/>
              <a:t>мумкин</a:t>
            </a:r>
            <a:r>
              <a:rPr lang="ru-RU" dirty="0" smtClean="0"/>
              <a:t>. </a:t>
            </a:r>
            <a:r>
              <a:rPr lang="ru-RU" dirty="0" err="1" smtClean="0"/>
              <a:t>Марказий</a:t>
            </a:r>
            <a:r>
              <a:rPr lang="ru-RU" dirty="0" smtClean="0"/>
              <a:t> </a:t>
            </a:r>
            <a:r>
              <a:rPr lang="ru-RU" dirty="0" err="1" smtClean="0"/>
              <a:t>бошқарув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ҳизмат</a:t>
            </a:r>
            <a:r>
              <a:rPr lang="ru-RU" dirty="0" smtClean="0"/>
              <a:t> </a:t>
            </a:r>
            <a:r>
              <a:rPr lang="ru-RU" dirty="0" err="1" smtClean="0"/>
              <a:t>кўрсатгичи</a:t>
            </a:r>
            <a:r>
              <a:rPr lang="ru-RU" dirty="0" smtClean="0"/>
              <a:t> (МБХК) (</a:t>
            </a:r>
            <a:r>
              <a:rPr lang="ru-RU" dirty="0" err="1" smtClean="0"/>
              <a:t>яъни</a:t>
            </a:r>
            <a:r>
              <a:rPr lang="ru-RU" dirty="0" smtClean="0"/>
              <a:t> </a:t>
            </a:r>
            <a:r>
              <a:rPr lang="en-US" dirty="0" smtClean="0"/>
              <a:t>operations and maintenance center- </a:t>
            </a:r>
            <a:r>
              <a:rPr lang="ru-RU" dirty="0" smtClean="0"/>
              <a:t>ОМС) </a:t>
            </a:r>
            <a:r>
              <a:rPr lang="ru-RU" dirty="0" err="1" smtClean="0"/>
              <a:t>ва</a:t>
            </a:r>
            <a:r>
              <a:rPr lang="ru-RU" dirty="0" smtClean="0"/>
              <a:t> 3 та </a:t>
            </a:r>
            <a:r>
              <a:rPr lang="ru-RU" dirty="0" err="1" smtClean="0"/>
              <a:t>тизим</a:t>
            </a:r>
            <a:r>
              <a:rPr lang="ru-RU" dirty="0" smtClean="0"/>
              <a:t> ости: </a:t>
            </a:r>
          </a:p>
          <a:p>
            <a:pPr marL="0" indent="0" algn="just">
              <a:buNone/>
            </a:pPr>
            <a:r>
              <a:rPr lang="ru-RU" dirty="0" smtClean="0"/>
              <a:t>• </a:t>
            </a:r>
            <a:r>
              <a:rPr lang="ru-RU" dirty="0" err="1" smtClean="0"/>
              <a:t>мобил</a:t>
            </a:r>
            <a:r>
              <a:rPr lang="ru-RU" dirty="0" smtClean="0"/>
              <a:t> </a:t>
            </a:r>
            <a:r>
              <a:rPr lang="ru-RU" dirty="0" err="1" smtClean="0"/>
              <a:t>станцияда</a:t>
            </a:r>
            <a:r>
              <a:rPr lang="ru-RU" dirty="0" smtClean="0"/>
              <a:t> </a:t>
            </a:r>
            <a:r>
              <a:rPr lang="ru-RU" dirty="0" err="1" smtClean="0"/>
              <a:t>тизим</a:t>
            </a:r>
            <a:r>
              <a:rPr lang="ru-RU" dirty="0" smtClean="0"/>
              <a:t> ости МСТ (</a:t>
            </a:r>
            <a:r>
              <a:rPr lang="en-US" dirty="0" smtClean="0"/>
              <a:t>Mobile station sub- system MSS); </a:t>
            </a:r>
            <a:endParaRPr lang="uz-Cyrl-UZ" dirty="0" smtClean="0"/>
          </a:p>
          <a:p>
            <a:pPr marL="0" indent="0" algn="just">
              <a:buNone/>
            </a:pPr>
            <a:r>
              <a:rPr lang="en-US" dirty="0" smtClean="0"/>
              <a:t>• </a:t>
            </a:r>
            <a:r>
              <a:rPr lang="ru-RU" dirty="0" err="1" smtClean="0"/>
              <a:t>базали</a:t>
            </a:r>
            <a:r>
              <a:rPr lang="ru-RU" dirty="0" smtClean="0"/>
              <a:t> </a:t>
            </a:r>
            <a:r>
              <a:rPr lang="ru-RU" dirty="0" err="1" smtClean="0"/>
              <a:t>станцияда</a:t>
            </a:r>
            <a:r>
              <a:rPr lang="ru-RU" dirty="0" smtClean="0"/>
              <a:t> </a:t>
            </a:r>
            <a:r>
              <a:rPr lang="ru-RU" dirty="0" err="1" smtClean="0"/>
              <a:t>тизим</a:t>
            </a:r>
            <a:r>
              <a:rPr lang="ru-RU" dirty="0" smtClean="0"/>
              <a:t> ости БСТ (</a:t>
            </a:r>
            <a:r>
              <a:rPr lang="en-US" dirty="0" smtClean="0"/>
              <a:t>base station sub- system BSS); •</a:t>
            </a:r>
            <a:r>
              <a:rPr lang="ru-RU" dirty="0" err="1" smtClean="0"/>
              <a:t>тизим</a:t>
            </a:r>
            <a:r>
              <a:rPr lang="ru-RU" dirty="0" smtClean="0"/>
              <a:t> ости </a:t>
            </a:r>
            <a:r>
              <a:rPr lang="ru-RU" dirty="0" err="1" smtClean="0"/>
              <a:t>коммутацияси</a:t>
            </a:r>
            <a:r>
              <a:rPr lang="ru-RU" dirty="0" smtClean="0"/>
              <a:t> ТК (</a:t>
            </a:r>
            <a:r>
              <a:rPr lang="en-US" dirty="0" smtClean="0"/>
              <a:t>switching subsystem SSS),— </a:t>
            </a:r>
            <a:r>
              <a:rPr lang="ru-RU" dirty="0" err="1" smtClean="0"/>
              <a:t>интерфейслар</a:t>
            </a:r>
            <a:r>
              <a:rPr lang="ru-RU" dirty="0" smtClean="0"/>
              <a:t> </a:t>
            </a:r>
            <a:r>
              <a:rPr lang="ru-RU" dirty="0" err="1" smtClean="0"/>
              <a:t>қаторида</a:t>
            </a:r>
            <a:r>
              <a:rPr lang="ru-RU" dirty="0" smtClean="0"/>
              <a:t> </a:t>
            </a:r>
            <a:r>
              <a:rPr lang="ru-RU" dirty="0" err="1" smtClean="0"/>
              <a:t>ёзилувчи</a:t>
            </a:r>
            <a:r>
              <a:rPr lang="ru-RU" dirty="0" smtClean="0"/>
              <a:t> функционал </a:t>
            </a:r>
            <a:r>
              <a:rPr lang="ru-RU" dirty="0" err="1" smtClean="0"/>
              <a:t>уланиш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483436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21217"/>
            <a:ext cx="10515600" cy="545574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 err="1" smtClean="0"/>
              <a:t>Радиоқоплама</a:t>
            </a:r>
            <a:r>
              <a:rPr lang="ru-RU" dirty="0" smtClean="0"/>
              <a:t> </a:t>
            </a:r>
            <a:r>
              <a:rPr lang="ru-RU" dirty="0" err="1" smtClean="0"/>
              <a:t>майдонининг</a:t>
            </a:r>
            <a:r>
              <a:rPr lang="ru-RU" dirty="0" smtClean="0"/>
              <a:t> </a:t>
            </a:r>
            <a:r>
              <a:rPr lang="ru-RU" dirty="0" err="1" smtClean="0"/>
              <a:t>жойи</a:t>
            </a:r>
            <a:r>
              <a:rPr lang="ru-RU" dirty="0" smtClean="0"/>
              <a:t> </a:t>
            </a:r>
            <a:r>
              <a:rPr lang="ru-RU" dirty="0" err="1" smtClean="0"/>
              <a:t>белгиланган</a:t>
            </a:r>
            <a:r>
              <a:rPr lang="ru-RU" dirty="0" smtClean="0"/>
              <a:t> частота </a:t>
            </a:r>
            <a:r>
              <a:rPr lang="ru-RU" dirty="0" err="1" smtClean="0"/>
              <a:t>йўлида</a:t>
            </a:r>
            <a:r>
              <a:rPr lang="ru-RU" dirty="0" smtClean="0"/>
              <a:t> </a:t>
            </a:r>
            <a:r>
              <a:rPr lang="ru-RU" dirty="0" err="1" smtClean="0"/>
              <a:t>алоқа</a:t>
            </a:r>
            <a:r>
              <a:rPr lang="ru-RU" dirty="0" smtClean="0"/>
              <a:t> </a:t>
            </a:r>
            <a:r>
              <a:rPr lang="ru-RU" dirty="0" err="1" smtClean="0"/>
              <a:t>амалга</a:t>
            </a:r>
            <a:r>
              <a:rPr lang="ru-RU" dirty="0" smtClean="0"/>
              <a:t> </a:t>
            </a:r>
            <a:r>
              <a:rPr lang="ru-RU" dirty="0" err="1" smtClean="0"/>
              <a:t>оширилишини</a:t>
            </a:r>
            <a:r>
              <a:rPr lang="ru-RU" dirty="0" smtClean="0"/>
              <a:t> </a:t>
            </a:r>
            <a:r>
              <a:rPr lang="ru-RU" dirty="0" err="1" smtClean="0"/>
              <a:t>тўғри</a:t>
            </a:r>
            <a:r>
              <a:rPr lang="ru-RU" dirty="0" smtClean="0"/>
              <a:t> </a:t>
            </a:r>
            <a:r>
              <a:rPr lang="ru-RU" dirty="0" err="1" smtClean="0"/>
              <a:t>олти</a:t>
            </a:r>
            <a:r>
              <a:rPr lang="ru-RU" dirty="0" smtClean="0"/>
              <a:t> </a:t>
            </a:r>
            <a:r>
              <a:rPr lang="ru-RU" dirty="0" err="1" smtClean="0"/>
              <a:t>бурчак</a:t>
            </a:r>
            <a:r>
              <a:rPr lang="ru-RU" dirty="0" smtClean="0"/>
              <a:t> </a:t>
            </a:r>
            <a:r>
              <a:rPr lang="ru-RU" dirty="0" err="1" smtClean="0"/>
              <a:t>кўринишида</a:t>
            </a:r>
            <a:r>
              <a:rPr lang="ru-RU" dirty="0" smtClean="0"/>
              <a:t> схематик </a:t>
            </a:r>
            <a:r>
              <a:rPr lang="ru-RU" dirty="0" err="1" smtClean="0"/>
              <a:t>тарзда</a:t>
            </a:r>
            <a:r>
              <a:rPr lang="ru-RU" dirty="0" smtClean="0"/>
              <a:t> </a:t>
            </a:r>
            <a:r>
              <a:rPr lang="ru-RU" dirty="0" err="1" smtClean="0"/>
              <a:t>тасвирлайди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ари</a:t>
            </a:r>
            <a:r>
              <a:rPr lang="ru-RU" dirty="0" smtClean="0"/>
              <a:t> </a:t>
            </a:r>
            <a:r>
              <a:rPr lang="ru-RU" dirty="0" err="1" smtClean="0"/>
              <a:t>инига</a:t>
            </a:r>
            <a:r>
              <a:rPr lang="ru-RU" dirty="0" smtClean="0"/>
              <a:t> </a:t>
            </a:r>
            <a:r>
              <a:rPr lang="ru-RU" dirty="0" err="1" smtClean="0"/>
              <a:t>ўхшаш</a:t>
            </a:r>
            <a:r>
              <a:rPr lang="ru-RU" dirty="0" smtClean="0"/>
              <a:t> </a:t>
            </a:r>
            <a:r>
              <a:rPr lang="ru-RU" dirty="0" err="1" smtClean="0"/>
              <a:t>бўлгани</a:t>
            </a:r>
            <a:r>
              <a:rPr lang="ru-RU" dirty="0" smtClean="0"/>
              <a:t> </a:t>
            </a:r>
            <a:r>
              <a:rPr lang="ru-RU" dirty="0" err="1" smtClean="0"/>
              <a:t>учун</a:t>
            </a:r>
            <a:r>
              <a:rPr lang="ru-RU" dirty="0" smtClean="0"/>
              <a:t> </a:t>
            </a:r>
            <a:r>
              <a:rPr lang="ru-RU" dirty="0" err="1" smtClean="0"/>
              <a:t>катакча</a:t>
            </a:r>
            <a:r>
              <a:rPr lang="ru-RU" dirty="0" smtClean="0"/>
              <a:t> </a:t>
            </a:r>
            <a:r>
              <a:rPr lang="ru-RU" dirty="0" err="1" smtClean="0"/>
              <a:t>номини</a:t>
            </a:r>
            <a:r>
              <a:rPr lang="ru-RU" dirty="0" smtClean="0"/>
              <a:t> </a:t>
            </a:r>
            <a:r>
              <a:rPr lang="ru-RU" dirty="0" err="1" smtClean="0"/>
              <a:t>олган</a:t>
            </a:r>
            <a:r>
              <a:rPr lang="ru-RU" dirty="0" smtClean="0"/>
              <a:t> МРТ </a:t>
            </a:r>
            <a:r>
              <a:rPr lang="ru-RU" dirty="0" err="1" smtClean="0"/>
              <a:t>натижасида</a:t>
            </a:r>
            <a:r>
              <a:rPr lang="ru-RU" dirty="0" smtClean="0"/>
              <a:t> </a:t>
            </a:r>
            <a:r>
              <a:rPr lang="ru-RU" dirty="0" err="1" smtClean="0"/>
              <a:t>частотани</a:t>
            </a:r>
            <a:r>
              <a:rPr lang="ru-RU" dirty="0" smtClean="0"/>
              <a:t> </a:t>
            </a:r>
            <a:r>
              <a:rPr lang="ru-RU" dirty="0" err="1" smtClean="0"/>
              <a:t>фазовий</a:t>
            </a:r>
            <a:r>
              <a:rPr lang="ru-RU" dirty="0" smtClean="0"/>
              <a:t> </a:t>
            </a:r>
            <a:r>
              <a:rPr lang="ru-RU" dirty="0" err="1" smtClean="0"/>
              <a:t>тарқалиши</a:t>
            </a:r>
            <a:r>
              <a:rPr lang="ru-RU" dirty="0" smtClean="0"/>
              <a:t> </a:t>
            </a:r>
            <a:r>
              <a:rPr lang="ru-RU" dirty="0" err="1" smtClean="0"/>
              <a:t>мобил</a:t>
            </a:r>
            <a:r>
              <a:rPr lang="ru-RU" dirty="0" smtClean="0"/>
              <a:t> </a:t>
            </a:r>
            <a:r>
              <a:rPr lang="ru-RU" dirty="0" err="1" smtClean="0"/>
              <a:t>алоқада</a:t>
            </a:r>
            <a:r>
              <a:rPr lang="ru-RU" dirty="0" smtClean="0"/>
              <a:t> </a:t>
            </a:r>
            <a:r>
              <a:rPr lang="ru-RU" dirty="0" err="1" smtClean="0"/>
              <a:t>уяли</a:t>
            </a:r>
            <a:r>
              <a:rPr lang="ru-RU" dirty="0" smtClean="0"/>
              <a:t> </a:t>
            </a:r>
            <a:r>
              <a:rPr lang="ru-RU" dirty="0" err="1" smtClean="0"/>
              <a:t>тизим</a:t>
            </a:r>
            <a:r>
              <a:rPr lang="ru-RU" dirty="0" smtClean="0"/>
              <a:t> (МАУТ) </a:t>
            </a:r>
            <a:r>
              <a:rPr lang="ru-RU" dirty="0" err="1" smtClean="0"/>
              <a:t>номини</a:t>
            </a:r>
            <a:r>
              <a:rPr lang="ru-RU" dirty="0" smtClean="0"/>
              <a:t> </a:t>
            </a:r>
            <a:r>
              <a:rPr lang="ru-RU" dirty="0" err="1" smtClean="0"/>
              <a:t>олган</a:t>
            </a:r>
            <a:r>
              <a:rPr lang="ru-RU" dirty="0" smtClean="0"/>
              <a:t>. </a:t>
            </a:r>
            <a:r>
              <a:rPr lang="ru-RU" dirty="0" err="1" smtClean="0"/>
              <a:t>Катаклар</a:t>
            </a:r>
            <a:r>
              <a:rPr lang="ru-RU" dirty="0" smtClean="0"/>
              <a:t> тури, </a:t>
            </a:r>
            <a:r>
              <a:rPr lang="ru-RU" dirty="0" err="1" smtClean="0"/>
              <a:t>тўсиқсиз</a:t>
            </a:r>
            <a:r>
              <a:rPr lang="ru-RU" dirty="0" smtClean="0"/>
              <a:t> </a:t>
            </a:r>
            <a:r>
              <a:rPr lang="ru-RU" dirty="0" err="1" smtClean="0"/>
              <a:t>частотали</a:t>
            </a:r>
            <a:r>
              <a:rPr lang="ru-RU" dirty="0" smtClean="0"/>
              <a:t> </a:t>
            </a:r>
            <a:r>
              <a:rPr lang="ru-RU" dirty="0" err="1" smtClean="0"/>
              <a:t>йўлининг</a:t>
            </a:r>
            <a:r>
              <a:rPr lang="ru-RU" dirty="0" smtClean="0"/>
              <a:t> </a:t>
            </a:r>
            <a:r>
              <a:rPr lang="ru-RU" dirty="0" err="1" smtClean="0"/>
              <a:t>такрорий</a:t>
            </a:r>
            <a:r>
              <a:rPr lang="ru-RU" dirty="0" smtClean="0"/>
              <a:t> </a:t>
            </a:r>
            <a:r>
              <a:rPr lang="ru-RU" dirty="0" err="1" smtClean="0"/>
              <a:t>фойдаланиши</a:t>
            </a:r>
            <a:r>
              <a:rPr lang="ru-RU" dirty="0" smtClean="0"/>
              <a:t> </a:t>
            </a:r>
            <a:r>
              <a:rPr lang="ru-RU" dirty="0" err="1" smtClean="0"/>
              <a:t>мавжуд</a:t>
            </a:r>
            <a:r>
              <a:rPr lang="ru-RU" dirty="0" smtClean="0"/>
              <a:t> </a:t>
            </a:r>
            <a:r>
              <a:rPr lang="ru-RU" dirty="0" err="1" smtClean="0"/>
              <a:t>бўлмай</a:t>
            </a:r>
            <a:r>
              <a:rPr lang="ru-RU" dirty="0" smtClean="0"/>
              <a:t>, </a:t>
            </a:r>
            <a:r>
              <a:rPr lang="ru-RU" dirty="0" err="1" smtClean="0"/>
              <a:t>уни</a:t>
            </a:r>
            <a:r>
              <a:rPr lang="ru-RU" dirty="0" smtClean="0"/>
              <a:t> кластер </a:t>
            </a:r>
            <a:r>
              <a:rPr lang="ru-RU" dirty="0" err="1" smtClean="0"/>
              <a:t>деб</a:t>
            </a:r>
            <a:r>
              <a:rPr lang="ru-RU" dirty="0" smtClean="0"/>
              <a:t> </a:t>
            </a:r>
            <a:r>
              <a:rPr lang="ru-RU" dirty="0" err="1" smtClean="0"/>
              <a:t>номланади</a:t>
            </a:r>
            <a:r>
              <a:rPr lang="ru-RU" dirty="0" smtClean="0"/>
              <a:t>. </a:t>
            </a:r>
            <a:r>
              <a:rPr lang="ru-RU" dirty="0" err="1" smtClean="0"/>
              <a:t>Уяли</a:t>
            </a:r>
            <a:r>
              <a:rPr lang="ru-RU" dirty="0" smtClean="0"/>
              <a:t> топология </a:t>
            </a:r>
            <a:r>
              <a:rPr lang="ru-RU" dirty="0" err="1" smtClean="0"/>
              <a:t>радиал</a:t>
            </a:r>
            <a:r>
              <a:rPr lang="ru-RU" dirty="0" smtClean="0"/>
              <a:t> </a:t>
            </a:r>
            <a:r>
              <a:rPr lang="ru-RU" dirty="0" err="1" smtClean="0"/>
              <a:t>тизими</a:t>
            </a:r>
            <a:r>
              <a:rPr lang="ru-RU" dirty="0" smtClean="0"/>
              <a:t> </a:t>
            </a:r>
            <a:r>
              <a:rPr lang="ru-RU" dirty="0" err="1" smtClean="0"/>
              <a:t>билан</a:t>
            </a:r>
            <a:r>
              <a:rPr lang="ru-RU" dirty="0" smtClean="0"/>
              <a:t> </a:t>
            </a:r>
            <a:r>
              <a:rPr lang="ru-RU" dirty="0" err="1" smtClean="0"/>
              <a:t>солиштирганда</a:t>
            </a:r>
            <a:r>
              <a:rPr lang="ru-RU" dirty="0" smtClean="0"/>
              <a:t> </a:t>
            </a:r>
            <a:r>
              <a:rPr lang="ru-RU" dirty="0" err="1" smtClean="0"/>
              <a:t>тизим</a:t>
            </a:r>
            <a:r>
              <a:rPr lang="ru-RU" dirty="0" smtClean="0"/>
              <a:t> </a:t>
            </a:r>
            <a:r>
              <a:rPr lang="ru-RU" dirty="0" err="1" smtClean="0"/>
              <a:t>абонентлар</a:t>
            </a:r>
            <a:r>
              <a:rPr lang="ru-RU" dirty="0" smtClean="0"/>
              <a:t> </a:t>
            </a:r>
            <a:r>
              <a:rPr lang="ru-RU" dirty="0" err="1" smtClean="0"/>
              <a:t>сиғимини</a:t>
            </a:r>
            <a:r>
              <a:rPr lang="ru-RU" dirty="0" smtClean="0"/>
              <a:t> </a:t>
            </a:r>
            <a:r>
              <a:rPr lang="ru-RU" dirty="0" err="1" smtClean="0"/>
              <a:t>кўп</a:t>
            </a:r>
            <a:r>
              <a:rPr lang="ru-RU" dirty="0" smtClean="0"/>
              <a:t> </a:t>
            </a:r>
            <a:r>
              <a:rPr lang="ru-RU" dirty="0" err="1" smtClean="0"/>
              <a:t>маротаба</a:t>
            </a:r>
            <a:r>
              <a:rPr lang="ru-RU" dirty="0" smtClean="0"/>
              <a:t> </a:t>
            </a:r>
            <a:r>
              <a:rPr lang="ru-RU" dirty="0" err="1" smtClean="0"/>
              <a:t>оширади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алоқа</a:t>
            </a:r>
            <a:r>
              <a:rPr lang="ru-RU" dirty="0" smtClean="0"/>
              <a:t> </a:t>
            </a:r>
            <a:r>
              <a:rPr lang="ru-RU" dirty="0" err="1" smtClean="0"/>
              <a:t>сифатини</a:t>
            </a:r>
            <a:r>
              <a:rPr lang="ru-RU" dirty="0" smtClean="0"/>
              <a:t> </a:t>
            </a:r>
            <a:r>
              <a:rPr lang="ru-RU" dirty="0" err="1" smtClean="0"/>
              <a:t>пасайтирмаган</a:t>
            </a:r>
            <a:r>
              <a:rPr lang="ru-RU" dirty="0" smtClean="0"/>
              <a:t> </a:t>
            </a:r>
            <a:r>
              <a:rPr lang="ru-RU" dirty="0" err="1" smtClean="0"/>
              <a:t>ҳолатда</a:t>
            </a:r>
            <a:r>
              <a:rPr lang="ru-RU" dirty="0" smtClean="0"/>
              <a:t> </a:t>
            </a:r>
            <a:r>
              <a:rPr lang="ru-RU" dirty="0" err="1" smtClean="0"/>
              <a:t>фойдаланишни</a:t>
            </a:r>
            <a:r>
              <a:rPr lang="ru-RU" dirty="0" smtClean="0"/>
              <a:t> </a:t>
            </a:r>
            <a:r>
              <a:rPr lang="ru-RU" dirty="0" err="1" smtClean="0"/>
              <a:t>катта</a:t>
            </a:r>
            <a:r>
              <a:rPr lang="ru-RU" dirty="0" smtClean="0"/>
              <a:t> </a:t>
            </a:r>
            <a:r>
              <a:rPr lang="ru-RU" dirty="0" err="1" smtClean="0"/>
              <a:t>майдонини</a:t>
            </a:r>
            <a:r>
              <a:rPr lang="ru-RU" dirty="0" smtClean="0"/>
              <a:t> </a:t>
            </a:r>
            <a:r>
              <a:rPr lang="ru-RU" dirty="0" err="1" smtClean="0"/>
              <a:t>қанча</a:t>
            </a:r>
            <a:r>
              <a:rPr lang="ru-RU" dirty="0" smtClean="0"/>
              <a:t> </a:t>
            </a:r>
            <a:r>
              <a:rPr lang="ru-RU" dirty="0" err="1" smtClean="0"/>
              <a:t>истаса</a:t>
            </a:r>
            <a:r>
              <a:rPr lang="ru-RU" dirty="0" smtClean="0"/>
              <a:t> </a:t>
            </a:r>
            <a:r>
              <a:rPr lang="ru-RU" dirty="0" err="1" smtClean="0"/>
              <a:t>қамраб</a:t>
            </a:r>
            <a:r>
              <a:rPr lang="ru-RU" dirty="0" smtClean="0"/>
              <a:t> </a:t>
            </a:r>
            <a:r>
              <a:rPr lang="ru-RU" dirty="0" err="1" smtClean="0"/>
              <a:t>олади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ажратилган</a:t>
            </a:r>
            <a:r>
              <a:rPr lang="ru-RU" dirty="0" smtClean="0"/>
              <a:t> </a:t>
            </a:r>
            <a:r>
              <a:rPr lang="ru-RU" dirty="0" err="1" smtClean="0"/>
              <a:t>частотали</a:t>
            </a:r>
            <a:r>
              <a:rPr lang="ru-RU" dirty="0" smtClean="0"/>
              <a:t> диапазон </a:t>
            </a:r>
            <a:r>
              <a:rPr lang="ru-RU" dirty="0" err="1" smtClean="0"/>
              <a:t>кенгайишини</a:t>
            </a:r>
            <a:r>
              <a:rPr lang="ru-RU" dirty="0" smtClean="0"/>
              <a:t> </a:t>
            </a:r>
            <a:r>
              <a:rPr lang="ru-RU" dirty="0" err="1" smtClean="0"/>
              <a:t>ҳам</a:t>
            </a:r>
            <a:r>
              <a:rPr lang="ru-RU" dirty="0" smtClean="0"/>
              <a:t> </a:t>
            </a:r>
            <a:r>
              <a:rPr lang="ru-RU" dirty="0" err="1" smtClean="0"/>
              <a:t>эгаллайди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658548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31065"/>
            <a:ext cx="10515600" cy="554589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	Шу </a:t>
            </a:r>
            <a:r>
              <a:rPr lang="ru-RU" dirty="0" err="1" smtClean="0"/>
              <a:t>билан</a:t>
            </a:r>
            <a:r>
              <a:rPr lang="ru-RU" dirty="0" smtClean="0"/>
              <a:t> </a:t>
            </a:r>
            <a:r>
              <a:rPr lang="ru-RU" dirty="0" err="1" smtClean="0"/>
              <a:t>бир</a:t>
            </a:r>
            <a:r>
              <a:rPr lang="ru-RU" dirty="0" smtClean="0"/>
              <a:t> </a:t>
            </a:r>
            <a:r>
              <a:rPr lang="ru-RU" dirty="0" err="1" smtClean="0"/>
              <a:t>қаторда</a:t>
            </a:r>
            <a:r>
              <a:rPr lang="ru-RU" dirty="0" smtClean="0"/>
              <a:t> </a:t>
            </a:r>
            <a:r>
              <a:rPr lang="ru-RU" dirty="0" err="1" smtClean="0"/>
              <a:t>қуришнинг</a:t>
            </a:r>
            <a:r>
              <a:rPr lang="ru-RU" dirty="0" smtClean="0"/>
              <a:t> </a:t>
            </a:r>
            <a:r>
              <a:rPr lang="ru-RU" dirty="0" err="1" smtClean="0"/>
              <a:t>уяли</a:t>
            </a:r>
            <a:r>
              <a:rPr lang="ru-RU" dirty="0" smtClean="0"/>
              <a:t> </a:t>
            </a:r>
            <a:r>
              <a:rPr lang="ru-RU" dirty="0" err="1" smtClean="0"/>
              <a:t>принципи</a:t>
            </a:r>
            <a:r>
              <a:rPr lang="ru-RU" dirty="0" smtClean="0"/>
              <a:t> </a:t>
            </a:r>
            <a:r>
              <a:rPr lang="ru-RU" dirty="0" err="1" smtClean="0"/>
              <a:t>фойдаланувчиси</a:t>
            </a:r>
            <a:r>
              <a:rPr lang="ru-RU" dirty="0" smtClean="0"/>
              <a:t> </a:t>
            </a:r>
            <a:r>
              <a:rPr lang="ru-RU" dirty="0" err="1" smtClean="0"/>
              <a:t>мураккаб</a:t>
            </a:r>
            <a:r>
              <a:rPr lang="ru-RU" dirty="0" smtClean="0"/>
              <a:t> </a:t>
            </a:r>
            <a:r>
              <a:rPr lang="ru-RU" dirty="0" err="1" smtClean="0"/>
              <a:t>қаторини</a:t>
            </a:r>
            <a:r>
              <a:rPr lang="ru-RU" dirty="0" smtClean="0"/>
              <a:t> </a:t>
            </a:r>
            <a:r>
              <a:rPr lang="ru-RU" dirty="0" err="1" smtClean="0"/>
              <a:t>ҳам</a:t>
            </a:r>
            <a:r>
              <a:rPr lang="ru-RU" dirty="0" smtClean="0"/>
              <a:t> </a:t>
            </a:r>
            <a:r>
              <a:rPr lang="ru-RU" dirty="0" err="1" smtClean="0"/>
              <a:t>тахмин</a:t>
            </a:r>
            <a:r>
              <a:rPr lang="ru-RU" dirty="0" smtClean="0"/>
              <a:t> </a:t>
            </a:r>
            <a:r>
              <a:rPr lang="ru-RU" dirty="0" err="1" smtClean="0"/>
              <a:t>қилиб</a:t>
            </a:r>
            <a:r>
              <a:rPr lang="ru-RU" dirty="0" smtClean="0"/>
              <a:t> </a:t>
            </a:r>
            <a:r>
              <a:rPr lang="ru-RU" dirty="0" err="1" smtClean="0"/>
              <a:t>қайсики</a:t>
            </a:r>
            <a:r>
              <a:rPr lang="ru-RU" dirty="0" smtClean="0"/>
              <a:t> </a:t>
            </a:r>
            <a:r>
              <a:rPr lang="ru-RU" dirty="0" err="1" smtClean="0"/>
              <a:t>мобил</a:t>
            </a:r>
            <a:r>
              <a:rPr lang="ru-RU" dirty="0" smtClean="0"/>
              <a:t> </a:t>
            </a:r>
            <a:r>
              <a:rPr lang="ru-RU" dirty="0" err="1" smtClean="0"/>
              <a:t>абонентни</a:t>
            </a:r>
            <a:r>
              <a:rPr lang="ru-RU" dirty="0" smtClean="0"/>
              <a:t> </a:t>
            </a:r>
            <a:r>
              <a:rPr lang="ru-RU" dirty="0" err="1" smtClean="0"/>
              <a:t>ўтишни</a:t>
            </a:r>
            <a:r>
              <a:rPr lang="ru-RU" dirty="0" smtClean="0"/>
              <a:t> </a:t>
            </a:r>
            <a:r>
              <a:rPr lang="ru-RU" dirty="0" err="1" smtClean="0"/>
              <a:t>жойига</a:t>
            </a:r>
            <a:r>
              <a:rPr lang="ru-RU" dirty="0" smtClean="0"/>
              <a:t> </a:t>
            </a:r>
            <a:r>
              <a:rPr lang="ru-RU" dirty="0" err="1" smtClean="0"/>
              <a:t>тегишли</a:t>
            </a:r>
            <a:r>
              <a:rPr lang="ru-RU" dirty="0" smtClean="0"/>
              <a:t> </a:t>
            </a:r>
            <a:r>
              <a:rPr lang="ru-RU" dirty="0" err="1" smtClean="0"/>
              <a:t>таъриф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уни</a:t>
            </a:r>
            <a:r>
              <a:rPr lang="ru-RU" dirty="0" smtClean="0"/>
              <a:t> </a:t>
            </a:r>
            <a:r>
              <a:rPr lang="ru-RU" dirty="0" err="1" smtClean="0"/>
              <a:t>бир</a:t>
            </a:r>
            <a:r>
              <a:rPr lang="ru-RU" dirty="0" smtClean="0"/>
              <a:t> </a:t>
            </a:r>
            <a:r>
              <a:rPr lang="ru-RU" dirty="0" err="1" smtClean="0"/>
              <a:t>катакдан</a:t>
            </a:r>
            <a:r>
              <a:rPr lang="ru-RU" dirty="0" smtClean="0"/>
              <a:t> </a:t>
            </a:r>
            <a:r>
              <a:rPr lang="ru-RU" dirty="0" err="1" smtClean="0"/>
              <a:t>бошқа</a:t>
            </a:r>
            <a:r>
              <a:rPr lang="ru-RU" dirty="0" smtClean="0"/>
              <a:t> </a:t>
            </a:r>
            <a:r>
              <a:rPr lang="ru-RU" dirty="0" err="1" smtClean="0"/>
              <a:t>катакка</a:t>
            </a:r>
            <a:r>
              <a:rPr lang="ru-RU" dirty="0" smtClean="0"/>
              <a:t> </a:t>
            </a:r>
            <a:r>
              <a:rPr lang="ru-RU" dirty="0" err="1" smtClean="0"/>
              <a:t>аралаштириш</a:t>
            </a:r>
            <a:r>
              <a:rPr lang="ru-RU" dirty="0" smtClean="0"/>
              <a:t> </a:t>
            </a:r>
            <a:r>
              <a:rPr lang="ru-RU" dirty="0" err="1" smtClean="0"/>
              <a:t>жараёнидаги</a:t>
            </a:r>
            <a:r>
              <a:rPr lang="ru-RU" dirty="0" smtClean="0"/>
              <a:t> </a:t>
            </a:r>
            <a:r>
              <a:rPr lang="ru-RU" dirty="0" err="1" smtClean="0"/>
              <a:t>узлуксиз</a:t>
            </a:r>
            <a:r>
              <a:rPr lang="ru-RU" dirty="0" smtClean="0"/>
              <a:t> </a:t>
            </a:r>
            <a:r>
              <a:rPr lang="ru-RU" dirty="0" err="1" smtClean="0"/>
              <a:t>алоқани</a:t>
            </a:r>
            <a:r>
              <a:rPr lang="ru-RU" dirty="0" smtClean="0"/>
              <a:t> </a:t>
            </a:r>
            <a:r>
              <a:rPr lang="ru-RU" dirty="0" err="1" smtClean="0"/>
              <a:t>таъминлайди</a:t>
            </a:r>
            <a:r>
              <a:rPr lang="ru-RU" dirty="0" smtClean="0"/>
              <a:t>. </a:t>
            </a:r>
            <a:r>
              <a:rPr lang="ru-RU" dirty="0" err="1" smtClean="0"/>
              <a:t>Мавжуд</a:t>
            </a:r>
            <a:r>
              <a:rPr lang="ru-RU" dirty="0" smtClean="0"/>
              <a:t> </a:t>
            </a:r>
            <a:r>
              <a:rPr lang="ru-RU" dirty="0" err="1" smtClean="0"/>
              <a:t>жараён</a:t>
            </a:r>
            <a:r>
              <a:rPr lang="ru-RU" dirty="0" smtClean="0"/>
              <a:t> </a:t>
            </a:r>
            <a:r>
              <a:rPr lang="ru-RU" dirty="0" err="1" smtClean="0"/>
              <a:t>эстафетали</a:t>
            </a:r>
            <a:r>
              <a:rPr lang="ru-RU" dirty="0" smtClean="0"/>
              <a:t> (</a:t>
            </a:r>
            <a:r>
              <a:rPr lang="ru-RU" dirty="0" err="1" smtClean="0"/>
              <a:t>навбатма</a:t>
            </a:r>
            <a:r>
              <a:rPr lang="ru-RU" dirty="0" smtClean="0"/>
              <a:t> – </a:t>
            </a:r>
            <a:r>
              <a:rPr lang="ru-RU" dirty="0" err="1" smtClean="0"/>
              <a:t>навбат</a:t>
            </a:r>
            <a:r>
              <a:rPr lang="ru-RU" dirty="0" smtClean="0"/>
              <a:t>) </a:t>
            </a:r>
            <a:r>
              <a:rPr lang="ru-RU" dirty="0" err="1" smtClean="0"/>
              <a:t>узатиш</a:t>
            </a:r>
            <a:r>
              <a:rPr lang="ru-RU" dirty="0" smtClean="0"/>
              <a:t> </a:t>
            </a:r>
            <a:r>
              <a:rPr lang="ru-RU" dirty="0" err="1" smtClean="0"/>
              <a:t>номини</a:t>
            </a:r>
            <a:r>
              <a:rPr lang="ru-RU" dirty="0" smtClean="0"/>
              <a:t> </a:t>
            </a:r>
            <a:r>
              <a:rPr lang="ru-RU" dirty="0" err="1" smtClean="0"/>
              <a:t>олган</a:t>
            </a:r>
            <a:r>
              <a:rPr lang="ru-RU" dirty="0" smtClean="0"/>
              <a:t>. </a:t>
            </a:r>
            <a:r>
              <a:rPr lang="ru-RU" dirty="0" err="1" smtClean="0"/>
              <a:t>Инглиз</a:t>
            </a:r>
            <a:r>
              <a:rPr lang="ru-RU" dirty="0" smtClean="0"/>
              <a:t> </a:t>
            </a:r>
            <a:r>
              <a:rPr lang="ru-RU" dirty="0" err="1" smtClean="0"/>
              <a:t>тилида</a:t>
            </a:r>
            <a:r>
              <a:rPr lang="ru-RU" dirty="0" smtClean="0"/>
              <a:t> (</a:t>
            </a:r>
            <a:r>
              <a:rPr lang="en-US" dirty="0" err="1" smtClean="0"/>
              <a:t>hanoff</a:t>
            </a:r>
            <a:r>
              <a:rPr lang="en-US" dirty="0" smtClean="0"/>
              <a:t> </a:t>
            </a:r>
            <a:r>
              <a:rPr lang="ru-RU" dirty="0" err="1" smtClean="0"/>
              <a:t>ёки</a:t>
            </a:r>
            <a:r>
              <a:rPr lang="ru-RU" dirty="0" smtClean="0"/>
              <a:t> </a:t>
            </a:r>
            <a:r>
              <a:rPr lang="en-US" dirty="0" smtClean="0"/>
              <a:t>handover) </a:t>
            </a:r>
            <a:r>
              <a:rPr lang="ru-RU" dirty="0" smtClean="0"/>
              <a:t>СОМС </a:t>
            </a:r>
            <a:r>
              <a:rPr lang="ru-RU" dirty="0" err="1" smtClean="0"/>
              <a:t>юқори</a:t>
            </a:r>
            <a:r>
              <a:rPr lang="ru-RU" dirty="0" smtClean="0"/>
              <a:t> </a:t>
            </a:r>
            <a:r>
              <a:rPr lang="ru-RU" dirty="0" err="1" smtClean="0"/>
              <a:t>эффектив</a:t>
            </a:r>
            <a:r>
              <a:rPr lang="ru-RU" dirty="0" smtClean="0"/>
              <a:t> </a:t>
            </a:r>
            <a:r>
              <a:rPr lang="ru-RU" dirty="0" err="1" smtClean="0"/>
              <a:t>спектраллиги</a:t>
            </a:r>
            <a:r>
              <a:rPr lang="ru-RU" dirty="0" smtClean="0"/>
              <a:t> </a:t>
            </a:r>
            <a:r>
              <a:rPr lang="ru-RU" dirty="0" err="1" smtClean="0"/>
              <a:t>бир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ўша</a:t>
            </a:r>
            <a:r>
              <a:rPr lang="ru-RU" dirty="0" smtClean="0"/>
              <a:t> </a:t>
            </a:r>
            <a:r>
              <a:rPr lang="ru-RU" dirty="0" err="1" smtClean="0"/>
              <a:t>частотали</a:t>
            </a:r>
            <a:r>
              <a:rPr lang="ru-RU" dirty="0" smtClean="0"/>
              <a:t> </a:t>
            </a:r>
            <a:r>
              <a:rPr lang="ru-RU" dirty="0" err="1" smtClean="0"/>
              <a:t>йўлнинг</a:t>
            </a:r>
            <a:r>
              <a:rPr lang="ru-RU" dirty="0" smtClean="0"/>
              <a:t> </a:t>
            </a:r>
            <a:r>
              <a:rPr lang="ru-RU" dirty="0" err="1" smtClean="0"/>
              <a:t>максимал</a:t>
            </a:r>
            <a:r>
              <a:rPr lang="ru-RU" dirty="0" smtClean="0"/>
              <a:t> </a:t>
            </a:r>
            <a:r>
              <a:rPr lang="ru-RU" dirty="0" err="1" smtClean="0"/>
              <a:t>частотали</a:t>
            </a:r>
            <a:r>
              <a:rPr lang="ru-RU" dirty="0" smtClean="0"/>
              <a:t> </a:t>
            </a:r>
            <a:r>
              <a:rPr lang="ru-RU" dirty="0" err="1" smtClean="0"/>
              <a:t>қайта</a:t>
            </a:r>
            <a:r>
              <a:rPr lang="ru-RU" dirty="0" smtClean="0"/>
              <a:t> </a:t>
            </a:r>
            <a:r>
              <a:rPr lang="ru-RU" dirty="0" err="1" smtClean="0"/>
              <a:t>фойдаланиш</a:t>
            </a:r>
            <a:r>
              <a:rPr lang="ru-RU" dirty="0" smtClean="0"/>
              <a:t> </a:t>
            </a:r>
            <a:r>
              <a:rPr lang="ru-RU" dirty="0" err="1" smtClean="0"/>
              <a:t>бахосига</a:t>
            </a:r>
            <a:r>
              <a:rPr lang="ru-RU" dirty="0" smtClean="0"/>
              <a:t> </a:t>
            </a:r>
            <a:r>
              <a:rPr lang="ru-RU" dirty="0" err="1" smtClean="0"/>
              <a:t>ётади</a:t>
            </a:r>
            <a:r>
              <a:rPr lang="ru-RU" dirty="0" smtClean="0"/>
              <a:t>, </a:t>
            </a:r>
            <a:r>
              <a:rPr lang="ru-RU" dirty="0" err="1" smtClean="0"/>
              <a:t>ва</a:t>
            </a:r>
            <a:r>
              <a:rPr lang="ru-RU" dirty="0" smtClean="0"/>
              <a:t> шу </a:t>
            </a:r>
            <a:r>
              <a:rPr lang="ru-RU" dirty="0" err="1" smtClean="0"/>
              <a:t>нуқтаий</a:t>
            </a:r>
            <a:r>
              <a:rPr lang="ru-RU" dirty="0" smtClean="0"/>
              <a:t> </a:t>
            </a:r>
            <a:r>
              <a:rPr lang="ru-RU" dirty="0" err="1" smtClean="0"/>
              <a:t>назарда</a:t>
            </a:r>
            <a:r>
              <a:rPr lang="ru-RU" dirty="0" smtClean="0"/>
              <a:t> </a:t>
            </a:r>
            <a:r>
              <a:rPr lang="ru-RU" dirty="0" err="1" smtClean="0"/>
              <a:t>ҳаммасидан</a:t>
            </a:r>
            <a:r>
              <a:rPr lang="ru-RU" dirty="0" smtClean="0"/>
              <a:t> </a:t>
            </a:r>
            <a:r>
              <a:rPr lang="ru-RU" dirty="0" err="1" smtClean="0"/>
              <a:t>кўра</a:t>
            </a:r>
            <a:r>
              <a:rPr lang="ru-RU" dirty="0" smtClean="0"/>
              <a:t> </a:t>
            </a:r>
            <a:r>
              <a:rPr lang="ru-RU" dirty="0" err="1" smtClean="0"/>
              <a:t>участкавий</a:t>
            </a:r>
            <a:r>
              <a:rPr lang="ru-RU" dirty="0" smtClean="0"/>
              <a:t> (</a:t>
            </a:r>
            <a:r>
              <a:rPr lang="ru-RU" dirty="0" err="1" smtClean="0"/>
              <a:t>ёки</a:t>
            </a:r>
            <a:r>
              <a:rPr lang="ru-RU" dirty="0" smtClean="0"/>
              <a:t> </a:t>
            </a:r>
            <a:r>
              <a:rPr lang="ru-RU" dirty="0" err="1" smtClean="0"/>
              <a:t>уч</a:t>
            </a:r>
            <a:r>
              <a:rPr lang="ru-RU" dirty="0" smtClean="0"/>
              <a:t> </a:t>
            </a:r>
            <a:r>
              <a:rPr lang="ru-RU" dirty="0" err="1" smtClean="0"/>
              <a:t>элементли</a:t>
            </a:r>
            <a:r>
              <a:rPr lang="ru-RU" dirty="0" smtClean="0"/>
              <a:t>) кластер </a:t>
            </a:r>
            <a:r>
              <a:rPr lang="ru-RU" dirty="0" err="1" smtClean="0"/>
              <a:t>афзал</a:t>
            </a:r>
            <a:r>
              <a:rPr lang="ru-RU" dirty="0" smtClean="0"/>
              <a:t> </a:t>
            </a:r>
            <a:r>
              <a:rPr lang="ru-RU" dirty="0" err="1" smtClean="0"/>
              <a:t>бўлар</a:t>
            </a:r>
            <a:r>
              <a:rPr lang="ru-RU" dirty="0" smtClean="0"/>
              <a:t> </a:t>
            </a:r>
            <a:r>
              <a:rPr lang="ru-RU" dirty="0" err="1" smtClean="0"/>
              <a:t>эди</a:t>
            </a:r>
            <a:r>
              <a:rPr lang="ru-RU" dirty="0" smtClean="0"/>
              <a:t>, 2.3 а </a:t>
            </a:r>
            <a:r>
              <a:rPr lang="ru-RU" dirty="0" err="1" smtClean="0"/>
              <a:t>расмда</a:t>
            </a:r>
            <a:r>
              <a:rPr lang="ru-RU" dirty="0" smtClean="0"/>
              <a:t> </a:t>
            </a:r>
            <a:r>
              <a:rPr lang="ru-RU" dirty="0" err="1" smtClean="0"/>
              <a:t>тасвирланган</a:t>
            </a:r>
            <a:r>
              <a:rPr lang="ru-RU" dirty="0" smtClean="0"/>
              <a:t>, </a:t>
            </a:r>
            <a:r>
              <a:rPr lang="ru-RU" dirty="0" err="1" smtClean="0"/>
              <a:t>бир</a:t>
            </a:r>
            <a:r>
              <a:rPr lang="ru-RU" dirty="0" smtClean="0"/>
              <a:t> хил </a:t>
            </a:r>
            <a:r>
              <a:rPr lang="ru-RU" dirty="0" err="1" smtClean="0"/>
              <a:t>рақамлар</a:t>
            </a:r>
            <a:r>
              <a:rPr lang="ru-RU" dirty="0" smtClean="0"/>
              <a:t> </a:t>
            </a:r>
            <a:r>
              <a:rPr lang="ru-RU" dirty="0" err="1" smtClean="0"/>
              <a:t>тасвирланган</a:t>
            </a:r>
            <a:r>
              <a:rPr lang="ru-RU" dirty="0" smtClean="0"/>
              <a:t>, </a:t>
            </a:r>
            <a:r>
              <a:rPr lang="ru-RU" dirty="0" err="1" smtClean="0"/>
              <a:t>бир</a:t>
            </a:r>
            <a:r>
              <a:rPr lang="ru-RU" dirty="0" smtClean="0"/>
              <a:t> хил </a:t>
            </a:r>
            <a:r>
              <a:rPr lang="ru-RU" dirty="0" err="1" smtClean="0"/>
              <a:t>рақамлар</a:t>
            </a:r>
            <a:r>
              <a:rPr lang="ru-RU" dirty="0" smtClean="0"/>
              <a:t> </a:t>
            </a:r>
            <a:r>
              <a:rPr lang="ru-RU" dirty="0" err="1" smtClean="0"/>
              <a:t>билан</a:t>
            </a:r>
            <a:r>
              <a:rPr lang="ru-RU" dirty="0" smtClean="0"/>
              <a:t> </a:t>
            </a:r>
            <a:r>
              <a:rPr lang="ru-RU" dirty="0" err="1" smtClean="0"/>
              <a:t>частотали</a:t>
            </a:r>
            <a:r>
              <a:rPr lang="ru-RU" dirty="0" smtClean="0"/>
              <a:t> </a:t>
            </a:r>
            <a:r>
              <a:rPr lang="ru-RU" dirty="0" err="1" smtClean="0"/>
              <a:t>каналлар</a:t>
            </a:r>
            <a:r>
              <a:rPr lang="ru-RU" dirty="0" smtClean="0"/>
              <a:t> </a:t>
            </a:r>
            <a:r>
              <a:rPr lang="ru-RU" dirty="0" err="1" smtClean="0"/>
              <a:t>тўпламига</a:t>
            </a:r>
            <a:r>
              <a:rPr lang="ru-RU" dirty="0" smtClean="0"/>
              <a:t> </a:t>
            </a:r>
            <a:r>
              <a:rPr lang="ru-RU" dirty="0" err="1" smtClean="0"/>
              <a:t>ўхшаш</a:t>
            </a:r>
            <a:r>
              <a:rPr lang="ru-RU" dirty="0" smtClean="0"/>
              <a:t> </a:t>
            </a:r>
            <a:r>
              <a:rPr lang="ru-RU" dirty="0" err="1" smtClean="0"/>
              <a:t>катаклар</a:t>
            </a:r>
            <a:r>
              <a:rPr lang="ru-RU" dirty="0" smtClean="0"/>
              <a:t> </a:t>
            </a:r>
            <a:r>
              <a:rPr lang="ru-RU" dirty="0" err="1" smtClean="0"/>
              <a:t>кўрсатилган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170155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8504" y="4872730"/>
            <a:ext cx="10515600" cy="1325563"/>
          </a:xfrm>
        </p:spPr>
        <p:txBody>
          <a:bodyPr/>
          <a:lstStyle/>
          <a:p>
            <a:pPr algn="ctr"/>
            <a:r>
              <a:rPr lang="ru-RU" dirty="0" smtClean="0"/>
              <a:t>ССМС кластер </a:t>
            </a:r>
            <a:r>
              <a:rPr lang="ru-RU" dirty="0" err="1" smtClean="0"/>
              <a:t>тизим</a:t>
            </a:r>
            <a:r>
              <a:rPr lang="ru-RU" dirty="0" smtClean="0"/>
              <a:t> </a:t>
            </a:r>
            <a:r>
              <a:rPr lang="ru-RU" dirty="0" err="1" smtClean="0"/>
              <a:t>варианти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35750" t="24586" r="31044" b="22949"/>
          <a:stretch/>
        </p:blipFill>
        <p:spPr>
          <a:xfrm>
            <a:off x="3425781" y="321973"/>
            <a:ext cx="4997002" cy="445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3474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z-Cyrl-UZ" sz="8000" dirty="0" smtClean="0">
                <a:solidFill>
                  <a:srgbClr val="FF0000"/>
                </a:solidFill>
              </a:rPr>
              <a:t>ЭЪТИБОРИНГИЗ УЧУН РАХМАТ</a:t>
            </a:r>
            <a:endParaRPr lang="ru-RU" sz="8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262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79549"/>
            <a:ext cx="10515600" cy="5597414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 err="1" smtClean="0"/>
              <a:t>Замонавий</a:t>
            </a:r>
            <a:r>
              <a:rPr lang="ru-RU" dirty="0" smtClean="0"/>
              <a:t> </a:t>
            </a:r>
            <a:r>
              <a:rPr lang="ru-RU" dirty="0" err="1" smtClean="0"/>
              <a:t>ҳаммабоп</a:t>
            </a:r>
            <a:r>
              <a:rPr lang="ru-RU" dirty="0" smtClean="0"/>
              <a:t> </a:t>
            </a:r>
            <a:r>
              <a:rPr lang="ru-RU" dirty="0" err="1" smtClean="0"/>
              <a:t>телекоммуникацияларни</a:t>
            </a:r>
            <a:r>
              <a:rPr lang="ru-RU" dirty="0" smtClean="0"/>
              <a:t> </a:t>
            </a:r>
            <a:r>
              <a:rPr lang="ru-RU" dirty="0" err="1" smtClean="0"/>
              <a:t>ривожлантиришни</a:t>
            </a:r>
            <a:r>
              <a:rPr lang="ru-RU" dirty="0" smtClean="0"/>
              <a:t> </a:t>
            </a:r>
            <a:r>
              <a:rPr lang="ru-RU" dirty="0" err="1" smtClean="0"/>
              <a:t>стратегик</a:t>
            </a:r>
            <a:r>
              <a:rPr lang="ru-RU" dirty="0" smtClean="0"/>
              <a:t> </a:t>
            </a:r>
            <a:r>
              <a:rPr lang="ru-RU" dirty="0" err="1" smtClean="0"/>
              <a:t>мақсади</a:t>
            </a:r>
            <a:r>
              <a:rPr lang="ru-RU" dirty="0" smtClean="0"/>
              <a:t> </a:t>
            </a:r>
            <a:r>
              <a:rPr lang="ru-RU" dirty="0" err="1" smtClean="0"/>
              <a:t>юқори</a:t>
            </a:r>
            <a:r>
              <a:rPr lang="ru-RU" dirty="0" smtClean="0"/>
              <a:t> </a:t>
            </a:r>
            <a:r>
              <a:rPr lang="ru-RU" dirty="0" err="1" smtClean="0"/>
              <a:t>сифатли</a:t>
            </a:r>
            <a:r>
              <a:rPr lang="ru-RU" dirty="0" smtClean="0"/>
              <a:t> </a:t>
            </a:r>
            <a:r>
              <a:rPr lang="ru-RU" dirty="0" err="1" smtClean="0"/>
              <a:t>алоқани</a:t>
            </a:r>
            <a:r>
              <a:rPr lang="ru-RU" dirty="0" smtClean="0"/>
              <a:t> </a:t>
            </a:r>
            <a:r>
              <a:rPr lang="ru-RU" dirty="0" err="1" smtClean="0"/>
              <a:t>ҳар</a:t>
            </a:r>
            <a:r>
              <a:rPr lang="ru-RU" dirty="0" smtClean="0"/>
              <a:t> </a:t>
            </a:r>
            <a:r>
              <a:rPr lang="ru-RU" dirty="0" err="1" smtClean="0"/>
              <a:t>қандай</a:t>
            </a:r>
            <a:r>
              <a:rPr lang="ru-RU" dirty="0" smtClean="0"/>
              <a:t> </a:t>
            </a:r>
            <a:r>
              <a:rPr lang="ru-RU" dirty="0" err="1" smtClean="0"/>
              <a:t>истеъмолчига</a:t>
            </a:r>
            <a:r>
              <a:rPr lang="ru-RU" dirty="0" smtClean="0"/>
              <a:t> </a:t>
            </a:r>
            <a:r>
              <a:rPr lang="ru-RU" dirty="0" err="1" smtClean="0"/>
              <a:t>исталган</a:t>
            </a:r>
            <a:r>
              <a:rPr lang="ru-RU" dirty="0" smtClean="0"/>
              <a:t> </a:t>
            </a:r>
            <a:r>
              <a:rPr lang="ru-RU" dirty="0" err="1" smtClean="0"/>
              <a:t>вақтда</a:t>
            </a:r>
            <a:r>
              <a:rPr lang="ru-RU" dirty="0" smtClean="0"/>
              <a:t> ер </a:t>
            </a:r>
            <a:r>
              <a:rPr lang="ru-RU" dirty="0" err="1" smtClean="0"/>
              <a:t>шарининг</a:t>
            </a:r>
            <a:r>
              <a:rPr lang="ru-RU" dirty="0" smtClean="0"/>
              <a:t> </a:t>
            </a:r>
            <a:r>
              <a:rPr lang="ru-RU" dirty="0" err="1" smtClean="0"/>
              <a:t>исталган</a:t>
            </a:r>
            <a:r>
              <a:rPr lang="ru-RU" dirty="0" smtClean="0"/>
              <a:t> </a:t>
            </a:r>
            <a:r>
              <a:rPr lang="ru-RU" dirty="0" err="1" smtClean="0"/>
              <a:t>нуқтасига</a:t>
            </a:r>
            <a:r>
              <a:rPr lang="ru-RU" dirty="0" smtClean="0"/>
              <a:t> </a:t>
            </a:r>
            <a:r>
              <a:rPr lang="ru-RU" dirty="0" err="1" smtClean="0"/>
              <a:t>етказиб</a:t>
            </a:r>
            <a:r>
              <a:rPr lang="ru-RU" dirty="0" smtClean="0"/>
              <a:t> </a:t>
            </a:r>
            <a:r>
              <a:rPr lang="ru-RU" dirty="0" err="1" smtClean="0"/>
              <a:t>бериш</a:t>
            </a:r>
            <a:r>
              <a:rPr lang="ru-RU" dirty="0" smtClean="0"/>
              <a:t> </a:t>
            </a:r>
            <a:r>
              <a:rPr lang="ru-RU" dirty="0" err="1" smtClean="0"/>
              <a:t>хисобланади</a:t>
            </a:r>
            <a:r>
              <a:rPr lang="ru-RU" dirty="0" smtClean="0"/>
              <a:t>. </a:t>
            </a:r>
            <a:r>
              <a:rPr lang="ru-RU" dirty="0" err="1" smtClean="0"/>
              <a:t>Шунга</a:t>
            </a:r>
            <a:r>
              <a:rPr lang="ru-RU" dirty="0" smtClean="0"/>
              <a:t> </a:t>
            </a:r>
            <a:r>
              <a:rPr lang="ru-RU" dirty="0" err="1" smtClean="0"/>
              <a:t>мувофиқ</a:t>
            </a:r>
            <a:r>
              <a:rPr lang="ru-RU" dirty="0" smtClean="0"/>
              <a:t> </a:t>
            </a:r>
            <a:r>
              <a:rPr lang="ru-RU" dirty="0" err="1" smtClean="0"/>
              <a:t>стандартлаштириш</a:t>
            </a:r>
            <a:r>
              <a:rPr lang="ru-RU" dirty="0" smtClean="0"/>
              <a:t> </a:t>
            </a:r>
            <a:r>
              <a:rPr lang="ru-RU" dirty="0" err="1" smtClean="0"/>
              <a:t>бўйича</a:t>
            </a:r>
            <a:r>
              <a:rPr lang="ru-RU" dirty="0" smtClean="0"/>
              <a:t> </a:t>
            </a:r>
            <a:r>
              <a:rPr lang="ru-RU" dirty="0" err="1" smtClean="0"/>
              <a:t>халқаро</a:t>
            </a:r>
            <a:r>
              <a:rPr lang="ru-RU" dirty="0" smtClean="0"/>
              <a:t> </a:t>
            </a:r>
            <a:r>
              <a:rPr lang="ru-RU" dirty="0" err="1" smtClean="0"/>
              <a:t>ташкилот</a:t>
            </a:r>
            <a:r>
              <a:rPr lang="ru-RU" dirty="0" smtClean="0"/>
              <a:t> (</a:t>
            </a:r>
            <a:r>
              <a:rPr lang="en-US" dirty="0" smtClean="0"/>
              <a:t>ISO — International Standards </a:t>
            </a:r>
            <a:r>
              <a:rPr lang="en-US" dirty="0" err="1" smtClean="0"/>
              <a:t>Organisation</a:t>
            </a:r>
            <a:r>
              <a:rPr lang="en-US" dirty="0" smtClean="0"/>
              <a:t>) </a:t>
            </a:r>
            <a:r>
              <a:rPr lang="ru-RU" dirty="0" err="1" smtClean="0"/>
              <a:t>томонидан</a:t>
            </a:r>
            <a:r>
              <a:rPr lang="ru-RU" dirty="0" smtClean="0"/>
              <a:t> </a:t>
            </a:r>
            <a:r>
              <a:rPr lang="ru-RU" dirty="0" err="1" smtClean="0"/>
              <a:t>умумий</a:t>
            </a:r>
            <a:r>
              <a:rPr lang="ru-RU" dirty="0" smtClean="0"/>
              <a:t> </a:t>
            </a:r>
            <a:r>
              <a:rPr lang="ru-RU" dirty="0" err="1" smtClean="0"/>
              <a:t>фойдаланиш</a:t>
            </a:r>
            <a:r>
              <a:rPr lang="ru-RU" dirty="0" smtClean="0"/>
              <a:t> </a:t>
            </a:r>
            <a:r>
              <a:rPr lang="ru-RU" dirty="0" err="1" smtClean="0"/>
              <a:t>алоқасининг</a:t>
            </a:r>
            <a:r>
              <a:rPr lang="ru-RU" dirty="0" smtClean="0"/>
              <a:t> </a:t>
            </a:r>
            <a:r>
              <a:rPr lang="ru-RU" dirty="0" err="1" smtClean="0"/>
              <a:t>мобил</a:t>
            </a:r>
            <a:r>
              <a:rPr lang="ru-RU" dirty="0" smtClean="0"/>
              <a:t> </a:t>
            </a:r>
            <a:r>
              <a:rPr lang="ru-RU" dirty="0" err="1" smtClean="0"/>
              <a:t>тармоқ</a:t>
            </a:r>
            <a:r>
              <a:rPr lang="ru-RU" dirty="0" smtClean="0"/>
              <a:t> </a:t>
            </a:r>
            <a:r>
              <a:rPr lang="ru-RU" dirty="0" err="1" smtClean="0"/>
              <a:t>концепцияси</a:t>
            </a:r>
            <a:r>
              <a:rPr lang="ru-RU" dirty="0" smtClean="0"/>
              <a:t> </a:t>
            </a:r>
            <a:r>
              <a:rPr lang="ru-RU" dirty="0" err="1" smtClean="0"/>
              <a:t>ишлаб</a:t>
            </a:r>
            <a:r>
              <a:rPr lang="ru-RU" dirty="0" smtClean="0"/>
              <a:t> </a:t>
            </a:r>
            <a:r>
              <a:rPr lang="ru-RU" dirty="0" err="1" smtClean="0"/>
              <a:t>чиқилди</a:t>
            </a:r>
            <a:r>
              <a:rPr lang="ru-RU" dirty="0" smtClean="0"/>
              <a:t>. </a:t>
            </a:r>
            <a:r>
              <a:rPr lang="ru-RU" dirty="0" err="1" smtClean="0"/>
              <a:t>Тармоқ</a:t>
            </a:r>
            <a:r>
              <a:rPr lang="ru-RU" dirty="0" smtClean="0"/>
              <a:t> </a:t>
            </a:r>
            <a:r>
              <a:rPr lang="ru-RU" dirty="0" err="1" smtClean="0"/>
              <a:t>остида</a:t>
            </a:r>
            <a:r>
              <a:rPr lang="ru-RU" dirty="0" smtClean="0"/>
              <a:t> </a:t>
            </a:r>
            <a:r>
              <a:rPr lang="ru-RU" dirty="0" err="1" smtClean="0"/>
              <a:t>сақланишни</a:t>
            </a:r>
            <a:r>
              <a:rPr lang="ru-RU" dirty="0" smtClean="0"/>
              <a:t> </a:t>
            </a:r>
            <a:r>
              <a:rPr lang="ru-RU" dirty="0" err="1" smtClean="0"/>
              <a:t>амалга</a:t>
            </a:r>
            <a:r>
              <a:rPr lang="ru-RU" dirty="0" smtClean="0"/>
              <a:t> </a:t>
            </a:r>
            <a:r>
              <a:rPr lang="ru-RU" dirty="0" err="1" smtClean="0"/>
              <a:t>оширадиган</a:t>
            </a:r>
            <a:r>
              <a:rPr lang="ru-RU" dirty="0" smtClean="0"/>
              <a:t> </a:t>
            </a:r>
            <a:r>
              <a:rPr lang="ru-RU" dirty="0" err="1" smtClean="0"/>
              <a:t>турлича</a:t>
            </a:r>
            <a:r>
              <a:rPr lang="ru-RU" dirty="0" smtClean="0"/>
              <a:t> </a:t>
            </a:r>
            <a:r>
              <a:rPr lang="ru-RU" dirty="0" err="1" smtClean="0"/>
              <a:t>маълумотларни</a:t>
            </a:r>
            <a:r>
              <a:rPr lang="ru-RU" dirty="0" smtClean="0"/>
              <a:t> </a:t>
            </a:r>
            <a:r>
              <a:rPr lang="ru-RU" dirty="0" err="1" smtClean="0"/>
              <a:t>қайта</a:t>
            </a:r>
            <a:r>
              <a:rPr lang="ru-RU" dirty="0" smtClean="0"/>
              <a:t> </a:t>
            </a:r>
            <a:r>
              <a:rPr lang="ru-RU" dirty="0" err="1" smtClean="0"/>
              <a:t>ишлайдиган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ўтказиладиган</a:t>
            </a:r>
            <a:r>
              <a:rPr lang="ru-RU" dirty="0" smtClean="0"/>
              <a:t> </a:t>
            </a:r>
            <a:r>
              <a:rPr lang="ru-RU" dirty="0" err="1" smtClean="0"/>
              <a:t>кўпгина</a:t>
            </a:r>
            <a:r>
              <a:rPr lang="ru-RU" dirty="0" smtClean="0"/>
              <a:t> </a:t>
            </a:r>
            <a:r>
              <a:rPr lang="ru-RU" dirty="0" err="1" smtClean="0"/>
              <a:t>яъни</a:t>
            </a:r>
            <a:r>
              <a:rPr lang="ru-RU" dirty="0" smtClean="0"/>
              <a:t> </a:t>
            </a:r>
            <a:r>
              <a:rPr lang="ru-RU" dirty="0" err="1" smtClean="0"/>
              <a:t>бир</a:t>
            </a:r>
            <a:r>
              <a:rPr lang="ru-RU" dirty="0" smtClean="0"/>
              <a:t> – </a:t>
            </a:r>
            <a:r>
              <a:rPr lang="ru-RU" dirty="0" err="1" smtClean="0"/>
              <a:t>бири</a:t>
            </a:r>
            <a:r>
              <a:rPr lang="ru-RU" dirty="0" smtClean="0"/>
              <a:t> </a:t>
            </a:r>
            <a:r>
              <a:rPr lang="ru-RU" dirty="0" err="1" smtClean="0"/>
              <a:t>билан</a:t>
            </a:r>
            <a:r>
              <a:rPr lang="ru-RU" dirty="0" smtClean="0"/>
              <a:t> </a:t>
            </a:r>
            <a:r>
              <a:rPr lang="ru-RU" dirty="0" err="1" smtClean="0"/>
              <a:t>ўзаро</a:t>
            </a:r>
            <a:r>
              <a:rPr lang="ru-RU" dirty="0" smtClean="0"/>
              <a:t> </a:t>
            </a:r>
            <a:r>
              <a:rPr lang="ru-RU" dirty="0" err="1" smtClean="0"/>
              <a:t>таъсир</a:t>
            </a:r>
            <a:r>
              <a:rPr lang="ru-RU" dirty="0" smtClean="0"/>
              <a:t> </a:t>
            </a:r>
            <a:r>
              <a:rPr lang="ru-RU" dirty="0" err="1" smtClean="0"/>
              <a:t>остида</a:t>
            </a:r>
            <a:r>
              <a:rPr lang="ru-RU" dirty="0" smtClean="0"/>
              <a:t> </a:t>
            </a:r>
            <a:r>
              <a:rPr lang="ru-RU" dirty="0" err="1" smtClean="0"/>
              <a:t>бўлган</a:t>
            </a:r>
            <a:r>
              <a:rPr lang="ru-RU" dirty="0" smtClean="0"/>
              <a:t> </a:t>
            </a:r>
            <a:r>
              <a:rPr lang="ru-RU" dirty="0" err="1" smtClean="0"/>
              <a:t>системалар</a:t>
            </a:r>
            <a:r>
              <a:rPr lang="ru-RU" dirty="0" smtClean="0"/>
              <a:t> </a:t>
            </a:r>
            <a:r>
              <a:rPr lang="ru-RU" dirty="0" err="1" smtClean="0"/>
              <a:t>тушунилади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29228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53792"/>
            <a:ext cx="10515600" cy="5623171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 err="1" smtClean="0"/>
              <a:t>Глобал</a:t>
            </a:r>
            <a:r>
              <a:rPr lang="ru-RU" dirty="0" smtClean="0"/>
              <a:t> </a:t>
            </a:r>
            <a:r>
              <a:rPr lang="ru-RU" dirty="0" err="1" smtClean="0"/>
              <a:t>тармоқ</a:t>
            </a:r>
            <a:r>
              <a:rPr lang="ru-RU" dirty="0" smtClean="0"/>
              <a:t> </a:t>
            </a:r>
            <a:r>
              <a:rPr lang="ru-RU" dirty="0" err="1" smtClean="0"/>
              <a:t>умумий</a:t>
            </a:r>
            <a:r>
              <a:rPr lang="ru-RU" dirty="0" smtClean="0"/>
              <a:t> </a:t>
            </a:r>
            <a:r>
              <a:rPr lang="ru-RU" dirty="0" err="1" smtClean="0"/>
              <a:t>фойдаланиладиган</a:t>
            </a:r>
            <a:r>
              <a:rPr lang="ru-RU" dirty="0" smtClean="0"/>
              <a:t> телефон </a:t>
            </a:r>
            <a:r>
              <a:rPr lang="ru-RU" dirty="0" err="1" smtClean="0"/>
              <a:t>тармоқларини</a:t>
            </a:r>
            <a:r>
              <a:rPr lang="ru-RU" dirty="0" smtClean="0"/>
              <a:t> </a:t>
            </a:r>
            <a:r>
              <a:rPr lang="ru-RU" dirty="0" err="1" smtClean="0"/>
              <a:t>уяли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йўлдошли</a:t>
            </a:r>
            <a:r>
              <a:rPr lang="ru-RU" dirty="0" smtClean="0"/>
              <a:t> </a:t>
            </a:r>
            <a:r>
              <a:rPr lang="ru-RU" dirty="0" err="1" smtClean="0"/>
              <a:t>алоқа</a:t>
            </a:r>
            <a:r>
              <a:rPr lang="ru-RU" dirty="0" smtClean="0"/>
              <a:t> </a:t>
            </a:r>
            <a:r>
              <a:rPr lang="ru-RU" dirty="0" err="1" smtClean="0"/>
              <a:t>тизимларини</a:t>
            </a:r>
            <a:r>
              <a:rPr lang="ru-RU" dirty="0" smtClean="0"/>
              <a:t> </a:t>
            </a:r>
            <a:r>
              <a:rPr lang="ru-RU" dirty="0" err="1" smtClean="0"/>
              <a:t>бирлаштиради</a:t>
            </a:r>
            <a:r>
              <a:rPr lang="ru-RU" dirty="0" smtClean="0"/>
              <a:t>. У </a:t>
            </a:r>
            <a:r>
              <a:rPr lang="ru-RU" dirty="0" err="1" smtClean="0"/>
              <a:t>барча</a:t>
            </a:r>
            <a:r>
              <a:rPr lang="ru-RU" dirty="0" smtClean="0"/>
              <a:t> </a:t>
            </a:r>
            <a:r>
              <a:rPr lang="ru-RU" dirty="0" err="1" smtClean="0"/>
              <a:t>ҳар</a:t>
            </a:r>
            <a:r>
              <a:rPr lang="ru-RU" dirty="0" smtClean="0"/>
              <a:t> хил </a:t>
            </a:r>
            <a:r>
              <a:rPr lang="ru-RU" dirty="0" err="1" smtClean="0"/>
              <a:t>фойдаланувчи</a:t>
            </a:r>
            <a:r>
              <a:rPr lang="ru-RU" dirty="0" smtClean="0"/>
              <a:t> </a:t>
            </a:r>
            <a:r>
              <a:rPr lang="ru-RU" dirty="0" err="1" smtClean="0"/>
              <a:t>терминалларини</a:t>
            </a:r>
            <a:r>
              <a:rPr lang="ru-RU" dirty="0" smtClean="0"/>
              <a:t> (</a:t>
            </a:r>
            <a:r>
              <a:rPr lang="ru-RU" dirty="0" err="1" smtClean="0"/>
              <a:t>симли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симсиз</a:t>
            </a:r>
            <a:r>
              <a:rPr lang="ru-RU" dirty="0" smtClean="0"/>
              <a:t> телефон </a:t>
            </a:r>
            <a:r>
              <a:rPr lang="ru-RU" dirty="0" err="1" smtClean="0"/>
              <a:t>аппаратлари</a:t>
            </a:r>
            <a:r>
              <a:rPr lang="ru-RU" dirty="0" smtClean="0"/>
              <a:t> </a:t>
            </a:r>
            <a:r>
              <a:rPr lang="ru-RU" dirty="0" err="1" smtClean="0"/>
              <a:t>шахсий</a:t>
            </a:r>
            <a:r>
              <a:rPr lang="ru-RU" dirty="0" smtClean="0"/>
              <a:t> </a:t>
            </a:r>
            <a:r>
              <a:rPr lang="ru-RU" dirty="0" err="1" smtClean="0"/>
              <a:t>компьютерлар</a:t>
            </a:r>
            <a:r>
              <a:rPr lang="ru-RU" dirty="0" smtClean="0"/>
              <a:t> </a:t>
            </a:r>
            <a:r>
              <a:rPr lang="ru-RU" dirty="0" err="1" smtClean="0"/>
              <a:t>уяли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йўлдош</a:t>
            </a:r>
            <a:r>
              <a:rPr lang="ru-RU" dirty="0" smtClean="0"/>
              <a:t> </a:t>
            </a:r>
            <a:r>
              <a:rPr lang="ru-RU" dirty="0" err="1" smtClean="0"/>
              <a:t>телефонлар</a:t>
            </a:r>
            <a:r>
              <a:rPr lang="ru-RU" dirty="0" smtClean="0"/>
              <a:t> </a:t>
            </a:r>
            <a:r>
              <a:rPr lang="ru-RU" dirty="0" err="1" smtClean="0"/>
              <a:t>факсимал</a:t>
            </a:r>
            <a:r>
              <a:rPr lang="ru-RU" dirty="0" smtClean="0"/>
              <a:t> </a:t>
            </a:r>
            <a:r>
              <a:rPr lang="ru-RU" dirty="0" err="1" smtClean="0"/>
              <a:t>алоқа</a:t>
            </a:r>
            <a:r>
              <a:rPr lang="ru-RU" dirty="0" smtClean="0"/>
              <a:t> </a:t>
            </a:r>
            <a:r>
              <a:rPr lang="ru-RU" dirty="0" err="1" smtClean="0"/>
              <a:t>аппаратлари</a:t>
            </a:r>
            <a:r>
              <a:rPr lang="ru-RU" dirty="0" smtClean="0"/>
              <a:t> ) </a:t>
            </a:r>
            <a:r>
              <a:rPr lang="ru-RU" dirty="0" err="1" smtClean="0"/>
              <a:t>алоқа</a:t>
            </a:r>
            <a:r>
              <a:rPr lang="ru-RU" dirty="0" smtClean="0"/>
              <a:t> </a:t>
            </a:r>
            <a:r>
              <a:rPr lang="ru-RU" dirty="0" err="1" smtClean="0"/>
              <a:t>линиялари</a:t>
            </a:r>
            <a:r>
              <a:rPr lang="ru-RU" dirty="0" smtClean="0"/>
              <a:t> (</a:t>
            </a:r>
            <a:r>
              <a:rPr lang="ru-RU" dirty="0" err="1" smtClean="0"/>
              <a:t>кабелли</a:t>
            </a:r>
            <a:r>
              <a:rPr lang="ru-RU" dirty="0" smtClean="0"/>
              <a:t> оптик </a:t>
            </a:r>
            <a:r>
              <a:rPr lang="ru-RU" dirty="0" err="1" smtClean="0"/>
              <a:t>симсиз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бошқалар</a:t>
            </a:r>
            <a:r>
              <a:rPr lang="ru-RU" dirty="0" smtClean="0"/>
              <a:t> ). Коммутация </a:t>
            </a:r>
            <a:r>
              <a:rPr lang="ru-RU" dirty="0" err="1" smtClean="0"/>
              <a:t>тугунлари</a:t>
            </a:r>
            <a:r>
              <a:rPr lang="ru-RU" dirty="0" smtClean="0"/>
              <a:t> (</a:t>
            </a:r>
            <a:r>
              <a:rPr lang="ru-RU" dirty="0" err="1" smtClean="0"/>
              <a:t>идоравий</a:t>
            </a:r>
            <a:r>
              <a:rPr lang="ru-RU" dirty="0" smtClean="0"/>
              <a:t>), </a:t>
            </a:r>
            <a:r>
              <a:rPr lang="ru-RU" dirty="0" err="1" smtClean="0"/>
              <a:t>районли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шаҳарлараро</a:t>
            </a:r>
            <a:r>
              <a:rPr lang="ru-RU" dirty="0" smtClean="0"/>
              <a:t> </a:t>
            </a:r>
            <a:r>
              <a:rPr lang="ru-RU" dirty="0" err="1" smtClean="0"/>
              <a:t>бошқарув</a:t>
            </a:r>
            <a:r>
              <a:rPr lang="ru-RU" dirty="0" smtClean="0"/>
              <a:t> роли </a:t>
            </a:r>
            <a:r>
              <a:rPr lang="ru-RU" dirty="0" err="1" smtClean="0"/>
              <a:t>ва</a:t>
            </a:r>
            <a:r>
              <a:rPr lang="ru-RU" dirty="0" smtClean="0"/>
              <a:t> техник </a:t>
            </a:r>
            <a:r>
              <a:rPr lang="ru-RU" dirty="0" err="1" smtClean="0"/>
              <a:t>ҳизмат</a:t>
            </a:r>
            <a:r>
              <a:rPr lang="ru-RU" dirty="0" smtClean="0"/>
              <a:t> </a:t>
            </a:r>
            <a:r>
              <a:rPr lang="ru-RU" dirty="0" err="1" smtClean="0"/>
              <a:t>кўрсатишни</a:t>
            </a:r>
            <a:r>
              <a:rPr lang="ru-RU" dirty="0" smtClean="0"/>
              <a:t> </a:t>
            </a:r>
            <a:r>
              <a:rPr lang="ru-RU" dirty="0" err="1" smtClean="0"/>
              <a:t>амалга</a:t>
            </a:r>
            <a:r>
              <a:rPr lang="ru-RU" dirty="0" smtClean="0"/>
              <a:t> </a:t>
            </a:r>
            <a:r>
              <a:rPr lang="ru-RU" dirty="0" err="1" smtClean="0"/>
              <a:t>оширади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8921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uz-Cyrl-UZ" dirty="0" smtClean="0"/>
              <a:t>	</a:t>
            </a:r>
            <a:r>
              <a:rPr lang="en-US" dirty="0" smtClean="0"/>
              <a:t>ISO </a:t>
            </a:r>
            <a:r>
              <a:rPr lang="ru-RU" dirty="0" err="1" smtClean="0"/>
              <a:t>томонидан</a:t>
            </a:r>
            <a:r>
              <a:rPr lang="ru-RU" dirty="0" smtClean="0"/>
              <a:t> </a:t>
            </a:r>
            <a:r>
              <a:rPr lang="ru-RU" dirty="0" err="1" smtClean="0"/>
              <a:t>ишлаб</a:t>
            </a:r>
            <a:r>
              <a:rPr lang="ru-RU" dirty="0" smtClean="0"/>
              <a:t> </a:t>
            </a:r>
            <a:r>
              <a:rPr lang="ru-RU" dirty="0" err="1" smtClean="0"/>
              <a:t>чиқилган</a:t>
            </a:r>
            <a:r>
              <a:rPr lang="ru-RU" dirty="0" smtClean="0"/>
              <a:t> эталон модель </a:t>
            </a:r>
            <a:r>
              <a:rPr lang="en-US" dirty="0" smtClean="0"/>
              <a:t>OSI (Open Systems Interconnection), </a:t>
            </a:r>
            <a:r>
              <a:rPr lang="ru-RU" dirty="0" err="1" smtClean="0"/>
              <a:t>одатда</a:t>
            </a:r>
            <a:r>
              <a:rPr lang="ru-RU" dirty="0" smtClean="0"/>
              <a:t> </a:t>
            </a:r>
            <a:r>
              <a:rPr lang="en-US" dirty="0" smtClean="0"/>
              <a:t>ISO/OSI </a:t>
            </a:r>
            <a:r>
              <a:rPr lang="ru-RU" dirty="0" smtClean="0"/>
              <a:t>модели </a:t>
            </a:r>
            <a:r>
              <a:rPr lang="ru-RU" dirty="0" err="1" smtClean="0"/>
              <a:t>сифатида</a:t>
            </a:r>
            <a:r>
              <a:rPr lang="ru-RU" dirty="0" smtClean="0"/>
              <a:t> </a:t>
            </a:r>
            <a:r>
              <a:rPr lang="ru-RU" dirty="0" err="1" smtClean="0"/>
              <a:t>кўрсатилади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шу </a:t>
            </a:r>
            <a:r>
              <a:rPr lang="ru-RU" dirty="0" err="1" smtClean="0"/>
              <a:t>маънода</a:t>
            </a:r>
            <a:r>
              <a:rPr lang="ru-RU" dirty="0" smtClean="0"/>
              <a:t> </a:t>
            </a:r>
            <a:r>
              <a:rPr lang="ru-RU" dirty="0" err="1" smtClean="0"/>
              <a:t>базаси</a:t>
            </a:r>
            <a:r>
              <a:rPr lang="ru-RU" dirty="0" smtClean="0"/>
              <a:t> </a:t>
            </a:r>
            <a:r>
              <a:rPr lang="ru-RU" dirty="0" err="1" smtClean="0"/>
              <a:t>хисобланадики</a:t>
            </a:r>
            <a:r>
              <a:rPr lang="ru-RU" dirty="0" smtClean="0"/>
              <a:t>, </a:t>
            </a:r>
            <a:r>
              <a:rPr lang="ru-RU" dirty="0" err="1" smtClean="0"/>
              <a:t>баъзи</a:t>
            </a:r>
            <a:r>
              <a:rPr lang="ru-RU" dirty="0" smtClean="0"/>
              <a:t> </a:t>
            </a:r>
            <a:r>
              <a:rPr lang="ru-RU" dirty="0" err="1" smtClean="0"/>
              <a:t>бир</a:t>
            </a:r>
            <a:r>
              <a:rPr lang="ru-RU" dirty="0" smtClean="0"/>
              <a:t> </a:t>
            </a:r>
            <a:r>
              <a:rPr lang="ru-RU" dirty="0" err="1" smtClean="0"/>
              <a:t>системаларни</a:t>
            </a:r>
            <a:r>
              <a:rPr lang="ru-RU" dirty="0" smtClean="0"/>
              <a:t> </a:t>
            </a:r>
            <a:r>
              <a:rPr lang="ru-RU" dirty="0" err="1" smtClean="0"/>
              <a:t>тасвирлаш</a:t>
            </a:r>
            <a:r>
              <a:rPr lang="ru-RU" dirty="0" smtClean="0"/>
              <a:t> </a:t>
            </a:r>
            <a:r>
              <a:rPr lang="ru-RU" dirty="0" err="1" smtClean="0"/>
              <a:t>учун</a:t>
            </a:r>
            <a:r>
              <a:rPr lang="ru-RU" dirty="0" smtClean="0"/>
              <a:t> </a:t>
            </a:r>
            <a:r>
              <a:rPr lang="ru-RU" dirty="0" err="1" smtClean="0"/>
              <a:t>унинг</a:t>
            </a:r>
            <a:r>
              <a:rPr lang="ru-RU" dirty="0" smtClean="0"/>
              <a:t> </a:t>
            </a:r>
            <a:r>
              <a:rPr lang="ru-RU" dirty="0" err="1" smtClean="0"/>
              <a:t>компонентларининг</a:t>
            </a:r>
            <a:r>
              <a:rPr lang="ru-RU" dirty="0" smtClean="0"/>
              <a:t> </a:t>
            </a:r>
            <a:r>
              <a:rPr lang="ru-RU" dirty="0" err="1" smtClean="0"/>
              <a:t>бир</a:t>
            </a:r>
            <a:r>
              <a:rPr lang="ru-RU" dirty="0" smtClean="0"/>
              <a:t> </a:t>
            </a:r>
            <a:r>
              <a:rPr lang="ru-RU" dirty="0" err="1" smtClean="0"/>
              <a:t>қисми</a:t>
            </a:r>
            <a:r>
              <a:rPr lang="ru-RU" dirty="0" smtClean="0"/>
              <a:t> </a:t>
            </a:r>
            <a:r>
              <a:rPr lang="ru-RU" dirty="0" err="1" smtClean="0"/>
              <a:t>етарлидир</a:t>
            </a:r>
            <a:r>
              <a:rPr lang="ru-RU" dirty="0" smtClean="0"/>
              <a:t>. </a:t>
            </a:r>
            <a:r>
              <a:rPr lang="ru-RU" dirty="0" err="1" smtClean="0"/>
              <a:t>Алтернатив</a:t>
            </a:r>
            <a:r>
              <a:rPr lang="ru-RU" dirty="0" smtClean="0"/>
              <a:t> </a:t>
            </a:r>
            <a:r>
              <a:rPr lang="ru-RU" dirty="0" err="1" smtClean="0"/>
              <a:t>ракобат</a:t>
            </a:r>
            <a:r>
              <a:rPr lang="ru-RU" dirty="0" smtClean="0"/>
              <a:t> </a:t>
            </a:r>
            <a:r>
              <a:rPr lang="ru-RU" dirty="0" err="1" smtClean="0"/>
              <a:t>ҳусусияти</a:t>
            </a:r>
            <a:r>
              <a:rPr lang="ru-RU" dirty="0" smtClean="0"/>
              <a:t> </a:t>
            </a:r>
            <a:r>
              <a:rPr lang="ru-RU" dirty="0" err="1" smtClean="0"/>
              <a:t>борлигига</a:t>
            </a:r>
            <a:r>
              <a:rPr lang="ru-RU" dirty="0" smtClean="0"/>
              <a:t> </a:t>
            </a:r>
            <a:r>
              <a:rPr lang="ru-RU" dirty="0" err="1" smtClean="0"/>
              <a:t>қарамасдан</a:t>
            </a:r>
            <a:r>
              <a:rPr lang="ru-RU" dirty="0" smtClean="0"/>
              <a:t>, модель </a:t>
            </a:r>
            <a:r>
              <a:rPr lang="en-US" dirty="0" smtClean="0"/>
              <a:t>OSI </a:t>
            </a:r>
            <a:r>
              <a:rPr lang="ru-RU" dirty="0" err="1" smtClean="0"/>
              <a:t>ҳамма</a:t>
            </a:r>
            <a:r>
              <a:rPr lang="ru-RU" dirty="0" smtClean="0"/>
              <a:t> </a:t>
            </a:r>
            <a:r>
              <a:rPr lang="ru-RU" dirty="0" err="1" smtClean="0"/>
              <a:t>жойга</a:t>
            </a:r>
            <a:r>
              <a:rPr lang="ru-RU" dirty="0" smtClean="0"/>
              <a:t> </a:t>
            </a:r>
            <a:r>
              <a:rPr lang="ru-RU" dirty="0" err="1" smtClean="0"/>
              <a:t>ёйилишини</a:t>
            </a:r>
            <a:r>
              <a:rPr lang="ru-RU" dirty="0" smtClean="0"/>
              <a:t> </a:t>
            </a:r>
            <a:r>
              <a:rPr lang="ru-RU" dirty="0" err="1" smtClean="0"/>
              <a:t>қўлга</a:t>
            </a:r>
            <a:r>
              <a:rPr lang="ru-RU" dirty="0" smtClean="0"/>
              <a:t> </a:t>
            </a:r>
            <a:r>
              <a:rPr lang="ru-RU" dirty="0" err="1" smtClean="0"/>
              <a:t>киритди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информацион</a:t>
            </a:r>
            <a:r>
              <a:rPr lang="ru-RU" dirty="0" smtClean="0"/>
              <a:t> </a:t>
            </a:r>
            <a:r>
              <a:rPr lang="ru-RU" dirty="0" err="1" smtClean="0"/>
              <a:t>тизим</a:t>
            </a:r>
            <a:r>
              <a:rPr lang="ru-RU" dirty="0" smtClean="0"/>
              <a:t> </a:t>
            </a:r>
            <a:r>
              <a:rPr lang="ru-RU" dirty="0" err="1" smtClean="0"/>
              <a:t>техникада</a:t>
            </a:r>
            <a:r>
              <a:rPr lang="ru-RU" dirty="0" smtClean="0"/>
              <a:t> </a:t>
            </a:r>
            <a:r>
              <a:rPr lang="ru-RU" dirty="0" err="1" smtClean="0"/>
              <a:t>концептуал</a:t>
            </a:r>
            <a:r>
              <a:rPr lang="ru-RU" dirty="0" smtClean="0"/>
              <a:t> </a:t>
            </a:r>
            <a:r>
              <a:rPr lang="ru-RU" dirty="0" err="1" smtClean="0"/>
              <a:t>асос</a:t>
            </a:r>
            <a:r>
              <a:rPr lang="ru-RU" dirty="0" smtClean="0"/>
              <a:t> </a:t>
            </a:r>
            <a:r>
              <a:rPr lang="ru-RU" dirty="0" err="1" smtClean="0"/>
              <a:t>сифатида</a:t>
            </a:r>
            <a:r>
              <a:rPr lang="ru-RU" dirty="0" smtClean="0"/>
              <a:t> </a:t>
            </a:r>
            <a:r>
              <a:rPr lang="ru-RU" dirty="0" err="1" smtClean="0"/>
              <a:t>кенг</a:t>
            </a:r>
            <a:r>
              <a:rPr lang="ru-RU" dirty="0" smtClean="0"/>
              <a:t> </a:t>
            </a:r>
            <a:r>
              <a:rPr lang="ru-RU" dirty="0" err="1" smtClean="0"/>
              <a:t>фойдаланилади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523766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21972"/>
            <a:ext cx="10515600" cy="5854991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 err="1" smtClean="0"/>
              <a:t>Очиқ</a:t>
            </a:r>
            <a:r>
              <a:rPr lang="ru-RU" dirty="0" smtClean="0"/>
              <a:t> система </a:t>
            </a:r>
            <a:r>
              <a:rPr lang="ru-RU" dirty="0" err="1" smtClean="0"/>
              <a:t>остида</a:t>
            </a:r>
            <a:r>
              <a:rPr lang="ru-RU" dirty="0" smtClean="0"/>
              <a:t> </a:t>
            </a:r>
            <a:r>
              <a:rPr lang="ru-RU" dirty="0" err="1" smtClean="0"/>
              <a:t>ҳалқаро</a:t>
            </a:r>
            <a:r>
              <a:rPr lang="ru-RU" dirty="0" smtClean="0"/>
              <a:t> </a:t>
            </a:r>
            <a:r>
              <a:rPr lang="ru-RU" dirty="0" err="1" smtClean="0"/>
              <a:t>ташкилот</a:t>
            </a:r>
            <a:r>
              <a:rPr lang="ru-RU" dirty="0" smtClean="0"/>
              <a:t> </a:t>
            </a:r>
            <a:r>
              <a:rPr lang="ru-RU" dirty="0" err="1" smtClean="0"/>
              <a:t>талабларини</a:t>
            </a:r>
            <a:r>
              <a:rPr lang="ru-RU" dirty="0" smtClean="0"/>
              <a:t> </a:t>
            </a:r>
            <a:r>
              <a:rPr lang="ru-RU" dirty="0" err="1" smtClean="0"/>
              <a:t>ёки</a:t>
            </a:r>
            <a:r>
              <a:rPr lang="ru-RU" dirty="0" smtClean="0"/>
              <a:t> </a:t>
            </a:r>
            <a:r>
              <a:rPr lang="ru-RU" dirty="0" err="1" smtClean="0"/>
              <a:t>ишлаб</a:t>
            </a:r>
            <a:r>
              <a:rPr lang="ru-RU" dirty="0" smtClean="0"/>
              <a:t> </a:t>
            </a:r>
            <a:r>
              <a:rPr lang="ru-RU" dirty="0" err="1" smtClean="0"/>
              <a:t>чиқарувчи</a:t>
            </a:r>
            <a:r>
              <a:rPr lang="ru-RU" dirty="0" smtClean="0"/>
              <a:t> </a:t>
            </a:r>
            <a:r>
              <a:rPr lang="ru-RU" dirty="0" err="1" smtClean="0"/>
              <a:t>талабларини</a:t>
            </a:r>
            <a:r>
              <a:rPr lang="ru-RU" dirty="0" smtClean="0"/>
              <a:t> </a:t>
            </a:r>
            <a:r>
              <a:rPr lang="ru-RU" dirty="0" err="1" smtClean="0"/>
              <a:t>қондирадиган</a:t>
            </a:r>
            <a:r>
              <a:rPr lang="ru-RU" dirty="0" smtClean="0"/>
              <a:t>, </a:t>
            </a:r>
            <a:r>
              <a:rPr lang="ru-RU" dirty="0" err="1" smtClean="0"/>
              <a:t>ўтказиш</a:t>
            </a:r>
            <a:r>
              <a:rPr lang="ru-RU" dirty="0" smtClean="0"/>
              <a:t> </a:t>
            </a:r>
            <a:r>
              <a:rPr lang="ru-RU" dirty="0" err="1" smtClean="0"/>
              <a:t>бозорни</a:t>
            </a:r>
            <a:r>
              <a:rPr lang="ru-RU" dirty="0" smtClean="0"/>
              <a:t> </a:t>
            </a:r>
            <a:r>
              <a:rPr lang="ru-RU" dirty="0" err="1" smtClean="0"/>
              <a:t>катта</a:t>
            </a:r>
            <a:r>
              <a:rPr lang="ru-RU" dirty="0" smtClean="0"/>
              <a:t> </a:t>
            </a:r>
            <a:r>
              <a:rPr lang="ru-RU" dirty="0" err="1" smtClean="0"/>
              <a:t>қисмини</a:t>
            </a:r>
            <a:r>
              <a:rPr lang="ru-RU" dirty="0" smtClean="0"/>
              <a:t> </a:t>
            </a:r>
            <a:r>
              <a:rPr lang="ru-RU" dirty="0" err="1" smtClean="0"/>
              <a:t>бошқарадиган</a:t>
            </a:r>
            <a:r>
              <a:rPr lang="ru-RU" dirty="0" smtClean="0"/>
              <a:t> </a:t>
            </a:r>
            <a:r>
              <a:rPr lang="ru-RU" dirty="0" err="1" smtClean="0"/>
              <a:t>тизим</a:t>
            </a:r>
            <a:r>
              <a:rPr lang="ru-RU" dirty="0" smtClean="0"/>
              <a:t> </a:t>
            </a:r>
            <a:r>
              <a:rPr lang="ru-RU" dirty="0" err="1" smtClean="0"/>
              <a:t>тушинилади</a:t>
            </a:r>
            <a:r>
              <a:rPr lang="ru-RU" dirty="0" smtClean="0"/>
              <a:t>, </a:t>
            </a:r>
            <a:r>
              <a:rPr lang="ru-RU" dirty="0" err="1" smtClean="0"/>
              <a:t>очиқлик</a:t>
            </a:r>
            <a:r>
              <a:rPr lang="ru-RU" dirty="0" smtClean="0"/>
              <a:t> </a:t>
            </a:r>
            <a:r>
              <a:rPr lang="ru-RU" dirty="0" err="1" smtClean="0"/>
              <a:t>тизим</a:t>
            </a:r>
            <a:r>
              <a:rPr lang="ru-RU" dirty="0" smtClean="0"/>
              <a:t> </a:t>
            </a:r>
            <a:r>
              <a:rPr lang="ru-RU" dirty="0" err="1" smtClean="0"/>
              <a:t>бирор</a:t>
            </a:r>
            <a:r>
              <a:rPr lang="ru-RU" dirty="0" smtClean="0"/>
              <a:t> </a:t>
            </a:r>
            <a:r>
              <a:rPr lang="ru-RU" dirty="0" err="1" smtClean="0"/>
              <a:t>кишини</a:t>
            </a:r>
            <a:r>
              <a:rPr lang="ru-RU" dirty="0" smtClean="0"/>
              <a:t> </a:t>
            </a:r>
            <a:r>
              <a:rPr lang="ru-RU" dirty="0" err="1" smtClean="0"/>
              <a:t>мулки</a:t>
            </a:r>
            <a:r>
              <a:rPr lang="ru-RU" dirty="0" smtClean="0"/>
              <a:t> </a:t>
            </a:r>
            <a:r>
              <a:rPr lang="ru-RU" dirty="0" err="1" smtClean="0"/>
              <a:t>эмаслигини</a:t>
            </a:r>
            <a:r>
              <a:rPr lang="ru-RU" dirty="0" smtClean="0"/>
              <a:t> </a:t>
            </a:r>
            <a:r>
              <a:rPr lang="ru-RU" dirty="0" err="1" smtClean="0"/>
              <a:t>англатади</a:t>
            </a:r>
            <a:r>
              <a:rPr lang="ru-RU" dirty="0" smtClean="0"/>
              <a:t>, </a:t>
            </a:r>
            <a:r>
              <a:rPr lang="ru-RU" dirty="0" err="1" smtClean="0"/>
              <a:t>бошқача</a:t>
            </a:r>
            <a:r>
              <a:rPr lang="ru-RU" dirty="0" smtClean="0"/>
              <a:t> </a:t>
            </a:r>
            <a:r>
              <a:rPr lang="ru-RU" dirty="0" err="1" smtClean="0"/>
              <a:t>қилиб</a:t>
            </a:r>
            <a:r>
              <a:rPr lang="ru-RU" dirty="0" smtClean="0"/>
              <a:t> </a:t>
            </a:r>
            <a:r>
              <a:rPr lang="ru-RU" dirty="0" err="1" smtClean="0"/>
              <a:t>айтганда</a:t>
            </a:r>
            <a:r>
              <a:rPr lang="ru-RU" dirty="0" smtClean="0"/>
              <a:t> </a:t>
            </a:r>
            <a:r>
              <a:rPr lang="ru-RU" dirty="0" err="1" smtClean="0"/>
              <a:t>хохлаган</a:t>
            </a:r>
            <a:r>
              <a:rPr lang="ru-RU" dirty="0" smtClean="0"/>
              <a:t> </a:t>
            </a:r>
            <a:r>
              <a:rPr lang="ru-RU" dirty="0" err="1" smtClean="0"/>
              <a:t>ишлаб</a:t>
            </a:r>
            <a:r>
              <a:rPr lang="ru-RU" dirty="0" smtClean="0"/>
              <a:t> </a:t>
            </a:r>
            <a:r>
              <a:rPr lang="ru-RU" dirty="0" err="1" smtClean="0"/>
              <a:t>чиқарувчи</a:t>
            </a:r>
            <a:r>
              <a:rPr lang="ru-RU" dirty="0" smtClean="0"/>
              <a:t> </a:t>
            </a:r>
            <a:r>
              <a:rPr lang="ru-RU" dirty="0" err="1" smtClean="0"/>
              <a:t>тизим</a:t>
            </a:r>
            <a:r>
              <a:rPr lang="ru-RU" dirty="0" smtClean="0"/>
              <a:t> </a:t>
            </a:r>
            <a:r>
              <a:rPr lang="ru-RU" dirty="0" err="1" smtClean="0"/>
              <a:t>ҳизматларига</a:t>
            </a:r>
            <a:r>
              <a:rPr lang="ru-RU" dirty="0" smtClean="0"/>
              <a:t> </a:t>
            </a:r>
            <a:r>
              <a:rPr lang="ru-RU" dirty="0" err="1" smtClean="0"/>
              <a:t>амалий</a:t>
            </a:r>
            <a:r>
              <a:rPr lang="ru-RU" dirty="0" smtClean="0"/>
              <a:t> </a:t>
            </a:r>
            <a:r>
              <a:rPr lang="ru-RU" dirty="0" err="1" smtClean="0"/>
              <a:t>киришга</a:t>
            </a:r>
            <a:r>
              <a:rPr lang="ru-RU" dirty="0" smtClean="0"/>
              <a:t> </a:t>
            </a:r>
            <a:r>
              <a:rPr lang="ru-RU" dirty="0" err="1" smtClean="0"/>
              <a:t>мўлжалланган</a:t>
            </a:r>
            <a:r>
              <a:rPr lang="ru-RU" dirty="0" smtClean="0"/>
              <a:t> </a:t>
            </a:r>
            <a:r>
              <a:rPr lang="ru-RU" dirty="0" err="1" smtClean="0"/>
              <a:t>шахсий</a:t>
            </a:r>
            <a:r>
              <a:rPr lang="ru-RU" dirty="0" smtClean="0"/>
              <a:t> </a:t>
            </a:r>
            <a:r>
              <a:rPr lang="ru-RU" dirty="0" err="1" smtClean="0"/>
              <a:t>махсулотни</a:t>
            </a:r>
            <a:r>
              <a:rPr lang="ru-RU" dirty="0" smtClean="0"/>
              <a:t> </a:t>
            </a:r>
            <a:r>
              <a:rPr lang="ru-RU" dirty="0" err="1" smtClean="0"/>
              <a:t>ишлаб</a:t>
            </a:r>
            <a:r>
              <a:rPr lang="ru-RU" dirty="0" smtClean="0"/>
              <a:t> </a:t>
            </a:r>
            <a:r>
              <a:rPr lang="ru-RU" dirty="0" err="1" smtClean="0"/>
              <a:t>чиқаришга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сотувга</a:t>
            </a:r>
            <a:r>
              <a:rPr lang="ru-RU" dirty="0" smtClean="0"/>
              <a:t> </a:t>
            </a:r>
            <a:r>
              <a:rPr lang="ru-RU" dirty="0" err="1" smtClean="0"/>
              <a:t>қўйишга</a:t>
            </a:r>
            <a:r>
              <a:rPr lang="ru-RU" dirty="0" smtClean="0"/>
              <a:t> </a:t>
            </a:r>
            <a:r>
              <a:rPr lang="ru-RU" dirty="0" err="1" smtClean="0"/>
              <a:t>хаққи</a:t>
            </a:r>
            <a:r>
              <a:rPr lang="ru-RU" dirty="0" smtClean="0"/>
              <a:t> бор. </a:t>
            </a:r>
            <a:r>
              <a:rPr lang="ru-RU" dirty="0" err="1" smtClean="0"/>
              <a:t>Ишлаб</a:t>
            </a:r>
            <a:r>
              <a:rPr lang="ru-RU" dirty="0" smtClean="0"/>
              <a:t> </a:t>
            </a:r>
            <a:r>
              <a:rPr lang="ru-RU" dirty="0" err="1" smtClean="0"/>
              <a:t>чиқарувчилар</a:t>
            </a:r>
            <a:r>
              <a:rPr lang="ru-RU" dirty="0" smtClean="0"/>
              <a:t> </a:t>
            </a:r>
            <a:r>
              <a:rPr lang="ru-RU" dirty="0" err="1" smtClean="0"/>
              <a:t>орасида</a:t>
            </a:r>
            <a:r>
              <a:rPr lang="ru-RU" dirty="0" smtClean="0"/>
              <a:t> </a:t>
            </a:r>
            <a:r>
              <a:rPr lang="ru-RU" dirty="0" err="1" smtClean="0"/>
              <a:t>жиҳозларни</a:t>
            </a:r>
            <a:r>
              <a:rPr lang="ru-RU" dirty="0" smtClean="0"/>
              <a:t> </a:t>
            </a:r>
            <a:r>
              <a:rPr lang="ru-RU" dirty="0" err="1" smtClean="0"/>
              <a:t>нархини</a:t>
            </a:r>
            <a:r>
              <a:rPr lang="ru-RU" dirty="0" smtClean="0"/>
              <a:t> </a:t>
            </a:r>
            <a:r>
              <a:rPr lang="ru-RU" dirty="0" err="1" smtClean="0"/>
              <a:t>арзонлашишига</a:t>
            </a:r>
            <a:r>
              <a:rPr lang="ru-RU" dirty="0" smtClean="0"/>
              <a:t> </a:t>
            </a:r>
            <a:r>
              <a:rPr lang="ru-RU" dirty="0" err="1" smtClean="0"/>
              <a:t>сабаб</a:t>
            </a:r>
            <a:r>
              <a:rPr lang="ru-RU" dirty="0" smtClean="0"/>
              <a:t> </a:t>
            </a:r>
            <a:r>
              <a:rPr lang="ru-RU" dirty="0" err="1" smtClean="0"/>
              <a:t>бўладиган</a:t>
            </a:r>
            <a:r>
              <a:rPr lang="ru-RU" dirty="0" smtClean="0"/>
              <a:t> </a:t>
            </a:r>
            <a:r>
              <a:rPr lang="ru-RU" dirty="0" err="1" smtClean="0"/>
              <a:t>рақобат</a:t>
            </a:r>
            <a:r>
              <a:rPr lang="ru-RU" dirty="0" smtClean="0"/>
              <a:t> </a:t>
            </a:r>
            <a:r>
              <a:rPr lang="ru-RU" dirty="0" err="1" smtClean="0"/>
              <a:t>пайдо</a:t>
            </a:r>
            <a:r>
              <a:rPr lang="ru-RU" dirty="0" smtClean="0"/>
              <a:t> </a:t>
            </a:r>
            <a:r>
              <a:rPr lang="ru-RU" dirty="0" err="1" smtClean="0"/>
              <a:t>бўлади</a:t>
            </a:r>
            <a:r>
              <a:rPr lang="ru-RU" dirty="0" smtClean="0"/>
              <a:t>. </a:t>
            </a:r>
            <a:r>
              <a:rPr lang="ru-RU" dirty="0" err="1" smtClean="0"/>
              <a:t>Фойдаланувчилар</a:t>
            </a:r>
            <a:r>
              <a:rPr lang="ru-RU" dirty="0" smtClean="0"/>
              <a:t> бунда </a:t>
            </a:r>
            <a:r>
              <a:rPr lang="ru-RU" dirty="0" err="1" smtClean="0"/>
              <a:t>фақат</a:t>
            </a:r>
            <a:r>
              <a:rPr lang="ru-RU" dirty="0" smtClean="0"/>
              <a:t> </a:t>
            </a:r>
            <a:r>
              <a:rPr lang="ru-RU" dirty="0" err="1" smtClean="0"/>
              <a:t>битта</a:t>
            </a:r>
            <a:r>
              <a:rPr lang="ru-RU" dirty="0" smtClean="0"/>
              <a:t> </a:t>
            </a:r>
            <a:r>
              <a:rPr lang="ru-RU" dirty="0" err="1" smtClean="0"/>
              <a:t>ишлаб</a:t>
            </a:r>
            <a:r>
              <a:rPr lang="ru-RU" dirty="0" smtClean="0"/>
              <a:t> </a:t>
            </a:r>
            <a:r>
              <a:rPr lang="ru-RU" dirty="0" err="1" smtClean="0"/>
              <a:t>чиқарувчига</a:t>
            </a:r>
            <a:r>
              <a:rPr lang="ru-RU" dirty="0" smtClean="0"/>
              <a:t> </a:t>
            </a:r>
            <a:r>
              <a:rPr lang="ru-RU" dirty="0" err="1" smtClean="0"/>
              <a:t>боғлиқ</a:t>
            </a:r>
            <a:r>
              <a:rPr lang="ru-RU" dirty="0" smtClean="0"/>
              <a:t> </a:t>
            </a:r>
            <a:r>
              <a:rPr lang="ru-RU" dirty="0" err="1" smtClean="0"/>
              <a:t>бўлиб</a:t>
            </a:r>
            <a:r>
              <a:rPr lang="ru-RU" dirty="0" smtClean="0"/>
              <a:t> </a:t>
            </a:r>
            <a:r>
              <a:rPr lang="ru-RU" dirty="0" err="1" smtClean="0"/>
              <a:t>қолмайдилар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аппаратура </a:t>
            </a:r>
            <a:r>
              <a:rPr lang="ru-RU" dirty="0" err="1" smtClean="0"/>
              <a:t>билан</a:t>
            </a:r>
            <a:r>
              <a:rPr lang="ru-RU" dirty="0" smtClean="0"/>
              <a:t> </a:t>
            </a:r>
            <a:r>
              <a:rPr lang="ru-RU" dirty="0" err="1" smtClean="0"/>
              <a:t>таъминловчиларини</a:t>
            </a:r>
            <a:r>
              <a:rPr lang="ru-RU" dirty="0" smtClean="0"/>
              <a:t> </a:t>
            </a:r>
            <a:r>
              <a:rPr lang="ru-RU" dirty="0" err="1" smtClean="0"/>
              <a:t>ўзгартириб</a:t>
            </a:r>
            <a:r>
              <a:rPr lang="ru-RU" dirty="0" smtClean="0"/>
              <a:t> </a:t>
            </a:r>
            <a:r>
              <a:rPr lang="ru-RU" dirty="0" err="1" smtClean="0"/>
              <a:t>туришлари</a:t>
            </a:r>
            <a:r>
              <a:rPr lang="ru-RU" dirty="0" smtClean="0"/>
              <a:t> </a:t>
            </a:r>
            <a:r>
              <a:rPr lang="ru-RU" dirty="0" err="1" smtClean="0"/>
              <a:t>мумкин</a:t>
            </a:r>
            <a:r>
              <a:rPr lang="ru-RU" dirty="0" smtClean="0"/>
              <a:t>. </a:t>
            </a:r>
            <a:r>
              <a:rPr lang="ru-RU" dirty="0" err="1"/>
              <a:t>Р</a:t>
            </a:r>
            <a:r>
              <a:rPr lang="ru-RU" dirty="0" err="1" smtClean="0"/>
              <a:t>асмдаги</a:t>
            </a:r>
            <a:r>
              <a:rPr lang="ru-RU" dirty="0" smtClean="0"/>
              <a:t> диаграмма </a:t>
            </a:r>
            <a:r>
              <a:rPr lang="ru-RU" dirty="0" err="1" smtClean="0"/>
              <a:t>умумий</a:t>
            </a:r>
            <a:r>
              <a:rPr lang="ru-RU" dirty="0" smtClean="0"/>
              <a:t> </a:t>
            </a:r>
            <a:r>
              <a:rPr lang="ru-RU" dirty="0" err="1" smtClean="0"/>
              <a:t>кўринишда</a:t>
            </a:r>
            <a:r>
              <a:rPr lang="ru-RU" dirty="0" smtClean="0"/>
              <a:t> </a:t>
            </a:r>
            <a:r>
              <a:rPr lang="ru-RU" dirty="0" err="1" smtClean="0"/>
              <a:t>кўрсатилган</a:t>
            </a:r>
            <a:r>
              <a:rPr lang="ru-RU" dirty="0" smtClean="0"/>
              <a:t> </a:t>
            </a:r>
            <a:r>
              <a:rPr lang="ru-RU" dirty="0" err="1" smtClean="0"/>
              <a:t>элементларининг</a:t>
            </a:r>
            <a:r>
              <a:rPr lang="ru-RU" dirty="0" smtClean="0"/>
              <a:t> </a:t>
            </a:r>
            <a:r>
              <a:rPr lang="ru-RU" dirty="0" err="1" smtClean="0"/>
              <a:t>ўзаро</a:t>
            </a:r>
            <a:r>
              <a:rPr lang="ru-RU" dirty="0" smtClean="0"/>
              <a:t> </a:t>
            </a:r>
            <a:r>
              <a:rPr lang="ru-RU" dirty="0" err="1" smtClean="0"/>
              <a:t>таъсири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базавий</a:t>
            </a:r>
            <a:r>
              <a:rPr lang="ru-RU" dirty="0" smtClean="0"/>
              <a:t> </a:t>
            </a:r>
            <a:r>
              <a:rPr lang="ru-RU" dirty="0" err="1" smtClean="0"/>
              <a:t>моделини</a:t>
            </a:r>
            <a:r>
              <a:rPr lang="ru-RU" dirty="0" smtClean="0"/>
              <a:t> </a:t>
            </a:r>
            <a:r>
              <a:rPr lang="ru-RU" dirty="0" err="1" smtClean="0"/>
              <a:t>даражасини</a:t>
            </a:r>
            <a:r>
              <a:rPr lang="ru-RU" dirty="0" smtClean="0"/>
              <a:t> </a:t>
            </a:r>
            <a:r>
              <a:rPr lang="ru-RU" dirty="0" err="1" smtClean="0"/>
              <a:t>схемасини</a:t>
            </a:r>
            <a:r>
              <a:rPr lang="ru-RU" dirty="0" smtClean="0"/>
              <a:t> </a:t>
            </a:r>
            <a:r>
              <a:rPr lang="ru-RU" dirty="0" err="1" smtClean="0"/>
              <a:t>тасвирламоқда</a:t>
            </a:r>
            <a:r>
              <a:rPr lang="ru-RU" dirty="0" smtClean="0"/>
              <a:t>. </a:t>
            </a:r>
            <a:r>
              <a:rPr lang="ru-RU" dirty="0" err="1" smtClean="0"/>
              <a:t>Бази</a:t>
            </a:r>
            <a:r>
              <a:rPr lang="ru-RU" dirty="0" smtClean="0"/>
              <a:t> </a:t>
            </a:r>
            <a:r>
              <a:rPr lang="ru-RU" dirty="0" err="1" smtClean="0"/>
              <a:t>бир</a:t>
            </a:r>
            <a:r>
              <a:rPr lang="ru-RU" dirty="0" smtClean="0"/>
              <a:t> </a:t>
            </a:r>
            <a:r>
              <a:rPr lang="ru-RU" dirty="0" err="1" smtClean="0"/>
              <a:t>тизимларни</a:t>
            </a:r>
            <a:r>
              <a:rPr lang="ru-RU" dirty="0" smtClean="0"/>
              <a:t> модели </a:t>
            </a:r>
            <a:r>
              <a:rPr lang="ru-RU" dirty="0" err="1" smtClean="0"/>
              <a:t>бу</a:t>
            </a:r>
            <a:r>
              <a:rPr lang="ru-RU" dirty="0" smtClean="0"/>
              <a:t> </a:t>
            </a:r>
            <a:r>
              <a:rPr lang="ru-RU" dirty="0" err="1" smtClean="0"/>
              <a:t>элементларнинг</a:t>
            </a:r>
            <a:r>
              <a:rPr lang="ru-RU" dirty="0" smtClean="0"/>
              <a:t> </a:t>
            </a:r>
            <a:r>
              <a:rPr lang="ru-RU" dirty="0" err="1" smtClean="0"/>
              <a:t>фақат</a:t>
            </a:r>
            <a:r>
              <a:rPr lang="ru-RU" dirty="0" smtClean="0"/>
              <a:t> </a:t>
            </a:r>
            <a:r>
              <a:rPr lang="ru-RU" dirty="0" err="1" smtClean="0"/>
              <a:t>бир</a:t>
            </a:r>
            <a:r>
              <a:rPr lang="ru-RU" dirty="0" smtClean="0"/>
              <a:t> </a:t>
            </a:r>
            <a:r>
              <a:rPr lang="ru-RU" dirty="0" err="1" smtClean="0"/>
              <a:t>қисмини</a:t>
            </a:r>
            <a:r>
              <a:rPr lang="ru-RU" dirty="0" smtClean="0"/>
              <a:t> </a:t>
            </a:r>
            <a:r>
              <a:rPr lang="ru-RU" dirty="0" err="1" smtClean="0"/>
              <a:t>ўз</a:t>
            </a:r>
            <a:r>
              <a:rPr lang="ru-RU" dirty="0" smtClean="0"/>
              <a:t> ичига </a:t>
            </a:r>
            <a:r>
              <a:rPr lang="ru-RU" dirty="0" err="1" smtClean="0"/>
              <a:t>олади</a:t>
            </a:r>
            <a:r>
              <a:rPr lang="ru-RU" dirty="0" smtClean="0"/>
              <a:t>. </a:t>
            </a:r>
            <a:r>
              <a:rPr lang="ru-RU" dirty="0" err="1" smtClean="0"/>
              <a:t>Шундай</a:t>
            </a:r>
            <a:r>
              <a:rPr lang="ru-RU" dirty="0" smtClean="0"/>
              <a:t> </a:t>
            </a:r>
            <a:r>
              <a:rPr lang="ru-RU" dirty="0" err="1" smtClean="0"/>
              <a:t>қилиб</a:t>
            </a:r>
            <a:r>
              <a:rPr lang="ru-RU" dirty="0" smtClean="0"/>
              <a:t>, коммутация канали </a:t>
            </a:r>
            <a:r>
              <a:rPr lang="ru-RU" dirty="0" err="1" smtClean="0"/>
              <a:t>тизимлари</a:t>
            </a:r>
            <a:r>
              <a:rPr lang="ru-RU" dirty="0" smtClean="0"/>
              <a:t> </a:t>
            </a:r>
            <a:r>
              <a:rPr lang="ru-RU" dirty="0" err="1" smtClean="0"/>
              <a:t>битта</a:t>
            </a:r>
            <a:r>
              <a:rPr lang="ru-RU" dirty="0" smtClean="0"/>
              <a:t> </a:t>
            </a:r>
            <a:r>
              <a:rPr lang="ru-RU" dirty="0" err="1" smtClean="0"/>
              <a:t>даражали</a:t>
            </a:r>
            <a:r>
              <a:rPr lang="ru-RU" dirty="0" smtClean="0"/>
              <a:t> </a:t>
            </a:r>
            <a:r>
              <a:rPr lang="ru-RU" dirty="0" err="1" smtClean="0"/>
              <a:t>модел</a:t>
            </a:r>
            <a:r>
              <a:rPr lang="ru-RU" dirty="0" smtClean="0"/>
              <a:t> </a:t>
            </a:r>
            <a:r>
              <a:rPr lang="ru-RU" dirty="0" err="1" smtClean="0"/>
              <a:t>билан</a:t>
            </a:r>
            <a:r>
              <a:rPr lang="ru-RU" dirty="0" smtClean="0"/>
              <a:t> </a:t>
            </a:r>
            <a:r>
              <a:rPr lang="ru-RU" dirty="0" err="1" smtClean="0"/>
              <a:t>тасвирланади</a:t>
            </a:r>
            <a:r>
              <a:rPr lang="ru-RU" dirty="0" smtClean="0"/>
              <a:t>. </a:t>
            </a:r>
            <a:r>
              <a:rPr lang="ru-RU" dirty="0" err="1" smtClean="0"/>
              <a:t>Ишлатиладиган</a:t>
            </a:r>
            <a:r>
              <a:rPr lang="ru-RU" dirty="0" smtClean="0"/>
              <a:t> </a:t>
            </a:r>
            <a:r>
              <a:rPr lang="ru-RU" dirty="0" err="1" smtClean="0"/>
              <a:t>терминалларни</a:t>
            </a:r>
            <a:r>
              <a:rPr lang="ru-RU" dirty="0" smtClean="0"/>
              <a:t> </a:t>
            </a:r>
            <a:r>
              <a:rPr lang="ru-RU" dirty="0" err="1" smtClean="0"/>
              <a:t>шарҳи</a:t>
            </a:r>
            <a:r>
              <a:rPr lang="ru-RU" dirty="0" smtClean="0"/>
              <a:t> </a:t>
            </a:r>
            <a:r>
              <a:rPr lang="ru-RU" dirty="0" err="1" smtClean="0"/>
              <a:t>қуйидагича</a:t>
            </a:r>
            <a:r>
              <a:rPr lang="ru-RU" dirty="0" smtClean="0"/>
              <a:t>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6547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	Амалий </a:t>
            </a:r>
            <a:r>
              <a:rPr lang="ru-RU" dirty="0" err="1" smtClean="0"/>
              <a:t>жараён</a:t>
            </a:r>
            <a:r>
              <a:rPr lang="ru-RU" dirty="0" smtClean="0"/>
              <a:t> </a:t>
            </a:r>
            <a:r>
              <a:rPr lang="ru-RU" dirty="0" err="1" smtClean="0"/>
              <a:t>фойдаланувчи</a:t>
            </a:r>
            <a:r>
              <a:rPr lang="ru-RU" dirty="0" smtClean="0"/>
              <a:t> </a:t>
            </a:r>
            <a:r>
              <a:rPr lang="ru-RU" dirty="0" err="1" smtClean="0"/>
              <a:t>эхтиёжи</a:t>
            </a:r>
            <a:r>
              <a:rPr lang="ru-RU" dirty="0" smtClean="0"/>
              <a:t> </a:t>
            </a:r>
            <a:r>
              <a:rPr lang="ru-RU" dirty="0" err="1" smtClean="0"/>
              <a:t>учун</a:t>
            </a:r>
            <a:r>
              <a:rPr lang="ru-RU" dirty="0" smtClean="0"/>
              <a:t> </a:t>
            </a:r>
            <a:r>
              <a:rPr lang="ru-RU" dirty="0" err="1" smtClean="0"/>
              <a:t>маълумотларни</a:t>
            </a:r>
            <a:r>
              <a:rPr lang="ru-RU" dirty="0" smtClean="0"/>
              <a:t> </a:t>
            </a:r>
            <a:r>
              <a:rPr lang="ru-RU" dirty="0" err="1" smtClean="0"/>
              <a:t>қайта</a:t>
            </a:r>
            <a:r>
              <a:rPr lang="ru-RU" dirty="0" smtClean="0"/>
              <a:t> </a:t>
            </a:r>
            <a:r>
              <a:rPr lang="ru-RU" dirty="0" err="1" smtClean="0"/>
              <a:t>ишлашни</a:t>
            </a:r>
            <a:r>
              <a:rPr lang="ru-RU" dirty="0" smtClean="0"/>
              <a:t> ё </a:t>
            </a:r>
            <a:r>
              <a:rPr lang="ru-RU" dirty="0" err="1" smtClean="0"/>
              <a:t>баъзи</a:t>
            </a:r>
            <a:r>
              <a:rPr lang="ru-RU" dirty="0" smtClean="0"/>
              <a:t> </a:t>
            </a:r>
            <a:r>
              <a:rPr lang="ru-RU" dirty="0" err="1" smtClean="0"/>
              <a:t>бир</a:t>
            </a:r>
            <a:r>
              <a:rPr lang="ru-RU" dirty="0" smtClean="0"/>
              <a:t> аппарат </a:t>
            </a:r>
            <a:r>
              <a:rPr lang="ru-RU" dirty="0" err="1" smtClean="0"/>
              <a:t>программали</a:t>
            </a:r>
            <a:r>
              <a:rPr lang="ru-RU" dirty="0" smtClean="0"/>
              <a:t> </a:t>
            </a:r>
            <a:r>
              <a:rPr lang="ru-RU" dirty="0" err="1" smtClean="0"/>
              <a:t>асбоблари</a:t>
            </a:r>
            <a:r>
              <a:rPr lang="ru-RU" dirty="0" smtClean="0"/>
              <a:t> </a:t>
            </a:r>
            <a:r>
              <a:rPr lang="ru-RU" dirty="0" err="1" smtClean="0"/>
              <a:t>ёрдамида</a:t>
            </a:r>
            <a:r>
              <a:rPr lang="ru-RU" dirty="0" smtClean="0"/>
              <a:t>, </a:t>
            </a:r>
            <a:r>
              <a:rPr lang="ru-RU" dirty="0" err="1" smtClean="0"/>
              <a:t>ёки</a:t>
            </a:r>
            <a:r>
              <a:rPr lang="ru-RU" dirty="0" smtClean="0"/>
              <a:t> </a:t>
            </a:r>
            <a:r>
              <a:rPr lang="ru-RU" dirty="0" err="1" smtClean="0"/>
              <a:t>бевосита</a:t>
            </a:r>
            <a:r>
              <a:rPr lang="ru-RU" dirty="0" smtClean="0"/>
              <a:t> </a:t>
            </a:r>
            <a:r>
              <a:rPr lang="ru-RU" dirty="0" err="1" smtClean="0"/>
              <a:t>инсон</a:t>
            </a:r>
            <a:r>
              <a:rPr lang="ru-RU" dirty="0" smtClean="0"/>
              <a:t> </a:t>
            </a:r>
            <a:r>
              <a:rPr lang="ru-RU" dirty="0" err="1" smtClean="0"/>
              <a:t>миясида</a:t>
            </a:r>
            <a:r>
              <a:rPr lang="ru-RU" dirty="0" smtClean="0"/>
              <a:t> </a:t>
            </a:r>
            <a:r>
              <a:rPr lang="ru-RU" dirty="0" err="1" smtClean="0"/>
              <a:t>амалга</a:t>
            </a:r>
            <a:r>
              <a:rPr lang="ru-RU" dirty="0" smtClean="0"/>
              <a:t> </a:t>
            </a:r>
            <a:r>
              <a:rPr lang="ru-RU" dirty="0" err="1" smtClean="0"/>
              <a:t>оширади</a:t>
            </a:r>
            <a:r>
              <a:rPr lang="ru-RU" dirty="0" smtClean="0"/>
              <a:t>. </a:t>
            </a:r>
          </a:p>
          <a:p>
            <a:pPr marL="0" indent="0" algn="just">
              <a:buNone/>
            </a:pPr>
            <a:r>
              <a:rPr lang="ru-RU" dirty="0" smtClean="0"/>
              <a:t>	Интерфейс </a:t>
            </a:r>
            <a:r>
              <a:rPr lang="ru-RU" dirty="0" err="1" smtClean="0"/>
              <a:t>фойдаланувчиси</a:t>
            </a:r>
            <a:r>
              <a:rPr lang="ru-RU" dirty="0" smtClean="0"/>
              <a:t> </a:t>
            </a:r>
            <a:r>
              <a:rPr lang="ru-RU" dirty="0" err="1" smtClean="0"/>
              <a:t>ёрдамида</a:t>
            </a:r>
            <a:r>
              <a:rPr lang="ru-RU" dirty="0" smtClean="0"/>
              <a:t> абонент </a:t>
            </a:r>
            <a:r>
              <a:rPr lang="ru-RU" dirty="0" err="1" smtClean="0"/>
              <a:t>амалий</a:t>
            </a:r>
            <a:r>
              <a:rPr lang="ru-RU" dirty="0" smtClean="0"/>
              <a:t> </a:t>
            </a:r>
            <a:r>
              <a:rPr lang="ru-RU" dirty="0" err="1" smtClean="0"/>
              <a:t>жараёнга</a:t>
            </a:r>
            <a:r>
              <a:rPr lang="ru-RU" dirty="0" smtClean="0"/>
              <a:t> </a:t>
            </a:r>
            <a:r>
              <a:rPr lang="ru-RU" dirty="0" err="1" smtClean="0"/>
              <a:t>вазифа</a:t>
            </a:r>
            <a:r>
              <a:rPr lang="ru-RU" dirty="0" smtClean="0"/>
              <a:t> </a:t>
            </a:r>
            <a:r>
              <a:rPr lang="ru-RU" dirty="0" err="1" smtClean="0"/>
              <a:t>беради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бажарилган</a:t>
            </a:r>
            <a:r>
              <a:rPr lang="ru-RU" dirty="0" smtClean="0"/>
              <a:t> </a:t>
            </a:r>
            <a:r>
              <a:rPr lang="ru-RU" dirty="0" err="1" smtClean="0"/>
              <a:t>натижани</a:t>
            </a:r>
            <a:r>
              <a:rPr lang="ru-RU" dirty="0" smtClean="0"/>
              <a:t> </a:t>
            </a:r>
            <a:r>
              <a:rPr lang="ru-RU" dirty="0" err="1" smtClean="0"/>
              <a:t>қабул</a:t>
            </a:r>
            <a:r>
              <a:rPr lang="ru-RU" dirty="0" smtClean="0"/>
              <a:t> </a:t>
            </a:r>
            <a:r>
              <a:rPr lang="ru-RU" dirty="0" err="1" smtClean="0"/>
              <a:t>қилади</a:t>
            </a:r>
            <a:r>
              <a:rPr lang="ru-RU" dirty="0" smtClean="0"/>
              <a:t>. </a:t>
            </a:r>
            <a:r>
              <a:rPr lang="ru-RU" dirty="0" err="1" smtClean="0"/>
              <a:t>Ўзаро</a:t>
            </a:r>
            <a:r>
              <a:rPr lang="ru-RU" dirty="0" smtClean="0"/>
              <a:t> </a:t>
            </a:r>
            <a:r>
              <a:rPr lang="ru-RU" dirty="0" err="1" smtClean="0"/>
              <a:t>таъсир</a:t>
            </a:r>
            <a:r>
              <a:rPr lang="ru-RU" dirty="0" smtClean="0"/>
              <a:t> </a:t>
            </a:r>
            <a:r>
              <a:rPr lang="ru-RU" dirty="0" err="1" smtClean="0"/>
              <a:t>қилиш</a:t>
            </a:r>
            <a:r>
              <a:rPr lang="ru-RU" dirty="0" smtClean="0"/>
              <a:t> </a:t>
            </a:r>
            <a:r>
              <a:rPr lang="ru-RU" dirty="0" err="1" smtClean="0"/>
              <a:t>минтақаси</a:t>
            </a:r>
            <a:r>
              <a:rPr lang="ru-RU" dirty="0" smtClean="0"/>
              <a:t> </a:t>
            </a:r>
            <a:r>
              <a:rPr lang="ru-RU" dirty="0" err="1" smtClean="0"/>
              <a:t>деб</a:t>
            </a:r>
            <a:r>
              <a:rPr lang="ru-RU" dirty="0" smtClean="0"/>
              <a:t> функционал </a:t>
            </a:r>
            <a:r>
              <a:rPr lang="ru-RU" dirty="0" err="1" smtClean="0"/>
              <a:t>блокларни</a:t>
            </a:r>
            <a:r>
              <a:rPr lang="ru-RU" dirty="0" smtClean="0"/>
              <a:t> </a:t>
            </a:r>
            <a:r>
              <a:rPr lang="ru-RU" dirty="0" err="1" smtClean="0"/>
              <a:t>тизимлараро</a:t>
            </a:r>
            <a:r>
              <a:rPr lang="ru-RU" dirty="0" smtClean="0"/>
              <a:t> </a:t>
            </a:r>
            <a:r>
              <a:rPr lang="ru-RU" dirty="0" err="1" smtClean="0"/>
              <a:t>маълумотлар</a:t>
            </a:r>
            <a:r>
              <a:rPr lang="ru-RU" dirty="0" smtClean="0"/>
              <a:t> </a:t>
            </a:r>
            <a:r>
              <a:rPr lang="ru-RU" dirty="0" err="1" smtClean="0"/>
              <a:t>алмашинуви</a:t>
            </a:r>
            <a:r>
              <a:rPr lang="ru-RU" dirty="0" smtClean="0"/>
              <a:t> </a:t>
            </a:r>
            <a:r>
              <a:rPr lang="ru-RU" dirty="0" err="1" smtClean="0"/>
              <a:t>учун</a:t>
            </a:r>
            <a:r>
              <a:rPr lang="ru-RU" dirty="0" smtClean="0"/>
              <a:t> </a:t>
            </a:r>
            <a:r>
              <a:rPr lang="ru-RU" dirty="0" err="1" smtClean="0"/>
              <a:t>мўлжалланган</a:t>
            </a:r>
            <a:r>
              <a:rPr lang="ru-RU" dirty="0" smtClean="0"/>
              <a:t> </a:t>
            </a:r>
            <a:r>
              <a:rPr lang="ru-RU" dirty="0" err="1" smtClean="0"/>
              <a:t>иерархик</a:t>
            </a:r>
            <a:r>
              <a:rPr lang="ru-RU" dirty="0" smtClean="0"/>
              <a:t> </a:t>
            </a:r>
            <a:r>
              <a:rPr lang="ru-RU" dirty="0" err="1" smtClean="0"/>
              <a:t>гурухи</a:t>
            </a:r>
            <a:r>
              <a:rPr lang="ru-RU" dirty="0" smtClean="0"/>
              <a:t> </a:t>
            </a:r>
            <a:r>
              <a:rPr lang="ru-RU" dirty="0" err="1" smtClean="0"/>
              <a:t>деб</a:t>
            </a:r>
            <a:r>
              <a:rPr lang="ru-RU" dirty="0" smtClean="0"/>
              <a:t> </a:t>
            </a:r>
            <a:r>
              <a:rPr lang="ru-RU" dirty="0" err="1" smtClean="0"/>
              <a:t>аталади</a:t>
            </a:r>
            <a:r>
              <a:rPr lang="ru-RU" dirty="0" smtClean="0"/>
              <a:t>. </a:t>
            </a:r>
            <a:r>
              <a:rPr lang="ru-RU" dirty="0" err="1" smtClean="0"/>
              <a:t>Бу</a:t>
            </a:r>
            <a:r>
              <a:rPr lang="ru-RU" dirty="0" smtClean="0"/>
              <a:t> </a:t>
            </a:r>
            <a:r>
              <a:rPr lang="ru-RU" dirty="0" err="1" smtClean="0"/>
              <a:t>функцияларни</a:t>
            </a:r>
            <a:r>
              <a:rPr lang="ru-RU" dirty="0" smtClean="0"/>
              <a:t> </a:t>
            </a:r>
            <a:r>
              <a:rPr lang="ru-RU" dirty="0" err="1" smtClean="0"/>
              <a:t>базали</a:t>
            </a:r>
            <a:r>
              <a:rPr lang="ru-RU" dirty="0" smtClean="0"/>
              <a:t> модели </a:t>
            </a:r>
            <a:r>
              <a:rPr lang="ru-RU" dirty="0" err="1" smtClean="0"/>
              <a:t>сатхлар</a:t>
            </a:r>
            <a:r>
              <a:rPr lang="ru-RU" dirty="0" smtClean="0"/>
              <a:t>, </a:t>
            </a:r>
            <a:r>
              <a:rPr lang="ru-RU" dirty="0" err="1" smtClean="0"/>
              <a:t>билан</a:t>
            </a:r>
            <a:r>
              <a:rPr lang="ru-RU" dirty="0" smtClean="0"/>
              <a:t> </a:t>
            </a:r>
            <a:r>
              <a:rPr lang="ru-RU" dirty="0" err="1" smtClean="0"/>
              <a:t>номланган</a:t>
            </a:r>
            <a:r>
              <a:rPr lang="ru-RU" dirty="0" smtClean="0"/>
              <a:t> 7 та </a:t>
            </a:r>
            <a:r>
              <a:rPr lang="ru-RU" dirty="0" err="1" smtClean="0"/>
              <a:t>ўзаро</a:t>
            </a:r>
            <a:r>
              <a:rPr lang="ru-RU" dirty="0" smtClean="0"/>
              <a:t> </a:t>
            </a:r>
            <a:r>
              <a:rPr lang="ru-RU" dirty="0" err="1" smtClean="0"/>
              <a:t>бўлиниб</a:t>
            </a:r>
            <a:r>
              <a:rPr lang="ru-RU" dirty="0" smtClean="0"/>
              <a:t> </a:t>
            </a:r>
            <a:r>
              <a:rPr lang="ru-RU" dirty="0" err="1" smtClean="0"/>
              <a:t>жойлаштирилган</a:t>
            </a:r>
            <a:r>
              <a:rPr lang="ru-RU" dirty="0" smtClean="0"/>
              <a:t> </a:t>
            </a:r>
            <a:r>
              <a:rPr lang="ru-RU" dirty="0" err="1" smtClean="0"/>
              <a:t>қатламлар</a:t>
            </a:r>
            <a:r>
              <a:rPr lang="ru-RU" dirty="0" smtClean="0"/>
              <a:t> </a:t>
            </a:r>
            <a:r>
              <a:rPr lang="ru-RU" dirty="0" err="1" smtClean="0"/>
              <a:t>қуйидаги</a:t>
            </a:r>
            <a:r>
              <a:rPr lang="ru-RU" dirty="0" smtClean="0"/>
              <a:t> </a:t>
            </a:r>
            <a:r>
              <a:rPr lang="ru-RU" dirty="0" err="1" smtClean="0"/>
              <a:t>расмда</a:t>
            </a:r>
            <a:r>
              <a:rPr lang="ru-RU" dirty="0" smtClean="0"/>
              <a:t> </a:t>
            </a:r>
            <a:r>
              <a:rPr lang="ru-RU" dirty="0" err="1" smtClean="0"/>
              <a:t>берилган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3123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l="32867" t="20203" r="33828" b="16417"/>
          <a:stretch/>
        </p:blipFill>
        <p:spPr>
          <a:xfrm>
            <a:off x="2640169" y="244698"/>
            <a:ext cx="5950039" cy="6394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17779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05307"/>
            <a:ext cx="10515600" cy="557165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 err="1" smtClean="0"/>
              <a:t>Юқоридаги</a:t>
            </a:r>
            <a:r>
              <a:rPr lang="ru-RU" dirty="0" smtClean="0"/>
              <a:t> </a:t>
            </a:r>
            <a:r>
              <a:rPr lang="ru-RU" dirty="0" err="1" smtClean="0"/>
              <a:t>етти</a:t>
            </a:r>
            <a:r>
              <a:rPr lang="ru-RU" dirty="0" smtClean="0"/>
              <a:t> у </a:t>
            </a:r>
            <a:r>
              <a:rPr lang="ru-RU" dirty="0" err="1" smtClean="0"/>
              <a:t>ёки</a:t>
            </a:r>
            <a:r>
              <a:rPr lang="ru-RU" dirty="0" smtClean="0"/>
              <a:t> </a:t>
            </a:r>
            <a:r>
              <a:rPr lang="ru-RU" dirty="0" err="1" smtClean="0"/>
              <a:t>бу</a:t>
            </a:r>
            <a:r>
              <a:rPr lang="ru-RU" dirty="0" smtClean="0"/>
              <a:t> </a:t>
            </a:r>
            <a:r>
              <a:rPr lang="ru-RU" dirty="0" err="1" smtClean="0"/>
              <a:t>амалий</a:t>
            </a:r>
            <a:r>
              <a:rPr lang="ru-RU" dirty="0" smtClean="0"/>
              <a:t> </a:t>
            </a:r>
            <a:r>
              <a:rPr lang="ru-RU" dirty="0" err="1" smtClean="0"/>
              <a:t>жараённи</a:t>
            </a:r>
            <a:r>
              <a:rPr lang="ru-RU" dirty="0" smtClean="0"/>
              <a:t> </a:t>
            </a:r>
            <a:r>
              <a:rPr lang="ru-RU" dirty="0" err="1" smtClean="0"/>
              <a:t>ўзаро</a:t>
            </a:r>
            <a:r>
              <a:rPr lang="ru-RU" dirty="0" smtClean="0"/>
              <a:t> </a:t>
            </a:r>
            <a:r>
              <a:rPr lang="ru-RU" dirty="0" err="1" smtClean="0"/>
              <a:t>таъсирининг</a:t>
            </a:r>
            <a:r>
              <a:rPr lang="ru-RU" dirty="0" smtClean="0"/>
              <a:t> </a:t>
            </a:r>
            <a:r>
              <a:rPr lang="ru-RU" dirty="0" err="1" smtClean="0"/>
              <a:t>турли</a:t>
            </a:r>
            <a:r>
              <a:rPr lang="ru-RU" dirty="0" smtClean="0"/>
              <a:t> хил </a:t>
            </a:r>
            <a:r>
              <a:rPr lang="ru-RU" dirty="0" err="1" smtClean="0"/>
              <a:t>кўринишларини</a:t>
            </a:r>
            <a:r>
              <a:rPr lang="ru-RU" dirty="0" smtClean="0"/>
              <a:t> </a:t>
            </a:r>
            <a:r>
              <a:rPr lang="ru-RU" dirty="0" err="1" smtClean="0"/>
              <a:t>таъминловчи</a:t>
            </a:r>
            <a:r>
              <a:rPr lang="ru-RU" dirty="0" smtClean="0"/>
              <a:t> </a:t>
            </a:r>
            <a:r>
              <a:rPr lang="ru-RU" dirty="0" err="1" smtClean="0"/>
              <a:t>амалий</a:t>
            </a:r>
            <a:r>
              <a:rPr lang="ru-RU" dirty="0" smtClean="0"/>
              <a:t> интерфейс </a:t>
            </a:r>
            <a:r>
              <a:rPr lang="ru-RU" dirty="0" err="1" smtClean="0"/>
              <a:t>хисобланади</a:t>
            </a:r>
            <a:r>
              <a:rPr lang="ru-RU" dirty="0" smtClean="0"/>
              <a:t>. </a:t>
            </a:r>
            <a:r>
              <a:rPr lang="ru-RU" dirty="0" err="1" smtClean="0"/>
              <a:t>Бу</a:t>
            </a:r>
            <a:r>
              <a:rPr lang="ru-RU" dirty="0" smtClean="0"/>
              <a:t> </a:t>
            </a:r>
            <a:r>
              <a:rPr lang="ru-RU" dirty="0" err="1" smtClean="0"/>
              <a:t>сатхда</a:t>
            </a:r>
            <a:r>
              <a:rPr lang="ru-RU" dirty="0" smtClean="0"/>
              <a:t> </a:t>
            </a:r>
            <a:r>
              <a:rPr lang="ru-RU" dirty="0" err="1" smtClean="0"/>
              <a:t>вазифавий</a:t>
            </a:r>
            <a:r>
              <a:rPr lang="ru-RU" dirty="0" smtClean="0"/>
              <a:t> </a:t>
            </a:r>
            <a:r>
              <a:rPr lang="ru-RU" dirty="0" err="1" smtClean="0"/>
              <a:t>бошқарув</a:t>
            </a:r>
            <a:r>
              <a:rPr lang="ru-RU" dirty="0" smtClean="0"/>
              <a:t>, электрон </a:t>
            </a:r>
            <a:r>
              <a:rPr lang="ru-RU" dirty="0" err="1" smtClean="0"/>
              <a:t>имзо</a:t>
            </a:r>
            <a:r>
              <a:rPr lang="ru-RU" dirty="0" smtClean="0"/>
              <a:t> адрес </a:t>
            </a:r>
            <a:r>
              <a:rPr lang="ru-RU" dirty="0" err="1" smtClean="0"/>
              <a:t>билан</a:t>
            </a:r>
            <a:r>
              <a:rPr lang="ru-RU" dirty="0" smtClean="0"/>
              <a:t> </a:t>
            </a:r>
            <a:r>
              <a:rPr lang="ru-RU" dirty="0" err="1" smtClean="0"/>
              <a:t>парол</a:t>
            </a:r>
            <a:r>
              <a:rPr lang="ru-RU" dirty="0" smtClean="0"/>
              <a:t> </a:t>
            </a:r>
            <a:r>
              <a:rPr lang="ru-RU" dirty="0" err="1" smtClean="0"/>
              <a:t>орқали</a:t>
            </a:r>
            <a:r>
              <a:rPr lang="ru-RU" dirty="0" smtClean="0"/>
              <a:t> </a:t>
            </a:r>
            <a:r>
              <a:rPr lang="ru-RU" dirty="0" err="1" smtClean="0"/>
              <a:t>фойдаланиши</a:t>
            </a:r>
            <a:r>
              <a:rPr lang="ru-RU" dirty="0" smtClean="0"/>
              <a:t> </a:t>
            </a:r>
            <a:r>
              <a:rPr lang="ru-RU" dirty="0" err="1" smtClean="0"/>
              <a:t>идентификациясини</a:t>
            </a:r>
            <a:r>
              <a:rPr lang="ru-RU" dirty="0" smtClean="0"/>
              <a:t> </a:t>
            </a:r>
            <a:r>
              <a:rPr lang="ru-RU" dirty="0" err="1" smtClean="0"/>
              <a:t>амалга</a:t>
            </a:r>
            <a:r>
              <a:rPr lang="ru-RU" dirty="0" smtClean="0"/>
              <a:t> </a:t>
            </a:r>
            <a:r>
              <a:rPr lang="ru-RU" dirty="0" err="1" smtClean="0"/>
              <a:t>оширади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r>
              <a:rPr lang="ru-RU" dirty="0" smtClean="0"/>
              <a:t>	</a:t>
            </a:r>
            <a:r>
              <a:rPr lang="ru-RU" dirty="0" err="1" smtClean="0"/>
              <a:t>Барча</a:t>
            </a:r>
            <a:r>
              <a:rPr lang="ru-RU" dirty="0" smtClean="0"/>
              <a:t> </a:t>
            </a:r>
            <a:r>
              <a:rPr lang="ru-RU" dirty="0" err="1" smtClean="0"/>
              <a:t>маълумотлар</a:t>
            </a:r>
            <a:r>
              <a:rPr lang="ru-RU" dirty="0" smtClean="0"/>
              <a:t> </a:t>
            </a:r>
            <a:r>
              <a:rPr lang="ru-RU" dirty="0" err="1" smtClean="0"/>
              <a:t>биринчи</a:t>
            </a:r>
            <a:r>
              <a:rPr lang="ru-RU" dirty="0" smtClean="0"/>
              <a:t> физик </a:t>
            </a:r>
            <a:r>
              <a:rPr lang="ru-RU" dirty="0" err="1" smtClean="0"/>
              <a:t>сатҳдан</a:t>
            </a:r>
            <a:r>
              <a:rPr lang="ru-RU" dirty="0" smtClean="0"/>
              <a:t> </a:t>
            </a:r>
            <a:r>
              <a:rPr lang="ru-RU" dirty="0" err="1" smtClean="0"/>
              <a:t>узатилади</a:t>
            </a:r>
            <a:r>
              <a:rPr lang="ru-RU" dirty="0" smtClean="0"/>
              <a:t>, шу </a:t>
            </a:r>
            <a:r>
              <a:rPr lang="ru-RU" dirty="0" err="1" smtClean="0"/>
              <a:t>билан</a:t>
            </a:r>
            <a:r>
              <a:rPr lang="ru-RU" dirty="0" smtClean="0"/>
              <a:t> </a:t>
            </a:r>
            <a:r>
              <a:rPr lang="ru-RU" dirty="0" err="1" smtClean="0"/>
              <a:t>бирга</a:t>
            </a:r>
            <a:r>
              <a:rPr lang="ru-RU" dirty="0" smtClean="0"/>
              <a:t> </a:t>
            </a:r>
            <a:r>
              <a:rPr lang="en-US" dirty="0" smtClean="0"/>
              <a:t>OSI </a:t>
            </a:r>
            <a:r>
              <a:rPr lang="ru-RU" dirty="0" err="1" smtClean="0"/>
              <a:t>моделидан</a:t>
            </a:r>
            <a:r>
              <a:rPr lang="ru-RU" dirty="0" smtClean="0"/>
              <a:t> </a:t>
            </a:r>
            <a:r>
              <a:rPr lang="ru-RU" dirty="0" err="1" smtClean="0"/>
              <a:t>мантиқий</a:t>
            </a:r>
            <a:r>
              <a:rPr lang="ru-RU" dirty="0" smtClean="0"/>
              <a:t> </a:t>
            </a:r>
            <a:r>
              <a:rPr lang="ru-RU" dirty="0" err="1" smtClean="0"/>
              <a:t>каналлар</a:t>
            </a:r>
            <a:r>
              <a:rPr lang="ru-RU" dirty="0" smtClean="0"/>
              <a:t> </a:t>
            </a:r>
            <a:r>
              <a:rPr lang="ru-RU" dirty="0" err="1" smtClean="0"/>
              <a:t>аниқланади</a:t>
            </a:r>
            <a:r>
              <a:rPr lang="ru-RU" dirty="0" smtClean="0"/>
              <a:t>, </a:t>
            </a:r>
            <a:r>
              <a:rPr lang="ru-RU" dirty="0" err="1" smtClean="0"/>
              <a:t>йўл</a:t>
            </a:r>
            <a:r>
              <a:rPr lang="ru-RU" dirty="0" smtClean="0"/>
              <a:t> </a:t>
            </a:r>
            <a:r>
              <a:rPr lang="ru-RU" dirty="0" err="1" smtClean="0"/>
              <a:t>тушунчасини</a:t>
            </a:r>
            <a:r>
              <a:rPr lang="ru-RU" dirty="0" smtClean="0"/>
              <a:t> </a:t>
            </a:r>
            <a:r>
              <a:rPr lang="ru-RU" dirty="0" err="1" smtClean="0"/>
              <a:t>берадиган</a:t>
            </a:r>
            <a:r>
              <a:rPr lang="ru-RU" dirty="0" smtClean="0"/>
              <a:t>, </a:t>
            </a:r>
            <a:r>
              <a:rPr lang="ru-RU" dirty="0" err="1" smtClean="0"/>
              <a:t>қайсики</a:t>
            </a:r>
            <a:r>
              <a:rPr lang="ru-RU" dirty="0" smtClean="0"/>
              <a:t> </a:t>
            </a:r>
            <a:r>
              <a:rPr lang="ru-RU" dirty="0" err="1" smtClean="0"/>
              <a:t>сигналлар</a:t>
            </a:r>
            <a:r>
              <a:rPr lang="ru-RU" dirty="0" smtClean="0"/>
              <a:t> </a:t>
            </a:r>
            <a:r>
              <a:rPr lang="ru-RU" dirty="0" err="1" smtClean="0"/>
              <a:t>ёки</a:t>
            </a:r>
            <a:r>
              <a:rPr lang="ru-RU" dirty="0" smtClean="0"/>
              <a:t> </a:t>
            </a:r>
            <a:r>
              <a:rPr lang="ru-RU" dirty="0" err="1" smtClean="0"/>
              <a:t>маълум</a:t>
            </a:r>
            <a:r>
              <a:rPr lang="ru-RU" dirty="0" smtClean="0"/>
              <a:t> </a:t>
            </a:r>
            <a:r>
              <a:rPr lang="ru-RU" dirty="0" err="1" smtClean="0"/>
              <a:t>номдан</a:t>
            </a:r>
            <a:r>
              <a:rPr lang="ru-RU" dirty="0" smtClean="0"/>
              <a:t> </a:t>
            </a:r>
            <a:r>
              <a:rPr lang="ru-RU" dirty="0" err="1" smtClean="0"/>
              <a:t>сатҳлар</a:t>
            </a:r>
            <a:r>
              <a:rPr lang="ru-RU" dirty="0" smtClean="0"/>
              <a:t> </a:t>
            </a:r>
            <a:r>
              <a:rPr lang="ru-RU" dirty="0" err="1" smtClean="0"/>
              <a:t>билан</a:t>
            </a:r>
            <a:r>
              <a:rPr lang="ru-RU" dirty="0" smtClean="0"/>
              <a:t> </a:t>
            </a:r>
            <a:r>
              <a:rPr lang="ru-RU" dirty="0" err="1" smtClean="0"/>
              <a:t>узатилади</a:t>
            </a:r>
            <a:r>
              <a:rPr lang="ru-RU" dirty="0" smtClean="0"/>
              <a:t>. </a:t>
            </a:r>
            <a:r>
              <a:rPr lang="ru-RU" dirty="0" err="1" smtClean="0"/>
              <a:t>Демак</a:t>
            </a:r>
            <a:r>
              <a:rPr lang="ru-RU" dirty="0" smtClean="0"/>
              <a:t> 4 – </a:t>
            </a:r>
            <a:r>
              <a:rPr lang="ru-RU" dirty="0" err="1" smtClean="0"/>
              <a:t>сатхни</a:t>
            </a:r>
            <a:r>
              <a:rPr lang="ru-RU" dirty="0" smtClean="0"/>
              <a:t> </a:t>
            </a:r>
            <a:r>
              <a:rPr lang="ru-RU" dirty="0" err="1" smtClean="0"/>
              <a:t>боғловчи</a:t>
            </a:r>
            <a:r>
              <a:rPr lang="ru-RU" dirty="0" smtClean="0"/>
              <a:t> </a:t>
            </a:r>
            <a:r>
              <a:rPr lang="ru-RU" dirty="0" err="1" smtClean="0"/>
              <a:t>йўл</a:t>
            </a:r>
            <a:r>
              <a:rPr lang="ru-RU" dirty="0" smtClean="0"/>
              <a:t> </a:t>
            </a:r>
            <a:r>
              <a:rPr lang="ru-RU" dirty="0" err="1" smtClean="0"/>
              <a:t>транспортли</a:t>
            </a:r>
            <a:r>
              <a:rPr lang="ru-RU" dirty="0" smtClean="0"/>
              <a:t> канал </a:t>
            </a:r>
            <a:r>
              <a:rPr lang="ru-RU" dirty="0" err="1" smtClean="0"/>
              <a:t>деб</a:t>
            </a:r>
            <a:r>
              <a:rPr lang="ru-RU" dirty="0" smtClean="0"/>
              <a:t> </a:t>
            </a:r>
            <a:r>
              <a:rPr lang="ru-RU" dirty="0" err="1" smtClean="0"/>
              <a:t>номланади</a:t>
            </a:r>
            <a:r>
              <a:rPr lang="ru-RU" dirty="0" smtClean="0"/>
              <a:t>, </a:t>
            </a:r>
            <a:r>
              <a:rPr lang="ru-RU" dirty="0" err="1" smtClean="0"/>
              <a:t>учинчи</a:t>
            </a:r>
            <a:r>
              <a:rPr lang="ru-RU" dirty="0" smtClean="0"/>
              <a:t> </a:t>
            </a:r>
            <a:r>
              <a:rPr lang="ru-RU" dirty="0" err="1" smtClean="0"/>
              <a:t>сатҳдаги</a:t>
            </a:r>
            <a:r>
              <a:rPr lang="ru-RU" dirty="0" smtClean="0"/>
              <a:t> </a:t>
            </a:r>
            <a:r>
              <a:rPr lang="ru-RU" dirty="0" err="1" smtClean="0"/>
              <a:t>йўл</a:t>
            </a:r>
            <a:r>
              <a:rPr lang="ru-RU" dirty="0" smtClean="0"/>
              <a:t> </a:t>
            </a:r>
            <a:r>
              <a:rPr lang="ru-RU" dirty="0" err="1" smtClean="0"/>
              <a:t>тармоқли</a:t>
            </a:r>
            <a:r>
              <a:rPr lang="ru-RU" dirty="0" smtClean="0"/>
              <a:t>, </a:t>
            </a:r>
            <a:r>
              <a:rPr lang="ru-RU" dirty="0" err="1" smtClean="0"/>
              <a:t>иккинчиси</a:t>
            </a:r>
            <a:r>
              <a:rPr lang="ru-RU" dirty="0" smtClean="0"/>
              <a:t> </a:t>
            </a:r>
            <a:r>
              <a:rPr lang="ru-RU" dirty="0" err="1" smtClean="0"/>
              <a:t>информацион</a:t>
            </a:r>
            <a:r>
              <a:rPr lang="ru-RU" dirty="0" smtClean="0"/>
              <a:t> </a:t>
            </a:r>
            <a:r>
              <a:rPr lang="ru-RU" dirty="0" err="1" smtClean="0"/>
              <a:t>ва</a:t>
            </a:r>
            <a:r>
              <a:rPr lang="ru-RU" dirty="0" smtClean="0"/>
              <a:t> </a:t>
            </a:r>
            <a:r>
              <a:rPr lang="ru-RU" dirty="0" err="1" smtClean="0"/>
              <a:t>ниҳоят</a:t>
            </a:r>
            <a:r>
              <a:rPr lang="ru-RU" dirty="0" smtClean="0"/>
              <a:t> </a:t>
            </a:r>
            <a:r>
              <a:rPr lang="ru-RU" dirty="0" err="1" smtClean="0"/>
              <a:t>хақиқий</a:t>
            </a:r>
            <a:r>
              <a:rPr lang="ru-RU" dirty="0" smtClean="0"/>
              <a:t> физик </a:t>
            </a:r>
            <a:r>
              <a:rPr lang="ru-RU" dirty="0" err="1" smtClean="0"/>
              <a:t>сатҳни</a:t>
            </a:r>
            <a:r>
              <a:rPr lang="ru-RU" dirty="0" smtClean="0"/>
              <a:t> </a:t>
            </a:r>
            <a:r>
              <a:rPr lang="ru-RU" dirty="0" err="1" smtClean="0"/>
              <a:t>уловчи</a:t>
            </a:r>
            <a:r>
              <a:rPr lang="ru-RU" dirty="0" smtClean="0"/>
              <a:t> </a:t>
            </a:r>
            <a:r>
              <a:rPr lang="ru-RU" dirty="0" err="1" smtClean="0"/>
              <a:t>йўл</a:t>
            </a:r>
            <a:r>
              <a:rPr lang="ru-RU" dirty="0" smtClean="0"/>
              <a:t> </a:t>
            </a:r>
            <a:r>
              <a:rPr lang="ru-RU" dirty="0" err="1" smtClean="0"/>
              <a:t>хисобланади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70028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360</Words>
  <Application>Microsoft Office PowerPoint</Application>
  <PresentationFormat>Широкоэкранный</PresentationFormat>
  <Paragraphs>53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Тема Office</vt:lpstr>
      <vt:lpstr>МОБИЛ АЛОҚА ТАРМОҒИНИНГ СТРУКТУРАСИ ВА КЛАССИФИКАЦИЯСИ</vt:lpstr>
      <vt:lpstr>Режа: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МРТ нинг классификацион кўриниши: </vt:lpstr>
      <vt:lpstr>Презентация PowerPoint</vt:lpstr>
      <vt:lpstr>Презентация PowerPoint</vt:lpstr>
      <vt:lpstr>Презентация PowerPoint</vt:lpstr>
      <vt:lpstr>Кўплик дастури уюшмасининг усулига кўра частотали - вақтинчалик манба алоҳида алоқа каналлараро у ёки бу технологияларнинг тақсимоти:</vt:lpstr>
      <vt:lpstr>МРТ учта рақобатлашувчи технологиялар негизида ажратилади: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ССМС кластер тизим варианти.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МОБИЛ АЛОҚА ТАРМОҒИНИНГ СТРУКТУРАСИ ВА КЛАССИФИКАЦИЯСИ</dc:title>
  <dc:creator>User</dc:creator>
  <cp:lastModifiedBy>User</cp:lastModifiedBy>
  <cp:revision>4</cp:revision>
  <cp:lastPrinted>2019-03-12T03:17:48Z</cp:lastPrinted>
  <dcterms:created xsi:type="dcterms:W3CDTF">2019-03-12T03:00:56Z</dcterms:created>
  <dcterms:modified xsi:type="dcterms:W3CDTF">2019-03-12T03:23:19Z</dcterms:modified>
</cp:coreProperties>
</file>