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9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7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58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4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1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2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93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1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8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8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4B856-0A8D-4280-A252-37EB231A7A9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3FACF-8AFE-4C72-9925-80310B20C6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z-Cyrl-UZ" b="1" dirty="0" smtClean="0"/>
              <a:t>Мавзу: </a:t>
            </a:r>
            <a:r>
              <a:rPr lang="en-US" b="1" dirty="0" smtClean="0"/>
              <a:t>SQL </a:t>
            </a:r>
            <a:r>
              <a:rPr lang="ru-RU" b="1" dirty="0" err="1"/>
              <a:t>функциялари</a:t>
            </a:r>
            <a:r>
              <a:rPr lang="ru-RU" b="1" dirty="0"/>
              <a:t>. </a:t>
            </a:r>
            <a:r>
              <a:rPr lang="ru-RU" b="1" dirty="0" err="1"/>
              <a:t>Тасаввурлар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78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Select</a:t>
            </a:r>
            <a:r>
              <a:rPr lang="ru-RU" dirty="0"/>
              <a:t> </a:t>
            </a:r>
            <a:r>
              <a:rPr lang="ru-RU" dirty="0" err="1"/>
              <a:t>суровида</a:t>
            </a:r>
            <a:r>
              <a:rPr lang="ru-RU" dirty="0"/>
              <a:t> </a:t>
            </a:r>
            <a:r>
              <a:rPr lang="ru-RU" dirty="0" err="1"/>
              <a:t>гурухли</a:t>
            </a:r>
            <a:r>
              <a:rPr lang="ru-RU" dirty="0"/>
              <a:t> </a:t>
            </a:r>
            <a:r>
              <a:rPr lang="ru-RU" dirty="0" err="1"/>
              <a:t>функциялар</a:t>
            </a:r>
            <a:r>
              <a:rPr lang="ru-RU" dirty="0"/>
              <a:t> </a:t>
            </a:r>
            <a:r>
              <a:rPr lang="ru-RU" dirty="0" err="1"/>
              <a:t>майдон</a:t>
            </a:r>
            <a:r>
              <a:rPr lang="ru-RU" dirty="0"/>
              <a:t> </a:t>
            </a:r>
            <a:r>
              <a:rPr lang="ru-RU" dirty="0" err="1"/>
              <a:t>номлари</a:t>
            </a:r>
            <a:r>
              <a:rPr lang="ru-RU" dirty="0"/>
              <a:t> </a:t>
            </a:r>
            <a:r>
              <a:rPr lang="ru-RU" dirty="0" err="1"/>
              <a:t>каби</a:t>
            </a:r>
            <a:r>
              <a:rPr lang="ru-RU" dirty="0"/>
              <a:t> </a:t>
            </a:r>
            <a:r>
              <a:rPr lang="ru-RU" dirty="0" err="1"/>
              <a:t>ишлатилади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Майдон</a:t>
            </a:r>
            <a:r>
              <a:rPr lang="ru-RU" dirty="0"/>
              <a:t> </a:t>
            </a:r>
            <a:r>
              <a:rPr lang="ru-RU" dirty="0" err="1"/>
              <a:t>номлари</a:t>
            </a:r>
            <a:r>
              <a:rPr lang="ru-RU" dirty="0"/>
              <a:t> </a:t>
            </a:r>
            <a:r>
              <a:rPr lang="ru-RU" dirty="0" err="1"/>
              <a:t>функциялар</a:t>
            </a:r>
            <a:r>
              <a:rPr lang="ru-RU" dirty="0"/>
              <a:t> </a:t>
            </a:r>
            <a:r>
              <a:rPr lang="ru-RU" dirty="0" err="1"/>
              <a:t>аргументлари</a:t>
            </a:r>
            <a:r>
              <a:rPr lang="ru-RU" dirty="0"/>
              <a:t> </a:t>
            </a:r>
            <a:r>
              <a:rPr lang="ru-RU" dirty="0" err="1"/>
              <a:t>сифатида</a:t>
            </a:r>
            <a:r>
              <a:rPr lang="ru-RU" dirty="0"/>
              <a:t> </a:t>
            </a:r>
            <a:r>
              <a:rPr lang="ru-RU" dirty="0" err="1"/>
              <a:t>келади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Мисол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Exam_marks</a:t>
            </a:r>
            <a:r>
              <a:rPr lang="en-US" dirty="0"/>
              <a:t> </a:t>
            </a:r>
            <a:r>
              <a:rPr lang="ru-RU" dirty="0" err="1"/>
              <a:t>жадвалдаги</a:t>
            </a:r>
            <a:r>
              <a:rPr lang="ru-RU" dirty="0"/>
              <a:t> </a:t>
            </a:r>
            <a:r>
              <a:rPr lang="en-US" dirty="0"/>
              <a:t>select </a:t>
            </a:r>
            <a:r>
              <a:rPr lang="en-US" dirty="0" err="1"/>
              <a:t>averad</a:t>
            </a:r>
            <a:r>
              <a:rPr lang="en-US" dirty="0"/>
              <a:t> (mark)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Жадвалдаги</a:t>
            </a:r>
            <a:r>
              <a:rPr lang="ru-RU" dirty="0"/>
              <a:t> </a:t>
            </a:r>
            <a:r>
              <a:rPr lang="ru-RU" dirty="0" err="1"/>
              <a:t>сатрлар</a:t>
            </a:r>
            <a:r>
              <a:rPr lang="ru-RU" dirty="0"/>
              <a:t> (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ru-RU" dirty="0" err="1"/>
              <a:t>ёзувлар</a:t>
            </a:r>
            <a:r>
              <a:rPr lang="ru-RU" dirty="0"/>
              <a:t>) </a:t>
            </a:r>
            <a:r>
              <a:rPr lang="ru-RU" dirty="0" err="1"/>
              <a:t>сонини</a:t>
            </a:r>
            <a:r>
              <a:rPr lang="ru-RU" dirty="0"/>
              <a:t> </a:t>
            </a:r>
            <a:r>
              <a:rPr lang="ru-RU" dirty="0" err="1"/>
              <a:t>хисоблаш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куйидаги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командадан</a:t>
            </a:r>
            <a:r>
              <a:rPr lang="ru-RU" dirty="0"/>
              <a:t> </a:t>
            </a:r>
            <a:r>
              <a:rPr lang="ru-RU" dirty="0" err="1"/>
              <a:t>фойдаланамиз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b="1" dirty="0"/>
              <a:t>Select </a:t>
            </a:r>
            <a:r>
              <a:rPr lang="en-US" dirty="0"/>
              <a:t>count (*) </a:t>
            </a:r>
            <a:r>
              <a:rPr lang="en-US" b="1" dirty="0"/>
              <a:t>From </a:t>
            </a:r>
            <a:r>
              <a:rPr lang="en-US" dirty="0"/>
              <a:t>EXAMS_MARKS</a:t>
            </a:r>
          </a:p>
          <a:p>
            <a:pPr marL="0" indent="0">
              <a:buNone/>
            </a:pPr>
            <a:r>
              <a:rPr lang="en-US" dirty="0"/>
              <a:t>Select count (</a:t>
            </a:r>
            <a:r>
              <a:rPr lang="en-US" b="1" dirty="0" err="1"/>
              <a:t>distint</a:t>
            </a:r>
            <a:r>
              <a:rPr lang="en-US" b="1" dirty="0"/>
              <a:t> </a:t>
            </a:r>
            <a:r>
              <a:rPr lang="en-US" dirty="0" err="1"/>
              <a:t>subj_ID</a:t>
            </a:r>
            <a:r>
              <a:rPr lang="en-US" dirty="0"/>
              <a:t>) </a:t>
            </a:r>
            <a:r>
              <a:rPr lang="en-US" b="1" dirty="0"/>
              <a:t>From </a:t>
            </a:r>
            <a:r>
              <a:rPr lang="en-US" dirty="0"/>
              <a:t>SUBJECT 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99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Select </a:t>
            </a:r>
            <a:r>
              <a:rPr lang="ru-RU" dirty="0" err="1"/>
              <a:t>командасида</a:t>
            </a:r>
            <a:r>
              <a:rPr lang="ru-RU" dirty="0"/>
              <a:t> </a:t>
            </a:r>
            <a:r>
              <a:rPr lang="en-US" dirty="0"/>
              <a:t>group by </a:t>
            </a:r>
            <a:r>
              <a:rPr lang="ru-RU" dirty="0"/>
              <a:t>параметр хам </a:t>
            </a:r>
            <a:r>
              <a:rPr lang="ru-RU" dirty="0" err="1"/>
              <a:t>ишлаши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парамет</a:t>
            </a:r>
            <a:r>
              <a:rPr lang="ru-RU" dirty="0"/>
              <a:t> </a:t>
            </a:r>
            <a:r>
              <a:rPr lang="ru-RU" dirty="0" err="1"/>
              <a:t>бир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майдон</a:t>
            </a:r>
            <a:r>
              <a:rPr lang="ru-RU" dirty="0"/>
              <a:t> </a:t>
            </a:r>
            <a:r>
              <a:rPr lang="ru-RU" dirty="0" err="1"/>
              <a:t>ухшаш</a:t>
            </a:r>
            <a:r>
              <a:rPr lang="ru-RU" dirty="0"/>
              <a:t> </a:t>
            </a:r>
            <a:r>
              <a:rPr lang="ru-RU" dirty="0" err="1"/>
              <a:t>параметрлари</a:t>
            </a:r>
            <a:r>
              <a:rPr lang="ru-RU" dirty="0"/>
              <a:t> (</a:t>
            </a:r>
            <a:r>
              <a:rPr lang="ru-RU" dirty="0" err="1"/>
              <a:t>аникланаётган</a:t>
            </a:r>
            <a:r>
              <a:rPr lang="ru-RU" dirty="0"/>
              <a:t> </a:t>
            </a:r>
            <a:r>
              <a:rPr lang="ru-RU" dirty="0" err="1"/>
              <a:t>киймати</a:t>
            </a:r>
            <a:r>
              <a:rPr lang="ru-RU" dirty="0"/>
              <a:t>)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гурухлайди</a:t>
            </a:r>
            <a:r>
              <a:rPr lang="ru-RU" dirty="0"/>
              <a:t> </a:t>
            </a:r>
            <a:r>
              <a:rPr lang="ru-RU" dirty="0" err="1" smtClean="0"/>
              <a:t>ва</a:t>
            </a:r>
            <a:r>
              <a:rPr lang="en-US" dirty="0" smtClean="0"/>
              <a:t> </a:t>
            </a:r>
            <a:r>
              <a:rPr lang="ru-RU" dirty="0" smtClean="0"/>
              <a:t>агрегат </a:t>
            </a:r>
            <a:r>
              <a:rPr lang="ru-RU" dirty="0" err="1"/>
              <a:t>функциялар</a:t>
            </a:r>
            <a:r>
              <a:rPr lang="ru-RU" dirty="0"/>
              <a:t> </a:t>
            </a:r>
            <a:r>
              <a:rPr lang="ru-RU" dirty="0" err="1"/>
              <a:t>ишлатилси</a:t>
            </a:r>
            <a:r>
              <a:rPr lang="ru-RU" dirty="0"/>
              <a:t>, улар шу </a:t>
            </a:r>
            <a:r>
              <a:rPr lang="ru-RU" dirty="0" err="1"/>
              <a:t>гурухга</a:t>
            </a:r>
            <a:r>
              <a:rPr lang="ru-RU" dirty="0"/>
              <a:t> </a:t>
            </a:r>
            <a:r>
              <a:rPr lang="ru-RU" dirty="0" err="1"/>
              <a:t>булади</a:t>
            </a:r>
            <a:r>
              <a:rPr lang="ru-RU" dirty="0"/>
              <a:t>. </a:t>
            </a:r>
            <a:r>
              <a:rPr lang="ru-RU" dirty="0" err="1"/>
              <a:t>Мисол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en-US" b="1" i="1" dirty="0"/>
              <a:t>Select </a:t>
            </a:r>
            <a:r>
              <a:rPr lang="en-US" i="1" dirty="0" err="1"/>
              <a:t>student_ID</a:t>
            </a:r>
            <a:endParaRPr lang="en-US" i="1" dirty="0"/>
          </a:p>
          <a:p>
            <a:pPr marL="0" indent="0">
              <a:buNone/>
            </a:pPr>
            <a:r>
              <a:rPr lang="en-US" b="1" i="1" dirty="0"/>
              <a:t>Max </a:t>
            </a:r>
            <a:r>
              <a:rPr lang="en-US" i="1" dirty="0"/>
              <a:t>(mark) from </a:t>
            </a:r>
            <a:r>
              <a:rPr lang="en-US" i="1" dirty="0" err="1"/>
              <a:t>exam_marks</a:t>
            </a:r>
            <a:endParaRPr lang="en-US" i="1" dirty="0"/>
          </a:p>
          <a:p>
            <a:pPr marL="0" indent="0">
              <a:buNone/>
            </a:pPr>
            <a:r>
              <a:rPr lang="en-US" b="1" i="1" dirty="0"/>
              <a:t>Group </a:t>
            </a:r>
            <a:r>
              <a:rPr lang="en-US" i="1" dirty="0"/>
              <a:t>by </a:t>
            </a:r>
            <a:r>
              <a:rPr lang="en-US" i="1" dirty="0" err="1"/>
              <a:t>student_ID</a:t>
            </a:r>
            <a:endParaRPr lang="en-US" i="1" dirty="0"/>
          </a:p>
          <a:p>
            <a:pPr marL="0" indent="0">
              <a:buNone/>
            </a:pPr>
            <a:r>
              <a:rPr lang="ru-RU" dirty="0" err="1"/>
              <a:t>Гурухлашни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нечта</a:t>
            </a:r>
            <a:r>
              <a:rPr lang="ru-RU" dirty="0"/>
              <a:t> </a:t>
            </a:r>
            <a:r>
              <a:rPr lang="ru-RU" dirty="0" err="1"/>
              <a:t>майдон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хам </a:t>
            </a:r>
            <a:r>
              <a:rPr lang="ru-RU" dirty="0" err="1"/>
              <a:t>бажариш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b="1" i="1" dirty="0"/>
              <a:t>Select </a:t>
            </a:r>
            <a:r>
              <a:rPr lang="en-US" i="1" dirty="0" err="1"/>
              <a:t>student_ID</a:t>
            </a:r>
            <a:r>
              <a:rPr lang="en-US" i="1" dirty="0"/>
              <a:t>, </a:t>
            </a:r>
            <a:r>
              <a:rPr lang="en-US" i="1" dirty="0" err="1"/>
              <a:t>subject_ID</a:t>
            </a:r>
            <a:endParaRPr lang="en-US" i="1" dirty="0"/>
          </a:p>
          <a:p>
            <a:pPr marL="0" indent="0">
              <a:buNone/>
            </a:pPr>
            <a:r>
              <a:rPr lang="en-US" b="1" i="1" dirty="0"/>
              <a:t>Max </a:t>
            </a:r>
            <a:r>
              <a:rPr lang="en-US" i="1" dirty="0"/>
              <a:t>(mark)</a:t>
            </a:r>
          </a:p>
          <a:p>
            <a:pPr marL="0" indent="0">
              <a:buNone/>
            </a:pPr>
            <a:r>
              <a:rPr lang="en-US" b="1" i="1" dirty="0"/>
              <a:t>From </a:t>
            </a:r>
            <a:r>
              <a:rPr lang="en-US" i="1" dirty="0"/>
              <a:t>exam-marks group </a:t>
            </a:r>
            <a:r>
              <a:rPr lang="en-US" i="1" dirty="0" err="1"/>
              <a:t>vy</a:t>
            </a:r>
            <a:endParaRPr lang="en-US" i="1" dirty="0"/>
          </a:p>
          <a:p>
            <a:pPr marL="0" indent="0">
              <a:buNone/>
            </a:pPr>
            <a:r>
              <a:rPr lang="en-US" i="1" dirty="0" err="1"/>
              <a:t>Student_ID</a:t>
            </a:r>
            <a:r>
              <a:rPr lang="en-US" i="1" dirty="0"/>
              <a:t>, </a:t>
            </a:r>
            <a:r>
              <a:rPr lang="en-US" i="1" dirty="0" err="1"/>
              <a:t>subject_ID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9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5307"/>
            <a:ext cx="10515600" cy="557165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Гурухлар</a:t>
            </a:r>
            <a:r>
              <a:rPr lang="ru-RU" dirty="0"/>
              <a:t> </a:t>
            </a:r>
            <a:r>
              <a:rPr lang="ru-RU" dirty="0" err="1"/>
              <a:t>ичидан</a:t>
            </a:r>
            <a:r>
              <a:rPr lang="ru-RU" dirty="0"/>
              <a:t> </a:t>
            </a:r>
            <a:r>
              <a:rPr lang="ru-RU" dirty="0" err="1"/>
              <a:t>керакли</a:t>
            </a:r>
            <a:r>
              <a:rPr lang="ru-RU" dirty="0"/>
              <a:t> </a:t>
            </a:r>
            <a:r>
              <a:rPr lang="ru-RU" dirty="0" err="1"/>
              <a:t>ёзувларни</a:t>
            </a:r>
            <a:r>
              <a:rPr lang="ru-RU" dirty="0"/>
              <a:t> </a:t>
            </a:r>
            <a:r>
              <a:rPr lang="ru-RU" dirty="0" err="1"/>
              <a:t>ажратиб</a:t>
            </a:r>
            <a:r>
              <a:rPr lang="ru-RU" dirty="0"/>
              <a:t>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en-US" b="1" i="1" dirty="0"/>
              <a:t>HAVING</a:t>
            </a:r>
          </a:p>
          <a:p>
            <a:pPr marL="0" indent="0" algn="just">
              <a:buNone/>
            </a:pPr>
            <a:r>
              <a:rPr lang="ru-RU" dirty="0" err="1"/>
              <a:t>ишлатилади</a:t>
            </a:r>
            <a:r>
              <a:rPr lang="ru-RU" dirty="0"/>
              <a:t>. </a:t>
            </a:r>
            <a:r>
              <a:rPr lang="en-US" b="1" i="1" dirty="0"/>
              <a:t>HAVING</a:t>
            </a:r>
            <a:r>
              <a:rPr lang="en-US" dirty="0"/>
              <a:t>=</a:t>
            </a:r>
            <a:r>
              <a:rPr lang="en-US" b="1" i="1" dirty="0"/>
              <a:t>WHERE, </a:t>
            </a:r>
            <a:r>
              <a:rPr lang="ru-RU" dirty="0" err="1"/>
              <a:t>факат</a:t>
            </a:r>
            <a:r>
              <a:rPr lang="ru-RU" dirty="0"/>
              <a:t> </a:t>
            </a:r>
            <a:r>
              <a:rPr lang="en-US" b="1" i="1" dirty="0"/>
              <a:t>HAVING </a:t>
            </a:r>
            <a:r>
              <a:rPr lang="ru-RU" dirty="0" err="1"/>
              <a:t>гурухлар</a:t>
            </a:r>
            <a:r>
              <a:rPr lang="ru-RU" dirty="0"/>
              <a:t> ичига </a:t>
            </a:r>
            <a:r>
              <a:rPr lang="ru-RU" dirty="0" err="1" smtClean="0"/>
              <a:t>тегишли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Select </a:t>
            </a:r>
            <a:r>
              <a:rPr lang="en-US" dirty="0" err="1"/>
              <a:t>Subj_name</a:t>
            </a:r>
            <a:r>
              <a:rPr lang="en-US" dirty="0"/>
              <a:t>, max (hour)</a:t>
            </a:r>
          </a:p>
          <a:p>
            <a:pPr marL="0" indent="0">
              <a:buNone/>
            </a:pPr>
            <a:r>
              <a:rPr lang="en-US" b="1" dirty="0"/>
              <a:t>From </a:t>
            </a:r>
            <a:r>
              <a:rPr lang="en-US" dirty="0"/>
              <a:t>SUBJECT;</a:t>
            </a:r>
          </a:p>
          <a:p>
            <a:pPr marL="0" indent="0">
              <a:buNone/>
            </a:pPr>
            <a:r>
              <a:rPr lang="en-US" b="1" dirty="0"/>
              <a:t>Group </a:t>
            </a:r>
            <a:r>
              <a:rPr lang="en-US" dirty="0"/>
              <a:t>by </a:t>
            </a:r>
            <a:r>
              <a:rPr lang="en-US" dirty="0" err="1"/>
              <a:t>Subj_name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Having </a:t>
            </a:r>
            <a:r>
              <a:rPr lang="en-US" dirty="0"/>
              <a:t>max (Hour)&gt;= 34;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14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8186"/>
            <a:ext cx="10515600" cy="555877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err="1" smtClean="0"/>
              <a:t>Баъзи</a:t>
            </a:r>
            <a:r>
              <a:rPr lang="ru-RU" dirty="0" smtClean="0"/>
              <a:t> </a:t>
            </a:r>
            <a:r>
              <a:rPr lang="ru-RU" dirty="0" err="1"/>
              <a:t>холларда</a:t>
            </a:r>
            <a:r>
              <a:rPr lang="ru-RU" dirty="0"/>
              <a:t> </a:t>
            </a:r>
            <a:r>
              <a:rPr lang="ru-RU" dirty="0" err="1"/>
              <a:t>натижа</a:t>
            </a:r>
            <a:r>
              <a:rPr lang="ru-RU" dirty="0"/>
              <a:t> </a:t>
            </a:r>
            <a:r>
              <a:rPr lang="ru-RU" dirty="0" err="1"/>
              <a:t>жадвалидаги</a:t>
            </a:r>
            <a:r>
              <a:rPr lang="ru-RU" dirty="0"/>
              <a:t> </a:t>
            </a:r>
            <a:r>
              <a:rPr lang="ru-RU" dirty="0" err="1"/>
              <a:t>маълумотларни</a:t>
            </a:r>
            <a:r>
              <a:rPr lang="ru-RU" dirty="0"/>
              <a:t> </a:t>
            </a:r>
            <a:r>
              <a:rPr lang="ru-RU" dirty="0" err="1"/>
              <a:t>тартиблаб</a:t>
            </a:r>
            <a:r>
              <a:rPr lang="ru-RU" dirty="0"/>
              <a:t> </a:t>
            </a:r>
            <a:r>
              <a:rPr lang="ru-RU" dirty="0" err="1"/>
              <a:t>талаб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этилади</a:t>
            </a:r>
            <a:r>
              <a:rPr lang="ru-RU" dirty="0"/>
              <a:t>. </a:t>
            </a:r>
            <a:r>
              <a:rPr lang="ru-RU" dirty="0" err="1"/>
              <a:t>Бунинг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b="1" dirty="0"/>
              <a:t>ORDER BY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ишлаши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 smtClean="0"/>
              <a:t>параметри</a:t>
            </a:r>
            <a:r>
              <a:rPr lang="en-US" dirty="0" smtClean="0"/>
              <a:t> </a:t>
            </a:r>
            <a:r>
              <a:rPr lang="ru-RU" dirty="0" err="1" smtClean="0"/>
              <a:t>курсатилган</a:t>
            </a:r>
            <a:r>
              <a:rPr lang="ru-RU" dirty="0" smtClean="0"/>
              <a:t> </a:t>
            </a:r>
            <a:r>
              <a:rPr lang="ru-RU" dirty="0" err="1"/>
              <a:t>майдон</a:t>
            </a:r>
            <a:r>
              <a:rPr lang="ru-RU" dirty="0"/>
              <a:t> </a:t>
            </a:r>
            <a:r>
              <a:rPr lang="ru-RU" dirty="0" err="1"/>
              <a:t>барча</a:t>
            </a:r>
            <a:r>
              <a:rPr lang="ru-RU" dirty="0"/>
              <a:t> </a:t>
            </a:r>
            <a:r>
              <a:rPr lang="ru-RU" dirty="0" err="1"/>
              <a:t>ёзувларни</a:t>
            </a:r>
            <a:r>
              <a:rPr lang="ru-RU" dirty="0"/>
              <a:t> </a:t>
            </a:r>
            <a:r>
              <a:rPr lang="ru-RU" dirty="0" err="1"/>
              <a:t>усиб</a:t>
            </a:r>
            <a:r>
              <a:rPr lang="ru-RU" dirty="0"/>
              <a:t> </a:t>
            </a:r>
            <a:r>
              <a:rPr lang="ru-RU" dirty="0" err="1"/>
              <a:t>бориши</a:t>
            </a:r>
            <a:r>
              <a:rPr lang="ru-RU" dirty="0"/>
              <a:t> </a:t>
            </a:r>
            <a:r>
              <a:rPr lang="ru-RU" dirty="0" err="1"/>
              <a:t>тартибида</a:t>
            </a:r>
            <a:r>
              <a:rPr lang="ru-RU" dirty="0"/>
              <a:t> </a:t>
            </a:r>
            <a:r>
              <a:rPr lang="ru-RU" dirty="0" err="1"/>
              <a:t>тартиблаб</a:t>
            </a:r>
            <a:r>
              <a:rPr lang="ru-RU" dirty="0"/>
              <a:t> </a:t>
            </a:r>
            <a:r>
              <a:rPr lang="ru-RU" dirty="0" err="1"/>
              <a:t>беради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en-US" dirty="0"/>
              <a:t>Order by </a:t>
            </a:r>
            <a:r>
              <a:rPr lang="en-US" dirty="0" err="1"/>
              <a:t>desc</a:t>
            </a:r>
            <a:r>
              <a:rPr lang="en-US" dirty="0"/>
              <a:t> </a:t>
            </a:r>
            <a:r>
              <a:rPr lang="ru-RU" dirty="0" err="1"/>
              <a:t>ёзилса</a:t>
            </a:r>
            <a:r>
              <a:rPr lang="ru-RU" dirty="0"/>
              <a:t> </a:t>
            </a:r>
            <a:r>
              <a:rPr lang="ru-RU" dirty="0" err="1"/>
              <a:t>камайиши</a:t>
            </a:r>
            <a:r>
              <a:rPr lang="ru-RU" dirty="0"/>
              <a:t> </a:t>
            </a:r>
            <a:r>
              <a:rPr lang="ru-RU" dirty="0" err="1"/>
              <a:t>тартибида</a:t>
            </a:r>
            <a:r>
              <a:rPr lang="ru-RU" dirty="0"/>
              <a:t> </a:t>
            </a:r>
            <a:r>
              <a:rPr lang="ru-RU" dirty="0" err="1"/>
              <a:t>ёзилади</a:t>
            </a:r>
            <a:r>
              <a:rPr lang="ru-RU" dirty="0"/>
              <a:t>. </a:t>
            </a:r>
            <a:r>
              <a:rPr lang="en-US" b="1" dirty="0"/>
              <a:t>Order by (ASC) </a:t>
            </a:r>
            <a:r>
              <a:rPr lang="ru-RU" dirty="0" err="1"/>
              <a:t>булса</a:t>
            </a:r>
            <a:r>
              <a:rPr lang="ru-RU" dirty="0"/>
              <a:t> </a:t>
            </a:r>
            <a:r>
              <a:rPr lang="ru-RU" dirty="0" err="1"/>
              <a:t>усиш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тартибида</a:t>
            </a:r>
            <a:r>
              <a:rPr lang="ru-RU" dirty="0"/>
              <a:t> </a:t>
            </a:r>
            <a:r>
              <a:rPr lang="ru-RU" dirty="0" err="1"/>
              <a:t>ёзилади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Мисол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en-US" dirty="0"/>
              <a:t>1. </a:t>
            </a:r>
            <a:r>
              <a:rPr lang="en-US" b="1" dirty="0"/>
              <a:t>Select</a:t>
            </a:r>
            <a:r>
              <a:rPr lang="en-US" dirty="0"/>
              <a:t>* from Subject Order by </a:t>
            </a:r>
            <a:r>
              <a:rPr lang="en-US" dirty="0" err="1"/>
              <a:t>Subj_name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2. </a:t>
            </a:r>
            <a:r>
              <a:rPr lang="en-US" b="1" dirty="0"/>
              <a:t>Select</a:t>
            </a:r>
            <a:r>
              <a:rPr lang="en-US" dirty="0"/>
              <a:t>*from Subject Order by Subj-name </a:t>
            </a:r>
            <a:r>
              <a:rPr lang="en-US" dirty="0" err="1"/>
              <a:t>desc</a:t>
            </a:r>
            <a:endParaRPr lang="en-US" dirty="0"/>
          </a:p>
          <a:p>
            <a:pPr marL="0" indent="0" algn="just">
              <a:buNone/>
            </a:pPr>
            <a:r>
              <a:rPr lang="ru-RU" dirty="0" err="1"/>
              <a:t>Тартиблаш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нечта</a:t>
            </a:r>
            <a:r>
              <a:rPr lang="ru-RU" dirty="0"/>
              <a:t> </a:t>
            </a:r>
            <a:r>
              <a:rPr lang="ru-RU" dirty="0" err="1"/>
              <a:t>майдон</a:t>
            </a:r>
            <a:r>
              <a:rPr lang="ru-RU" dirty="0"/>
              <a:t> </a:t>
            </a:r>
            <a:r>
              <a:rPr lang="ru-RU" dirty="0" err="1"/>
              <a:t>барча</a:t>
            </a:r>
            <a:r>
              <a:rPr lang="ru-RU" dirty="0"/>
              <a:t> </a:t>
            </a:r>
            <a:r>
              <a:rPr lang="ru-RU" dirty="0" err="1"/>
              <a:t>бажарилиши</a:t>
            </a:r>
            <a:r>
              <a:rPr lang="ru-RU" dirty="0"/>
              <a:t> хам </a:t>
            </a:r>
            <a:r>
              <a:rPr lang="ru-RU" dirty="0" err="1"/>
              <a:t>мумкин</a:t>
            </a:r>
            <a:r>
              <a:rPr lang="ru-RU" dirty="0"/>
              <a:t>. Бунда</a:t>
            </a:r>
          </a:p>
          <a:p>
            <a:pPr marL="0" indent="0" algn="just">
              <a:buNone/>
            </a:pPr>
            <a:r>
              <a:rPr lang="ru-RU" dirty="0" err="1"/>
              <a:t>аввал</a:t>
            </a:r>
            <a:r>
              <a:rPr lang="ru-RU" dirty="0"/>
              <a:t> </a:t>
            </a:r>
            <a:r>
              <a:rPr lang="ru-RU" dirty="0" err="1"/>
              <a:t>тартиблаш</a:t>
            </a:r>
            <a:r>
              <a:rPr lang="ru-RU" dirty="0"/>
              <a:t> 1-майдон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кейин</a:t>
            </a:r>
            <a:r>
              <a:rPr lang="ru-RU" dirty="0"/>
              <a:t> 2-майдон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бажарилади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Шунингдек</a:t>
            </a:r>
            <a:r>
              <a:rPr lang="ru-RU" dirty="0"/>
              <a:t> </a:t>
            </a:r>
            <a:r>
              <a:rPr lang="en-US" dirty="0"/>
              <a:t>order by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en-US" dirty="0"/>
              <a:t>group by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бирга</a:t>
            </a:r>
            <a:r>
              <a:rPr lang="ru-RU" dirty="0"/>
              <a:t> </a:t>
            </a:r>
            <a:r>
              <a:rPr lang="ru-RU" dirty="0" err="1"/>
              <a:t>ишлатилиши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мумкин</a:t>
            </a:r>
            <a:r>
              <a:rPr lang="ru-RU" dirty="0"/>
              <a:t>. Бунда </a:t>
            </a:r>
            <a:r>
              <a:rPr lang="en-US" dirty="0" err="1"/>
              <a:t>oreder</a:t>
            </a:r>
            <a:r>
              <a:rPr lang="en-US" dirty="0"/>
              <a:t> by </a:t>
            </a:r>
            <a:r>
              <a:rPr lang="ru-RU" dirty="0" err="1"/>
              <a:t>суровда</a:t>
            </a:r>
            <a:r>
              <a:rPr lang="ru-RU" dirty="0"/>
              <a:t> </a:t>
            </a:r>
            <a:r>
              <a:rPr lang="ru-RU" dirty="0" err="1"/>
              <a:t>охири</a:t>
            </a:r>
            <a:r>
              <a:rPr lang="ru-RU" dirty="0"/>
              <a:t> </a:t>
            </a:r>
            <a:r>
              <a:rPr lang="ru-RU" dirty="0" err="1"/>
              <a:t>келади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унда</a:t>
            </a:r>
            <a:r>
              <a:rPr lang="ru-RU" dirty="0"/>
              <a:t> </a:t>
            </a:r>
            <a:r>
              <a:rPr lang="ru-RU" dirty="0" err="1"/>
              <a:t>гурухни</a:t>
            </a:r>
            <a:r>
              <a:rPr lang="ru-RU" dirty="0"/>
              <a:t> </a:t>
            </a:r>
            <a:r>
              <a:rPr lang="ru-RU" dirty="0" err="1"/>
              <a:t>ичидаги</a:t>
            </a:r>
            <a:r>
              <a:rPr lang="ru-RU" dirty="0"/>
              <a:t> </a:t>
            </a:r>
            <a:r>
              <a:rPr lang="ru-RU" dirty="0" err="1" smtClean="0"/>
              <a:t>ёзувлар</a:t>
            </a:r>
            <a:r>
              <a:rPr lang="en-US" dirty="0" smtClean="0"/>
              <a:t> </a:t>
            </a:r>
            <a:r>
              <a:rPr lang="ru-RU" dirty="0" err="1" smtClean="0"/>
              <a:t>тартиблайди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170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3792"/>
            <a:ext cx="10515600" cy="56231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Мисол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en-US" dirty="0"/>
              <a:t>1. </a:t>
            </a:r>
            <a:r>
              <a:rPr lang="en-US" b="1" dirty="0"/>
              <a:t>Select </a:t>
            </a:r>
            <a:r>
              <a:rPr lang="en-US" dirty="0"/>
              <a:t>* </a:t>
            </a:r>
            <a:r>
              <a:rPr lang="en-US" b="1" dirty="0"/>
              <a:t>from </a:t>
            </a:r>
            <a:r>
              <a:rPr lang="en-US" dirty="0"/>
              <a:t>SUBJECT </a:t>
            </a:r>
            <a:r>
              <a:rPr lang="en-US" b="1" dirty="0"/>
              <a:t>Order </a:t>
            </a:r>
            <a:r>
              <a:rPr lang="en-US" dirty="0"/>
              <a:t>by Semester, Subj-name;</a:t>
            </a:r>
          </a:p>
          <a:p>
            <a:pPr marL="0" indent="0" algn="just">
              <a:buNone/>
            </a:pPr>
            <a:r>
              <a:rPr lang="en-US" dirty="0"/>
              <a:t>2. </a:t>
            </a:r>
            <a:r>
              <a:rPr lang="en-US" b="1" dirty="0"/>
              <a:t>Select </a:t>
            </a:r>
            <a:r>
              <a:rPr lang="en-US" dirty="0"/>
              <a:t>subj-name, Semester, subj-name </a:t>
            </a:r>
            <a:r>
              <a:rPr lang="en-US" b="1" dirty="0"/>
              <a:t>Order by </a:t>
            </a:r>
            <a:r>
              <a:rPr lang="en-US" dirty="0"/>
              <a:t>semester</a:t>
            </a:r>
          </a:p>
          <a:p>
            <a:pPr marL="0" indent="0" algn="just">
              <a:buNone/>
            </a:pPr>
            <a:r>
              <a:rPr lang="ru-RU" dirty="0"/>
              <a:t>SQL тили 1 та суров ичига 2-суровни </a:t>
            </a:r>
            <a:r>
              <a:rPr lang="ru-RU" dirty="0" err="1"/>
              <a:t>жойлаштириб</a:t>
            </a:r>
            <a:r>
              <a:rPr lang="ru-RU" dirty="0"/>
              <a:t> </a:t>
            </a:r>
            <a:r>
              <a:rPr lang="ru-RU" dirty="0" err="1"/>
              <a:t>ишлатиш</a:t>
            </a:r>
            <a:r>
              <a:rPr lang="ru-RU" dirty="0"/>
              <a:t> </a:t>
            </a:r>
            <a:r>
              <a:rPr lang="ru-RU" dirty="0" err="1" smtClean="0"/>
              <a:t>имконини</a:t>
            </a:r>
            <a:r>
              <a:rPr lang="en-US" dirty="0" smtClean="0"/>
              <a:t> </a:t>
            </a:r>
            <a:r>
              <a:rPr lang="ru-RU" dirty="0" err="1" smtClean="0"/>
              <a:t>беради</a:t>
            </a:r>
            <a:r>
              <a:rPr lang="ru-RU" dirty="0"/>
              <a:t>. </a:t>
            </a:r>
            <a:r>
              <a:rPr lang="ru-RU" dirty="0" err="1"/>
              <a:t>Мисол</a:t>
            </a:r>
            <a:r>
              <a:rPr lang="ru-RU" dirty="0"/>
              <a:t>: </a:t>
            </a:r>
            <a:r>
              <a:rPr lang="ru-RU" dirty="0" err="1"/>
              <a:t>бирорта</a:t>
            </a:r>
            <a:r>
              <a:rPr lang="ru-RU" dirty="0"/>
              <a:t> </a:t>
            </a:r>
            <a:r>
              <a:rPr lang="ru-RU" dirty="0" err="1"/>
              <a:t>талабани</a:t>
            </a:r>
            <a:r>
              <a:rPr lang="ru-RU" dirty="0"/>
              <a:t> </a:t>
            </a:r>
            <a:r>
              <a:rPr lang="ru-RU" dirty="0" err="1"/>
              <a:t>фамилияси</a:t>
            </a:r>
            <a:r>
              <a:rPr lang="ru-RU" dirty="0"/>
              <a:t> </a:t>
            </a:r>
            <a:r>
              <a:rPr lang="ru-RU" dirty="0" err="1"/>
              <a:t>буйича</a:t>
            </a:r>
            <a:r>
              <a:rPr lang="ru-RU" dirty="0"/>
              <a:t> </a:t>
            </a:r>
            <a:r>
              <a:rPr lang="ru-RU" dirty="0" err="1"/>
              <a:t>унинг</a:t>
            </a:r>
            <a:r>
              <a:rPr lang="ru-RU" dirty="0"/>
              <a:t> ID сини </a:t>
            </a:r>
            <a:r>
              <a:rPr lang="ru-RU" dirty="0" err="1" smtClean="0"/>
              <a:t>топиш</a:t>
            </a:r>
            <a:r>
              <a:rPr lang="en-US" dirty="0" smtClean="0"/>
              <a:t> </a:t>
            </a:r>
            <a:r>
              <a:rPr lang="ru-RU" dirty="0" err="1" smtClean="0"/>
              <a:t>талаб</a:t>
            </a:r>
            <a:r>
              <a:rPr lang="ru-RU" dirty="0" smtClean="0"/>
              <a:t> </a:t>
            </a:r>
            <a:r>
              <a:rPr lang="ru-RU" dirty="0" err="1"/>
              <a:t>этилса</a:t>
            </a:r>
            <a:r>
              <a:rPr lang="ru-RU" dirty="0"/>
              <a:t>,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талабани</a:t>
            </a:r>
            <a:r>
              <a:rPr lang="ru-RU" dirty="0"/>
              <a:t> </a:t>
            </a:r>
            <a:r>
              <a:rPr lang="ru-RU" dirty="0" err="1"/>
              <a:t>барча</a:t>
            </a:r>
            <a:r>
              <a:rPr lang="ru-RU" dirty="0"/>
              <a:t> </a:t>
            </a:r>
            <a:r>
              <a:rPr lang="ru-RU" dirty="0" err="1"/>
              <a:t>бахолари</a:t>
            </a:r>
            <a:r>
              <a:rPr lang="ru-RU" dirty="0"/>
              <a:t> </a:t>
            </a:r>
            <a:r>
              <a:rPr lang="ru-RU" dirty="0" err="1"/>
              <a:t>хакидаги</a:t>
            </a:r>
            <a:r>
              <a:rPr lang="ru-RU" dirty="0"/>
              <a:t> </a:t>
            </a:r>
            <a:r>
              <a:rPr lang="ru-RU" dirty="0" err="1"/>
              <a:t>маълумотни</a:t>
            </a:r>
            <a:r>
              <a:rPr lang="ru-RU" dirty="0"/>
              <a:t> </a:t>
            </a:r>
            <a:r>
              <a:rPr lang="ru-RU" dirty="0" err="1" smtClean="0"/>
              <a:t>курмокчи</a:t>
            </a:r>
            <a:r>
              <a:rPr lang="en-US" dirty="0" smtClean="0"/>
              <a:t> </a:t>
            </a:r>
            <a:r>
              <a:rPr lang="ru-RU" dirty="0" err="1" smtClean="0"/>
              <a:t>булсак</a:t>
            </a:r>
            <a:r>
              <a:rPr lang="ru-RU" dirty="0" smtClean="0"/>
              <a:t> </a:t>
            </a:r>
            <a:r>
              <a:rPr lang="ru-RU" dirty="0" err="1"/>
              <a:t>куйидаги</a:t>
            </a:r>
            <a:r>
              <a:rPr lang="ru-RU" dirty="0"/>
              <a:t> </a:t>
            </a:r>
            <a:r>
              <a:rPr lang="ru-RU" dirty="0" err="1"/>
              <a:t>суровни</a:t>
            </a:r>
            <a:r>
              <a:rPr lang="ru-RU" dirty="0"/>
              <a:t> </a:t>
            </a:r>
            <a:r>
              <a:rPr lang="ru-RU" dirty="0" err="1"/>
              <a:t>ёзиш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en-US" b="1" dirty="0"/>
              <a:t>Select</a:t>
            </a:r>
            <a:r>
              <a:rPr lang="en-US" dirty="0"/>
              <a:t>*; from </a:t>
            </a:r>
            <a:r>
              <a:rPr lang="en-US" dirty="0" err="1"/>
              <a:t>exam_marks</a:t>
            </a:r>
            <a:endParaRPr lang="en-US" dirty="0"/>
          </a:p>
          <a:p>
            <a:pPr marL="0" indent="0" algn="just">
              <a:buNone/>
            </a:pPr>
            <a:r>
              <a:rPr lang="en-US" b="1" dirty="0"/>
              <a:t>Where </a:t>
            </a:r>
            <a:r>
              <a:rPr lang="en-US" dirty="0" err="1"/>
              <a:t>student_ID</a:t>
            </a:r>
            <a:r>
              <a:rPr lang="en-US" dirty="0"/>
              <a:t> (select </a:t>
            </a:r>
            <a:r>
              <a:rPr lang="en-US" dirty="0" err="1"/>
              <a:t>student_I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r>
              <a:rPr lang="en-US" b="1" dirty="0"/>
              <a:t>From </a:t>
            </a:r>
            <a:r>
              <a:rPr lang="en-US" dirty="0"/>
              <a:t>student where surname= „</a:t>
            </a:r>
            <a:r>
              <a:rPr lang="en-US" dirty="0" err="1"/>
              <a:t>Петров</a:t>
            </a:r>
            <a:r>
              <a:rPr lang="en-US" dirty="0"/>
              <a:t>‟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79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807" t="18776" r="11458" b="20836"/>
          <a:stretch/>
        </p:blipFill>
        <p:spPr>
          <a:xfrm>
            <a:off x="489397" y="811368"/>
            <a:ext cx="11141913" cy="47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42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603" t="23372" r="11756" b="28037"/>
          <a:stretch/>
        </p:blipFill>
        <p:spPr>
          <a:xfrm>
            <a:off x="618186" y="1159099"/>
            <a:ext cx="10962300" cy="38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5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480" t="13204" r="7481" b="27113"/>
          <a:stretch/>
        </p:blipFill>
        <p:spPr>
          <a:xfrm>
            <a:off x="838200" y="365125"/>
            <a:ext cx="10590540" cy="451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86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176" t="22843" r="6189" b="27333"/>
          <a:stretch/>
        </p:blipFill>
        <p:spPr>
          <a:xfrm>
            <a:off x="838200" y="1027906"/>
            <a:ext cx="10796660" cy="38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8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Тасавурлар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010" t="16649" r="7603" b="14556"/>
          <a:stretch/>
        </p:blipFill>
        <p:spPr>
          <a:xfrm>
            <a:off x="1803042" y="1545465"/>
            <a:ext cx="8783392" cy="435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4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z-Cyrl-UZ" dirty="0" smtClean="0"/>
              <a:t>Режа: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/>
              <a:t>SQL да </a:t>
            </a:r>
            <a:r>
              <a:rPr lang="ru-RU" b="1" i="1" dirty="0" err="1"/>
              <a:t>алмаштириш</a:t>
            </a:r>
            <a:r>
              <a:rPr lang="ru-RU" b="1" i="1" dirty="0"/>
              <a:t> </a:t>
            </a:r>
            <a:r>
              <a:rPr lang="ru-RU" b="1" i="1" dirty="0" err="1"/>
              <a:t>функциялари</a:t>
            </a:r>
            <a:r>
              <a:rPr lang="ru-RU" b="1" i="1" dirty="0"/>
              <a:t> </a:t>
            </a:r>
            <a:r>
              <a:rPr lang="ru-RU" b="1" i="1" dirty="0" err="1"/>
              <a:t>билан</a:t>
            </a:r>
            <a:r>
              <a:rPr lang="ru-RU" b="1" i="1" dirty="0"/>
              <a:t> </a:t>
            </a:r>
            <a:r>
              <a:rPr lang="ru-RU" b="1" i="1" dirty="0" err="1" smtClean="0"/>
              <a:t>ишлаш</a:t>
            </a:r>
            <a:r>
              <a:rPr lang="ru-RU" b="1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/>
              <a:t>Гурухли</a:t>
            </a:r>
            <a:r>
              <a:rPr lang="ru-RU" b="1" i="1" dirty="0"/>
              <a:t> </a:t>
            </a:r>
            <a:r>
              <a:rPr lang="ru-RU" b="1" i="1" dirty="0" err="1" smtClean="0"/>
              <a:t>функциялар</a:t>
            </a:r>
            <a:r>
              <a:rPr lang="ru-RU" b="1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EXITS </a:t>
            </a:r>
            <a:r>
              <a:rPr lang="ru-RU" b="1" dirty="0" err="1" smtClean="0"/>
              <a:t>оператори</a:t>
            </a:r>
            <a:r>
              <a:rPr lang="ru-RU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err="1"/>
              <a:t>Жадвалларни</a:t>
            </a:r>
            <a:r>
              <a:rPr lang="ru-RU" b="1" dirty="0"/>
              <a:t> INNER JOIN оператор </a:t>
            </a:r>
            <a:r>
              <a:rPr lang="ru-RU" b="1" dirty="0" err="1"/>
              <a:t>билан</a:t>
            </a:r>
            <a:r>
              <a:rPr lang="ru-RU" b="1" dirty="0"/>
              <a:t> </a:t>
            </a:r>
            <a:r>
              <a:rPr lang="ru-RU" b="1" dirty="0" err="1"/>
              <a:t>бирлаштириш</a:t>
            </a:r>
            <a:r>
              <a:rPr lang="ru-RU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i="1" dirty="0" err="1" smtClean="0"/>
              <a:t>Тасавурлар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771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4850"/>
            <a:ext cx="10515600" cy="62977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err="1"/>
              <a:t>Товарлар</a:t>
            </a:r>
            <a:r>
              <a:rPr lang="ru-RU" b="1" dirty="0"/>
              <a:t> </a:t>
            </a:r>
            <a:r>
              <a:rPr lang="ru-RU" dirty="0"/>
              <a:t>( ID -товар , </a:t>
            </a:r>
            <a:r>
              <a:rPr lang="ru-RU" dirty="0" err="1"/>
              <a:t>номи</a:t>
            </a:r>
            <a:r>
              <a:rPr lang="ru-RU" dirty="0"/>
              <a:t>, </a:t>
            </a:r>
            <a:r>
              <a:rPr lang="ru-RU" dirty="0" err="1"/>
              <a:t>нархи</a:t>
            </a:r>
            <a:r>
              <a:rPr lang="ru-RU" dirty="0"/>
              <a:t>, </a:t>
            </a:r>
            <a:r>
              <a:rPr lang="ru-RU" dirty="0" err="1"/>
              <a:t>тавсифи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b="1" dirty="0" err="1"/>
              <a:t>Мижозлар</a:t>
            </a:r>
            <a:r>
              <a:rPr lang="ru-RU" dirty="0"/>
              <a:t>(ID - </a:t>
            </a:r>
            <a:r>
              <a:rPr lang="ru-RU" dirty="0" err="1"/>
              <a:t>мижоз</a:t>
            </a:r>
            <a:r>
              <a:rPr lang="ru-RU" dirty="0"/>
              <a:t>, </a:t>
            </a:r>
            <a:r>
              <a:rPr lang="ru-RU" dirty="0" err="1"/>
              <a:t>исми</a:t>
            </a:r>
            <a:r>
              <a:rPr lang="ru-RU" dirty="0"/>
              <a:t>, </a:t>
            </a:r>
            <a:r>
              <a:rPr lang="ru-RU" dirty="0" err="1"/>
              <a:t>манзили</a:t>
            </a:r>
            <a:r>
              <a:rPr lang="ru-RU" dirty="0"/>
              <a:t>, телефон)</a:t>
            </a:r>
          </a:p>
          <a:p>
            <a:pPr marL="0" indent="0" algn="just">
              <a:buNone/>
            </a:pPr>
            <a:r>
              <a:rPr lang="ru-RU" b="1" dirty="0" err="1"/>
              <a:t>Сотиш</a:t>
            </a:r>
            <a:r>
              <a:rPr lang="ru-RU" dirty="0"/>
              <a:t>(</a:t>
            </a:r>
            <a:r>
              <a:rPr lang="en-US" dirty="0"/>
              <a:t>ID- </a:t>
            </a:r>
            <a:r>
              <a:rPr lang="ru-RU" dirty="0" err="1"/>
              <a:t>товар,сони</a:t>
            </a:r>
            <a:r>
              <a:rPr lang="ru-RU" dirty="0"/>
              <a:t>, </a:t>
            </a:r>
            <a:r>
              <a:rPr lang="ru-RU" dirty="0" err="1"/>
              <a:t>мижоз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 err="1"/>
              <a:t>Ташкил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 </a:t>
            </a:r>
            <a:r>
              <a:rPr lang="ru-RU" dirty="0" err="1"/>
              <a:t>нуқтаи</a:t>
            </a:r>
            <a:r>
              <a:rPr lang="ru-RU" dirty="0"/>
              <a:t> </a:t>
            </a:r>
            <a:r>
              <a:rPr lang="ru-RU" dirty="0" err="1"/>
              <a:t>назаридан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маълумот</a:t>
            </a:r>
            <a:r>
              <a:rPr lang="ru-RU" dirty="0"/>
              <a:t> </a:t>
            </a:r>
            <a:r>
              <a:rPr lang="ru-RU" dirty="0" err="1"/>
              <a:t>базаси</a:t>
            </a:r>
            <a:r>
              <a:rPr lang="ru-RU" dirty="0"/>
              <a:t> </a:t>
            </a:r>
            <a:r>
              <a:rPr lang="ru-RU" dirty="0" err="1" smtClean="0"/>
              <a:t>ёмон</a:t>
            </a:r>
            <a:r>
              <a:rPr lang="en-US" dirty="0" smtClean="0"/>
              <a:t> </a:t>
            </a:r>
            <a:r>
              <a:rPr lang="ru-RU" dirty="0" err="1" smtClean="0"/>
              <a:t>лойихаланмаган</a:t>
            </a:r>
            <a:r>
              <a:rPr lang="ru-RU" dirty="0"/>
              <a:t>. </a:t>
            </a:r>
            <a:r>
              <a:rPr lang="ru-RU" dirty="0" err="1"/>
              <a:t>Лекин</a:t>
            </a:r>
            <a:r>
              <a:rPr lang="ru-RU" dirty="0"/>
              <a:t> </a:t>
            </a:r>
            <a:r>
              <a:rPr lang="ru-RU" dirty="0" err="1"/>
              <a:t>баъзи</a:t>
            </a:r>
            <a:r>
              <a:rPr lang="ru-RU" dirty="0"/>
              <a:t> </a:t>
            </a:r>
            <a:r>
              <a:rPr lang="ru-RU" dirty="0" err="1"/>
              <a:t>масаларни</a:t>
            </a:r>
            <a:r>
              <a:rPr lang="ru-RU" dirty="0"/>
              <a:t> </a:t>
            </a:r>
            <a:r>
              <a:rPr lang="ru-RU" dirty="0" err="1"/>
              <a:t>ечишда</a:t>
            </a:r>
            <a:r>
              <a:rPr lang="ru-RU" dirty="0"/>
              <a:t> </a:t>
            </a:r>
            <a:r>
              <a:rPr lang="ru-RU" dirty="0" err="1" smtClean="0"/>
              <a:t>фойдаланувчини</a:t>
            </a:r>
            <a:r>
              <a:rPr lang="en-US" dirty="0" smtClean="0"/>
              <a:t> </a:t>
            </a:r>
            <a:r>
              <a:rPr lang="ru-RU" dirty="0"/>
              <a:t>(</a:t>
            </a:r>
            <a:r>
              <a:rPr lang="ru-RU" dirty="0" err="1"/>
              <a:t>менеджерни</a:t>
            </a:r>
            <a:r>
              <a:rPr lang="ru-RU" dirty="0"/>
              <a:t>) </a:t>
            </a:r>
            <a:r>
              <a:rPr lang="ru-RU" dirty="0" err="1"/>
              <a:t>мижоз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товар </a:t>
            </a:r>
            <a:r>
              <a:rPr lang="ru-RU" dirty="0" err="1"/>
              <a:t>идентификаторлари</a:t>
            </a:r>
            <a:r>
              <a:rPr lang="ru-RU" dirty="0"/>
              <a:t> </a:t>
            </a:r>
            <a:r>
              <a:rPr lang="ru-RU" dirty="0" err="1"/>
              <a:t>қизиқтирмайди</a:t>
            </a:r>
            <a:r>
              <a:rPr lang="ru-RU" dirty="0"/>
              <a:t>. </a:t>
            </a:r>
            <a:r>
              <a:rPr lang="ru-RU" dirty="0" err="1" smtClean="0"/>
              <a:t>Аниқроғини</a:t>
            </a:r>
            <a:r>
              <a:rPr lang="en-US" dirty="0" smtClean="0"/>
              <a:t> </a:t>
            </a:r>
            <a:r>
              <a:rPr lang="ru-RU" dirty="0" err="1" smtClean="0"/>
              <a:t>айтганада</a:t>
            </a:r>
            <a:r>
              <a:rPr lang="ru-RU" dirty="0"/>
              <a:t>, </a:t>
            </a:r>
            <a:r>
              <a:rPr lang="ru-RU" dirty="0" err="1"/>
              <a:t>унга</a:t>
            </a:r>
            <a:r>
              <a:rPr lang="ru-RU" dirty="0"/>
              <a:t> </a:t>
            </a:r>
            <a:r>
              <a:rPr lang="ru-RU" dirty="0" err="1"/>
              <a:t>битта</a:t>
            </a:r>
            <a:r>
              <a:rPr lang="ru-RU" dirty="0"/>
              <a:t> </a:t>
            </a:r>
            <a:r>
              <a:rPr lang="ru-RU" dirty="0" err="1"/>
              <a:t>жадвал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 </a:t>
            </a:r>
            <a:r>
              <a:rPr lang="ru-RU" dirty="0" err="1"/>
              <a:t>бўлади</a:t>
            </a:r>
            <a:r>
              <a:rPr lang="ru-RU" dirty="0"/>
              <a:t>. </a:t>
            </a:r>
            <a:r>
              <a:rPr lang="ru-RU" dirty="0" err="1"/>
              <a:t>Масалан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 smtClean="0"/>
              <a:t>жадвал</a:t>
            </a:r>
            <a:r>
              <a:rPr lang="en-US" dirty="0" smtClean="0"/>
              <a:t> </a:t>
            </a:r>
            <a:r>
              <a:rPr lang="ru-RU" dirty="0" smtClean="0"/>
              <a:t>СОТИШ_ТАХЛИЛИ </a:t>
            </a:r>
            <a:r>
              <a:rPr lang="ru-RU" dirty="0"/>
              <a:t>(товар, </a:t>
            </a:r>
            <a:r>
              <a:rPr lang="ru-RU" dirty="0" err="1"/>
              <a:t>сони,бағоси</a:t>
            </a:r>
            <a:r>
              <a:rPr lang="ru-RU" dirty="0"/>
              <a:t>, </a:t>
            </a:r>
            <a:r>
              <a:rPr lang="ru-RU" dirty="0" err="1"/>
              <a:t>нархи</a:t>
            </a:r>
            <a:r>
              <a:rPr lang="ru-RU" dirty="0"/>
              <a:t>, </a:t>
            </a:r>
            <a:r>
              <a:rPr lang="ru-RU" dirty="0" err="1"/>
              <a:t>мижоз</a:t>
            </a:r>
            <a:r>
              <a:rPr lang="ru-RU" dirty="0"/>
              <a:t>).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жадвални</a:t>
            </a:r>
            <a:r>
              <a:rPr lang="ru-RU" dirty="0"/>
              <a:t> </a:t>
            </a:r>
            <a:r>
              <a:rPr lang="ru-RU" dirty="0" err="1" smtClean="0"/>
              <a:t>берилган</a:t>
            </a:r>
            <a:r>
              <a:rPr lang="en-US" dirty="0" smtClean="0"/>
              <a:t> </a:t>
            </a:r>
            <a:r>
              <a:rPr lang="ru-RU" dirty="0" err="1" smtClean="0"/>
              <a:t>учта</a:t>
            </a:r>
            <a:r>
              <a:rPr lang="ru-RU" dirty="0" smtClean="0"/>
              <a:t> </a:t>
            </a:r>
            <a:r>
              <a:rPr lang="ru-RU" dirty="0" err="1"/>
              <a:t>жадвалдан</a:t>
            </a:r>
            <a:r>
              <a:rPr lang="ru-RU" dirty="0"/>
              <a:t> </a:t>
            </a:r>
            <a:r>
              <a:rPr lang="ru-RU" dirty="0" err="1"/>
              <a:t>қуйидаги</a:t>
            </a:r>
            <a:r>
              <a:rPr lang="ru-RU" dirty="0"/>
              <a:t> </a:t>
            </a:r>
            <a:r>
              <a:rPr lang="ru-RU" dirty="0" err="1"/>
              <a:t>сўров</a:t>
            </a:r>
            <a:r>
              <a:rPr lang="ru-RU" dirty="0"/>
              <a:t> </a:t>
            </a:r>
            <a:r>
              <a:rPr lang="ru-RU" dirty="0" err="1"/>
              <a:t>ёрдамида</a:t>
            </a:r>
            <a:r>
              <a:rPr lang="ru-RU" dirty="0"/>
              <a:t> </a:t>
            </a:r>
            <a:r>
              <a:rPr lang="ru-RU" dirty="0" err="1"/>
              <a:t>ҳосил</a:t>
            </a:r>
            <a:r>
              <a:rPr lang="ru-RU" dirty="0"/>
              <a:t> </a:t>
            </a:r>
            <a:r>
              <a:rPr lang="ru-RU" dirty="0" err="1"/>
              <a:t>қилиш</a:t>
            </a:r>
            <a:r>
              <a:rPr lang="ru-RU" dirty="0"/>
              <a:t> </a:t>
            </a:r>
            <a:r>
              <a:rPr lang="ru-RU" dirty="0" err="1"/>
              <a:t>мумкин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en-US" b="1" dirty="0"/>
              <a:t>SELECT </a:t>
            </a:r>
            <a:r>
              <a:rPr lang="ru-RU" dirty="0" err="1"/>
              <a:t>Товарлар.Номи</a:t>
            </a:r>
            <a:r>
              <a:rPr lang="ru-RU" dirty="0"/>
              <a:t> </a:t>
            </a:r>
            <a:r>
              <a:rPr lang="en-US" dirty="0"/>
              <a:t>AS </a:t>
            </a:r>
            <a:r>
              <a:rPr lang="ru-RU" dirty="0"/>
              <a:t>Товар,</a:t>
            </a:r>
          </a:p>
          <a:p>
            <a:pPr marL="0" indent="0" algn="just">
              <a:buNone/>
            </a:pPr>
            <a:r>
              <a:rPr lang="ru-RU" dirty="0" err="1"/>
              <a:t>Сотиш.Сони</a:t>
            </a:r>
            <a:r>
              <a:rPr lang="ru-RU" dirty="0"/>
              <a:t>*</a:t>
            </a:r>
            <a:r>
              <a:rPr lang="ru-RU" dirty="0" err="1"/>
              <a:t>Товарлар.Баҳоси</a:t>
            </a:r>
            <a:r>
              <a:rPr lang="ru-RU" dirty="0"/>
              <a:t> </a:t>
            </a:r>
            <a:r>
              <a:rPr lang="en-US" dirty="0"/>
              <a:t>AS </a:t>
            </a:r>
            <a:r>
              <a:rPr lang="ru-RU" dirty="0" err="1"/>
              <a:t>Нархи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ru-RU" dirty="0" err="1"/>
              <a:t>Мижоз.Исми</a:t>
            </a:r>
            <a:r>
              <a:rPr lang="ru-RU" dirty="0"/>
              <a:t>, </a:t>
            </a:r>
            <a:r>
              <a:rPr lang="ru-RU" dirty="0" err="1"/>
              <a:t>Мижоз.Манзил</a:t>
            </a:r>
            <a:r>
              <a:rPr lang="ru-RU" dirty="0"/>
              <a:t>, </a:t>
            </a:r>
            <a:r>
              <a:rPr lang="ru-RU" dirty="0" err="1"/>
              <a:t>Мижоз.Телефон</a:t>
            </a:r>
            <a:r>
              <a:rPr lang="ru-RU" dirty="0"/>
              <a:t> </a:t>
            </a:r>
            <a:r>
              <a:rPr lang="en-US" dirty="0"/>
              <a:t>AS </a:t>
            </a:r>
            <a:r>
              <a:rPr lang="ru-RU" dirty="0" err="1"/>
              <a:t>Мижоз</a:t>
            </a:r>
            <a:endParaRPr lang="ru-RU" dirty="0"/>
          </a:p>
          <a:p>
            <a:pPr marL="0" indent="0" algn="just">
              <a:buNone/>
            </a:pPr>
            <a:r>
              <a:rPr lang="en-US" b="1" dirty="0"/>
              <a:t>FROM </a:t>
            </a:r>
            <a:r>
              <a:rPr lang="ru-RU" dirty="0" err="1"/>
              <a:t>Сотиш</a:t>
            </a:r>
            <a:r>
              <a:rPr lang="ru-RU" dirty="0"/>
              <a:t>, </a:t>
            </a:r>
            <a:r>
              <a:rPr lang="ru-RU" dirty="0" err="1"/>
              <a:t>Товарлар</a:t>
            </a:r>
            <a:r>
              <a:rPr lang="ru-RU" dirty="0"/>
              <a:t>, </a:t>
            </a:r>
            <a:r>
              <a:rPr lang="ru-RU" dirty="0" err="1"/>
              <a:t>Мижозлар</a:t>
            </a:r>
            <a:endParaRPr lang="ru-RU" dirty="0"/>
          </a:p>
          <a:p>
            <a:pPr marL="0" indent="0" algn="just">
              <a:buNone/>
            </a:pPr>
            <a:r>
              <a:rPr lang="en-US" b="1" dirty="0"/>
              <a:t>WHERE </a:t>
            </a:r>
            <a:r>
              <a:rPr lang="ru-RU" dirty="0" err="1"/>
              <a:t>Сотиш</a:t>
            </a:r>
            <a:r>
              <a:rPr lang="ru-RU" dirty="0"/>
              <a:t>. </a:t>
            </a:r>
            <a:r>
              <a:rPr lang="en-US" dirty="0"/>
              <a:t>ID_</a:t>
            </a:r>
            <a:r>
              <a:rPr lang="ru-RU" dirty="0" err="1"/>
              <a:t>мижоз</a:t>
            </a:r>
            <a:r>
              <a:rPr lang="ru-RU" dirty="0"/>
              <a:t>= </a:t>
            </a:r>
            <a:r>
              <a:rPr lang="ru-RU" dirty="0" err="1"/>
              <a:t>Мижозлар</a:t>
            </a:r>
            <a:r>
              <a:rPr lang="ru-RU" dirty="0"/>
              <a:t>.</a:t>
            </a:r>
            <a:r>
              <a:rPr lang="en-US" dirty="0"/>
              <a:t>ID_</a:t>
            </a:r>
            <a:r>
              <a:rPr lang="ru-RU" dirty="0" err="1"/>
              <a:t>мижоз</a:t>
            </a:r>
            <a:endParaRPr lang="ru-RU" dirty="0"/>
          </a:p>
          <a:p>
            <a:pPr marL="0" indent="0" algn="just">
              <a:buNone/>
            </a:pPr>
            <a:r>
              <a:rPr lang="en-US" b="1" dirty="0"/>
              <a:t>AND </a:t>
            </a:r>
            <a:r>
              <a:rPr lang="ru-RU" dirty="0" err="1"/>
              <a:t>Сотиш</a:t>
            </a:r>
            <a:r>
              <a:rPr lang="ru-RU" dirty="0"/>
              <a:t>.</a:t>
            </a:r>
            <a:r>
              <a:rPr lang="en-US" dirty="0"/>
              <a:t>ID_</a:t>
            </a:r>
            <a:r>
              <a:rPr lang="ru-RU" dirty="0"/>
              <a:t>товар = </a:t>
            </a:r>
            <a:r>
              <a:rPr lang="ru-RU" dirty="0" err="1"/>
              <a:t>Товарлар</a:t>
            </a:r>
            <a:r>
              <a:rPr lang="ru-RU" dirty="0"/>
              <a:t>.</a:t>
            </a:r>
            <a:r>
              <a:rPr lang="en-US" dirty="0"/>
              <a:t>ID_</a:t>
            </a:r>
            <a:r>
              <a:rPr lang="ru-RU" dirty="0"/>
              <a:t>товар;</a:t>
            </a:r>
          </a:p>
        </p:txBody>
      </p:sp>
    </p:spTree>
    <p:extLst>
      <p:ext uri="{BB962C8B-B14F-4D97-AF65-F5344CB8AC3E}">
        <p14:creationId xmlns:p14="http://schemas.microsoft.com/office/powerpoint/2010/main" val="111996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304" t="26365" r="11955" b="15889"/>
          <a:stretch/>
        </p:blipFill>
        <p:spPr>
          <a:xfrm>
            <a:off x="824248" y="1120461"/>
            <a:ext cx="10853122" cy="44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0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7279"/>
            <a:ext cx="10515600" cy="52496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z-Cyrl-UZ" sz="8000" dirty="0" smtClean="0">
                <a:solidFill>
                  <a:srgbClr val="FF0000"/>
                </a:solidFill>
              </a:rPr>
              <a:t>ЭЪТИБОРИНГИЗ УЧУН РАХМАТ!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9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2580"/>
            <a:ext cx="10515600" cy="5494383"/>
          </a:xfrm>
        </p:spPr>
        <p:txBody>
          <a:bodyPr/>
          <a:lstStyle/>
          <a:p>
            <a:pPr marL="0" indent="0">
              <a:buNone/>
            </a:pPr>
            <a:endParaRPr lang="uz-Cyrl-UZ" dirty="0" smtClean="0"/>
          </a:p>
          <a:p>
            <a:pPr marL="0" indent="0" algn="ctr">
              <a:buNone/>
            </a:pPr>
            <a:r>
              <a:rPr lang="ru-RU" b="1" i="1" dirty="0" smtClean="0"/>
              <a:t>SQL да </a:t>
            </a:r>
            <a:r>
              <a:rPr lang="ru-RU" b="1" i="1" dirty="0" err="1" smtClean="0"/>
              <a:t>алмаштириш</a:t>
            </a:r>
            <a:r>
              <a:rPr lang="ru-RU" b="1" i="1" dirty="0" smtClean="0"/>
              <a:t> </a:t>
            </a:r>
            <a:r>
              <a:rPr lang="ru-RU" b="1" i="1" dirty="0" err="1" smtClean="0"/>
              <a:t>функциялари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билан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ишлаш</a:t>
            </a:r>
            <a:r>
              <a:rPr lang="ru-RU" b="1" i="1" dirty="0" smtClean="0"/>
              <a:t>.</a:t>
            </a:r>
          </a:p>
          <a:p>
            <a:pPr marL="0" indent="0">
              <a:buNone/>
            </a:pPr>
            <a:endParaRPr lang="uz-Cyrl-UZ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</a:t>
            </a:r>
            <a:r>
              <a:rPr lang="en-US" b="1" dirty="0"/>
              <a:t>LOWER </a:t>
            </a:r>
            <a:r>
              <a:rPr lang="en-US" dirty="0"/>
              <a:t>(&lt;</a:t>
            </a:r>
            <a:r>
              <a:rPr lang="ru-RU" dirty="0" err="1"/>
              <a:t>сатр</a:t>
            </a:r>
            <a:r>
              <a:rPr lang="ru-RU" dirty="0"/>
              <a:t>&gt;)- </a:t>
            </a:r>
            <a:r>
              <a:rPr lang="ru-RU" dirty="0" err="1"/>
              <a:t>берилган</a:t>
            </a:r>
            <a:r>
              <a:rPr lang="ru-RU" dirty="0"/>
              <a:t> </a:t>
            </a:r>
            <a:r>
              <a:rPr lang="ru-RU" dirty="0" err="1"/>
              <a:t>сатрни</a:t>
            </a:r>
            <a:r>
              <a:rPr lang="ru-RU" dirty="0"/>
              <a:t> </a:t>
            </a:r>
            <a:r>
              <a:rPr lang="ru-RU" dirty="0" err="1"/>
              <a:t>кичик</a:t>
            </a:r>
            <a:r>
              <a:rPr lang="ru-RU" dirty="0"/>
              <a:t> </a:t>
            </a:r>
            <a:r>
              <a:rPr lang="ru-RU" dirty="0" err="1"/>
              <a:t>харфларга</a:t>
            </a:r>
            <a:r>
              <a:rPr lang="ru-RU" dirty="0"/>
              <a:t> </a:t>
            </a:r>
            <a:r>
              <a:rPr lang="ru-RU" dirty="0" err="1"/>
              <a:t>алмаштиради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UPPER</a:t>
            </a:r>
            <a:r>
              <a:rPr lang="ru-RU" dirty="0"/>
              <a:t>- (&lt;</a:t>
            </a:r>
            <a:r>
              <a:rPr lang="ru-RU" dirty="0" err="1"/>
              <a:t>сатр</a:t>
            </a:r>
            <a:r>
              <a:rPr lang="ru-RU" dirty="0"/>
              <a:t>&gt;) – </a:t>
            </a:r>
            <a:r>
              <a:rPr lang="ru-RU" dirty="0" err="1"/>
              <a:t>кичик</a:t>
            </a:r>
            <a:r>
              <a:rPr lang="ru-RU" dirty="0"/>
              <a:t> </a:t>
            </a:r>
            <a:r>
              <a:rPr lang="ru-RU" dirty="0" err="1"/>
              <a:t>харфларни</a:t>
            </a:r>
            <a:r>
              <a:rPr lang="ru-RU" dirty="0"/>
              <a:t> ката </a:t>
            </a:r>
            <a:r>
              <a:rPr lang="ru-RU" dirty="0" err="1"/>
              <a:t>харфларга</a:t>
            </a:r>
            <a:r>
              <a:rPr lang="ru-RU" dirty="0"/>
              <a:t> </a:t>
            </a:r>
            <a:r>
              <a:rPr lang="ru-RU" dirty="0" err="1"/>
              <a:t>алмаштиради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b="1" dirty="0"/>
              <a:t>INIT CAP</a:t>
            </a:r>
            <a:r>
              <a:rPr lang="en-US" dirty="0"/>
              <a:t>- (&lt;</a:t>
            </a:r>
            <a:r>
              <a:rPr lang="ru-RU" dirty="0" err="1"/>
              <a:t>сатр</a:t>
            </a:r>
            <a:r>
              <a:rPr lang="ru-RU" dirty="0"/>
              <a:t>&gt;)- </a:t>
            </a:r>
            <a:r>
              <a:rPr lang="ru-RU" dirty="0" err="1"/>
              <a:t>сатрдаги</a:t>
            </a:r>
            <a:r>
              <a:rPr lang="ru-RU" dirty="0"/>
              <a:t> </a:t>
            </a:r>
            <a:r>
              <a:rPr lang="ru-RU" dirty="0" err="1"/>
              <a:t>хар</a:t>
            </a:r>
            <a:r>
              <a:rPr lang="ru-RU" dirty="0"/>
              <a:t> </a:t>
            </a:r>
            <a:r>
              <a:rPr lang="ru-RU" dirty="0" err="1"/>
              <a:t>бир</a:t>
            </a:r>
            <a:r>
              <a:rPr lang="ru-RU" dirty="0"/>
              <a:t> </a:t>
            </a:r>
            <a:r>
              <a:rPr lang="ru-RU" dirty="0" err="1"/>
              <a:t>сузунликни</a:t>
            </a:r>
            <a:r>
              <a:rPr lang="ru-RU" dirty="0"/>
              <a:t> 1-харфини бош </a:t>
            </a:r>
            <a:r>
              <a:rPr lang="ru-RU" dirty="0" err="1" smtClean="0"/>
              <a:t>харф</a:t>
            </a:r>
            <a:r>
              <a:rPr lang="ru-RU" dirty="0" smtClean="0"/>
              <a:t> </a:t>
            </a:r>
            <a:r>
              <a:rPr lang="ru-RU" dirty="0" err="1" smtClean="0"/>
              <a:t>килиб</a:t>
            </a:r>
            <a:r>
              <a:rPr lang="ru-RU" dirty="0" smtClean="0"/>
              <a:t> </a:t>
            </a:r>
            <a:r>
              <a:rPr lang="ru-RU" dirty="0" err="1"/>
              <a:t>беради</a:t>
            </a:r>
            <a:r>
              <a:rPr lang="ru-RU" dirty="0"/>
              <a:t>. </a:t>
            </a:r>
            <a:r>
              <a:rPr lang="ru-RU" dirty="0" err="1"/>
              <a:t>Маслан</a:t>
            </a:r>
            <a:r>
              <a:rPr lang="ru-RU" dirty="0"/>
              <a:t>, </a:t>
            </a:r>
            <a:r>
              <a:rPr lang="ru-RU" dirty="0" err="1"/>
              <a:t>уларга</a:t>
            </a:r>
            <a:r>
              <a:rPr lang="ru-RU" dirty="0"/>
              <a:t> </a:t>
            </a:r>
            <a:r>
              <a:rPr lang="ru-RU" dirty="0" err="1"/>
              <a:t>куйидаги</a:t>
            </a:r>
            <a:r>
              <a:rPr lang="ru-RU" dirty="0"/>
              <a:t> </a:t>
            </a:r>
            <a:r>
              <a:rPr lang="ru-RU" dirty="0" err="1"/>
              <a:t>мисолни</a:t>
            </a:r>
            <a:r>
              <a:rPr lang="ru-RU" dirty="0"/>
              <a:t> </a:t>
            </a:r>
            <a:r>
              <a:rPr lang="ru-RU" dirty="0" err="1"/>
              <a:t>курамиз</a:t>
            </a:r>
            <a:r>
              <a:rPr lang="ru-RU" dirty="0" smtClean="0"/>
              <a:t>.</a:t>
            </a:r>
          </a:p>
          <a:p>
            <a:r>
              <a:rPr lang="en-US" dirty="0"/>
              <a:t>Select lower (surname)</a:t>
            </a:r>
          </a:p>
          <a:p>
            <a:r>
              <a:rPr lang="en-US" dirty="0"/>
              <a:t>Upper (name) from student</a:t>
            </a:r>
          </a:p>
          <a:p>
            <a:r>
              <a:rPr lang="en-US" dirty="0"/>
              <a:t>Where </a:t>
            </a:r>
            <a:r>
              <a:rPr lang="en-US" dirty="0" err="1"/>
              <a:t>kurs</a:t>
            </a:r>
            <a:r>
              <a:rPr lang="en-US" dirty="0"/>
              <a:t>=4 and stipend 20</a:t>
            </a:r>
            <a:r>
              <a:rPr lang="en-US" dirty="0" smtClean="0"/>
              <a:t>;</a:t>
            </a:r>
            <a:r>
              <a:rPr lang="uz-Cyrl-UZ" dirty="0" smtClean="0"/>
              <a:t> Натижада қуйидаги жадвал хосил бўлади.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23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0422" t="43970" r="27506" b="43002"/>
          <a:stretch/>
        </p:blipFill>
        <p:spPr>
          <a:xfrm>
            <a:off x="2756078" y="2060618"/>
            <a:ext cx="7302316" cy="24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6. </a:t>
            </a:r>
            <a:r>
              <a:rPr lang="ru-RU" b="1" dirty="0"/>
              <a:t>LPAD </a:t>
            </a:r>
            <a:r>
              <a:rPr lang="ru-RU" dirty="0"/>
              <a:t>(&lt;</a:t>
            </a:r>
            <a:r>
              <a:rPr lang="ru-RU" dirty="0" err="1"/>
              <a:t>сатр</a:t>
            </a:r>
            <a:r>
              <a:rPr lang="ru-RU" dirty="0"/>
              <a:t>&gt;, </a:t>
            </a:r>
            <a:r>
              <a:rPr lang="ru-RU" dirty="0" err="1"/>
              <a:t>узунлик</a:t>
            </a:r>
            <a:r>
              <a:rPr lang="ru-RU" dirty="0"/>
              <a:t>, [&lt; </a:t>
            </a:r>
            <a:r>
              <a:rPr lang="ru-RU" dirty="0" err="1"/>
              <a:t>кисм</a:t>
            </a:r>
            <a:r>
              <a:rPr lang="ru-RU" dirty="0"/>
              <a:t> </a:t>
            </a:r>
            <a:r>
              <a:rPr lang="ru-RU" dirty="0" err="1"/>
              <a:t>сатр</a:t>
            </a:r>
            <a:r>
              <a:rPr lang="ru-RU" dirty="0"/>
              <a:t>&gt;)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b="1" dirty="0"/>
              <a:t>RPAD </a:t>
            </a:r>
            <a:r>
              <a:rPr lang="ru-RU" dirty="0"/>
              <a:t>(&lt;</a:t>
            </a:r>
            <a:r>
              <a:rPr lang="ru-RU" dirty="0" err="1"/>
              <a:t>сатр</a:t>
            </a:r>
            <a:r>
              <a:rPr lang="ru-RU" dirty="0"/>
              <a:t>&gt;, &lt;</a:t>
            </a:r>
            <a:r>
              <a:rPr lang="ru-RU" dirty="0" err="1"/>
              <a:t>узунлик</a:t>
            </a:r>
            <a:r>
              <a:rPr lang="ru-RU" dirty="0"/>
              <a:t>&gt;, [&lt;</a:t>
            </a:r>
            <a:r>
              <a:rPr lang="ru-RU" dirty="0" err="1"/>
              <a:t>кисм</a:t>
            </a:r>
            <a:r>
              <a:rPr lang="ru-RU" dirty="0"/>
              <a:t> </a:t>
            </a:r>
            <a:r>
              <a:rPr lang="ru-RU" dirty="0" err="1"/>
              <a:t>сатр</a:t>
            </a:r>
            <a:r>
              <a:rPr lang="ru-RU" dirty="0"/>
              <a:t>&gt;]);</a:t>
            </a:r>
          </a:p>
          <a:p>
            <a:pPr marL="0" indent="0">
              <a:buNone/>
            </a:pPr>
            <a:r>
              <a:rPr lang="ru-RU" dirty="0" err="1"/>
              <a:t>Берилган</a:t>
            </a:r>
            <a:r>
              <a:rPr lang="ru-RU" dirty="0"/>
              <a:t> </a:t>
            </a:r>
            <a:r>
              <a:rPr lang="ru-RU" dirty="0" err="1"/>
              <a:t>узунликдаги</a:t>
            </a:r>
            <a:r>
              <a:rPr lang="ru-RU" dirty="0"/>
              <a:t> </a:t>
            </a:r>
            <a:r>
              <a:rPr lang="ru-RU" dirty="0" err="1"/>
              <a:t>кисм</a:t>
            </a:r>
            <a:r>
              <a:rPr lang="ru-RU" dirty="0"/>
              <a:t> </a:t>
            </a:r>
            <a:r>
              <a:rPr lang="ru-RU" dirty="0" err="1"/>
              <a:t>сатрни</a:t>
            </a:r>
            <a:r>
              <a:rPr lang="ru-RU" dirty="0"/>
              <a:t> </a:t>
            </a:r>
            <a:r>
              <a:rPr lang="ru-RU" dirty="0" err="1"/>
              <a:t>чапдан</a:t>
            </a:r>
            <a:r>
              <a:rPr lang="ru-RU" dirty="0"/>
              <a:t>, </a:t>
            </a:r>
            <a:r>
              <a:rPr lang="ru-RU" dirty="0" err="1"/>
              <a:t>унгдай</a:t>
            </a:r>
            <a:r>
              <a:rPr lang="ru-RU" dirty="0"/>
              <a:t> </a:t>
            </a:r>
            <a:r>
              <a:rPr lang="ru-RU" dirty="0" err="1"/>
              <a:t>жойлаштирилади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кисм</a:t>
            </a:r>
            <a:r>
              <a:rPr lang="ru-RU" dirty="0"/>
              <a:t> </a:t>
            </a:r>
            <a:r>
              <a:rPr lang="ru-RU" dirty="0" err="1"/>
              <a:t>сатр</a:t>
            </a:r>
            <a:r>
              <a:rPr lang="ru-RU" dirty="0"/>
              <a:t> </a:t>
            </a:r>
            <a:r>
              <a:rPr lang="ru-RU" dirty="0" err="1"/>
              <a:t>курсатилмаган</a:t>
            </a:r>
            <a:r>
              <a:rPr lang="ru-RU" dirty="0"/>
              <a:t> </a:t>
            </a:r>
            <a:r>
              <a:rPr lang="ru-RU" dirty="0" err="1"/>
              <a:t>булса</a:t>
            </a:r>
            <a:r>
              <a:rPr lang="ru-RU" dirty="0"/>
              <a:t>, </a:t>
            </a:r>
            <a:r>
              <a:rPr lang="ru-RU" dirty="0" err="1"/>
              <a:t>сатр</a:t>
            </a:r>
            <a:r>
              <a:rPr lang="ru-RU" dirty="0"/>
              <a:t> </a:t>
            </a:r>
            <a:r>
              <a:rPr lang="ru-RU" dirty="0" err="1"/>
              <a:t>сукут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, </a:t>
            </a:r>
            <a:r>
              <a:rPr lang="ru-RU" dirty="0" err="1"/>
              <a:t>пробеллар</a:t>
            </a:r>
            <a:r>
              <a:rPr lang="ru-RU" dirty="0"/>
              <a:t> </a:t>
            </a:r>
            <a:r>
              <a:rPr lang="ru-RU" dirty="0" err="1"/>
              <a:t>билан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тулдирилади</a:t>
            </a:r>
            <a:r>
              <a:rPr lang="ru-RU" dirty="0"/>
              <a:t>. </a:t>
            </a: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узунлик</a:t>
            </a:r>
            <a:r>
              <a:rPr lang="ru-RU" dirty="0"/>
              <a:t> </a:t>
            </a:r>
            <a:r>
              <a:rPr lang="ru-RU" dirty="0" err="1"/>
              <a:t>сатр</a:t>
            </a:r>
            <a:r>
              <a:rPr lang="ru-RU" dirty="0"/>
              <a:t> </a:t>
            </a:r>
            <a:r>
              <a:rPr lang="ru-RU" dirty="0" err="1"/>
              <a:t>узунликдан</a:t>
            </a:r>
            <a:r>
              <a:rPr lang="ru-RU" dirty="0"/>
              <a:t> </a:t>
            </a:r>
            <a:r>
              <a:rPr lang="ru-RU" dirty="0" err="1"/>
              <a:t>керак</a:t>
            </a:r>
            <a:r>
              <a:rPr lang="ru-RU" dirty="0"/>
              <a:t> </a:t>
            </a:r>
            <a:r>
              <a:rPr lang="ru-RU" dirty="0" err="1"/>
              <a:t>булса</a:t>
            </a:r>
            <a:r>
              <a:rPr lang="ru-RU" dirty="0"/>
              <a:t> </a:t>
            </a:r>
            <a:r>
              <a:rPr lang="ru-RU" dirty="0" err="1"/>
              <a:t>берилган</a:t>
            </a:r>
            <a:r>
              <a:rPr lang="ru-RU" dirty="0"/>
              <a:t> </a:t>
            </a:r>
            <a:r>
              <a:rPr lang="ru-RU" dirty="0" err="1"/>
              <a:t>сатр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курсатилган</a:t>
            </a:r>
            <a:r>
              <a:rPr lang="ru-RU" dirty="0"/>
              <a:t> </a:t>
            </a:r>
            <a:r>
              <a:rPr lang="ru-RU" dirty="0" err="1"/>
              <a:t>узунликгача</a:t>
            </a:r>
            <a:r>
              <a:rPr lang="ru-RU" dirty="0"/>
              <a:t> </a:t>
            </a:r>
            <a:r>
              <a:rPr lang="ru-RU" dirty="0" err="1"/>
              <a:t>киркилади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8. </a:t>
            </a:r>
            <a:r>
              <a:rPr lang="ru-RU" b="1" dirty="0"/>
              <a:t>LTRIM </a:t>
            </a:r>
            <a:r>
              <a:rPr lang="ru-RU" dirty="0"/>
              <a:t>(&lt;</a:t>
            </a:r>
            <a:r>
              <a:rPr lang="ru-RU" dirty="0" err="1"/>
              <a:t>сатр</a:t>
            </a:r>
            <a:r>
              <a:rPr lang="ru-RU" dirty="0"/>
              <a:t>&gt;), [ &lt;</a:t>
            </a:r>
            <a:r>
              <a:rPr lang="ru-RU" dirty="0" err="1"/>
              <a:t>кисм</a:t>
            </a:r>
            <a:r>
              <a:rPr lang="ru-RU" dirty="0"/>
              <a:t> </a:t>
            </a:r>
            <a:r>
              <a:rPr lang="ru-RU" dirty="0" err="1"/>
              <a:t>сатр</a:t>
            </a:r>
            <a:r>
              <a:rPr lang="ru-RU" dirty="0"/>
              <a:t>&gt;]);</a:t>
            </a:r>
          </a:p>
          <a:p>
            <a:pPr marL="0" indent="0">
              <a:buNone/>
            </a:pPr>
            <a:r>
              <a:rPr lang="ru-RU" dirty="0"/>
              <a:t>9. </a:t>
            </a:r>
            <a:r>
              <a:rPr lang="ru-RU" b="1" dirty="0"/>
              <a:t>RTRIM </a:t>
            </a:r>
            <a:r>
              <a:rPr lang="ru-RU" dirty="0"/>
              <a:t>(&lt;</a:t>
            </a:r>
            <a:r>
              <a:rPr lang="ru-RU" dirty="0" err="1"/>
              <a:t>сатр</a:t>
            </a:r>
            <a:r>
              <a:rPr lang="ru-RU" dirty="0"/>
              <a:t>&gt;), [ &lt;</a:t>
            </a:r>
            <a:r>
              <a:rPr lang="ru-RU" dirty="0" err="1"/>
              <a:t>кисм</a:t>
            </a:r>
            <a:r>
              <a:rPr lang="ru-RU" dirty="0"/>
              <a:t> </a:t>
            </a:r>
            <a:r>
              <a:rPr lang="ru-RU" dirty="0" err="1"/>
              <a:t>сатр</a:t>
            </a:r>
            <a:r>
              <a:rPr lang="ru-RU" dirty="0"/>
              <a:t>&gt;]);</a:t>
            </a:r>
          </a:p>
        </p:txBody>
      </p:sp>
    </p:spTree>
    <p:extLst>
      <p:ext uri="{BB962C8B-B14F-4D97-AF65-F5344CB8AC3E}">
        <p14:creationId xmlns:p14="http://schemas.microsoft.com/office/powerpoint/2010/main" val="2527484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1972"/>
            <a:ext cx="10515600" cy="58549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функцияларни</a:t>
            </a:r>
            <a:r>
              <a:rPr lang="ru-RU" dirty="0"/>
              <a:t> </a:t>
            </a:r>
            <a:r>
              <a:rPr lang="ru-RU" dirty="0" err="1"/>
              <a:t>вазифаси</a:t>
            </a:r>
            <a:r>
              <a:rPr lang="ru-RU" dirty="0"/>
              <a:t> </a:t>
            </a:r>
            <a:r>
              <a:rPr lang="ru-RU" dirty="0" err="1"/>
              <a:t>мос</a:t>
            </a:r>
            <a:r>
              <a:rPr lang="ru-RU" dirty="0"/>
              <a:t> </a:t>
            </a:r>
            <a:r>
              <a:rPr lang="ru-RU" dirty="0" err="1"/>
              <a:t>равишда</a:t>
            </a:r>
            <a:r>
              <a:rPr lang="ru-RU" dirty="0"/>
              <a:t> </a:t>
            </a:r>
            <a:r>
              <a:rPr lang="ru-RU" dirty="0" err="1"/>
              <a:t>чапдаги</a:t>
            </a:r>
            <a:r>
              <a:rPr lang="ru-RU" dirty="0"/>
              <a:t> (</a:t>
            </a:r>
            <a:r>
              <a:rPr lang="ru-RU" dirty="0" err="1"/>
              <a:t>унгдай</a:t>
            </a:r>
            <a:r>
              <a:rPr lang="ru-RU" dirty="0"/>
              <a:t>) </a:t>
            </a:r>
            <a:r>
              <a:rPr lang="ru-RU" dirty="0" err="1" smtClean="0"/>
              <a:t>чегаравий</a:t>
            </a:r>
            <a:r>
              <a:rPr lang="ru-RU" dirty="0" smtClean="0"/>
              <a:t> символ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ташлашдан</a:t>
            </a:r>
            <a:r>
              <a:rPr lang="ru-RU" dirty="0"/>
              <a:t> </a:t>
            </a:r>
            <a:r>
              <a:rPr lang="ru-RU" dirty="0" err="1"/>
              <a:t>иборат</a:t>
            </a:r>
            <a:r>
              <a:rPr lang="ru-RU" dirty="0"/>
              <a:t>.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ташланган</a:t>
            </a:r>
            <a:r>
              <a:rPr lang="ru-RU" dirty="0"/>
              <a:t> </a:t>
            </a:r>
            <a:r>
              <a:rPr lang="ru-RU" dirty="0" err="1"/>
              <a:t>символлар</a:t>
            </a:r>
            <a:r>
              <a:rPr lang="ru-RU" dirty="0"/>
              <a:t> </a:t>
            </a:r>
            <a:r>
              <a:rPr lang="ru-RU" dirty="0" err="1"/>
              <a:t>кисм</a:t>
            </a:r>
            <a:r>
              <a:rPr lang="ru-RU" dirty="0"/>
              <a:t> </a:t>
            </a:r>
            <a:r>
              <a:rPr lang="ru-RU" dirty="0" err="1" smtClean="0"/>
              <a:t>сатрда</a:t>
            </a:r>
            <a:r>
              <a:rPr lang="ru-RU" dirty="0" smtClean="0"/>
              <a:t> </a:t>
            </a:r>
            <a:r>
              <a:rPr lang="ru-RU" dirty="0" err="1" smtClean="0"/>
              <a:t>курсатилади</a:t>
            </a:r>
            <a:r>
              <a:rPr lang="ru-RU" dirty="0"/>
              <a:t>. </a:t>
            </a:r>
            <a:r>
              <a:rPr lang="ru-RU" dirty="0" err="1"/>
              <a:t>Агар</a:t>
            </a:r>
            <a:r>
              <a:rPr lang="ru-RU" dirty="0"/>
              <a:t> </a:t>
            </a:r>
            <a:r>
              <a:rPr lang="ru-RU" dirty="0" err="1"/>
              <a:t>кисм</a:t>
            </a:r>
            <a:r>
              <a:rPr lang="ru-RU" dirty="0"/>
              <a:t> </a:t>
            </a:r>
            <a:r>
              <a:rPr lang="ru-RU" dirty="0" err="1"/>
              <a:t>сатр</a:t>
            </a:r>
            <a:r>
              <a:rPr lang="ru-RU" dirty="0"/>
              <a:t> </a:t>
            </a:r>
            <a:r>
              <a:rPr lang="ru-RU" dirty="0" err="1"/>
              <a:t>ишламаса</a:t>
            </a:r>
            <a:r>
              <a:rPr lang="ru-RU" dirty="0"/>
              <a:t>, </a:t>
            </a:r>
            <a:r>
              <a:rPr lang="ru-RU" dirty="0" err="1"/>
              <a:t>пробеллари</a:t>
            </a:r>
            <a:r>
              <a:rPr lang="ru-RU" dirty="0"/>
              <a:t> </a:t>
            </a:r>
            <a:r>
              <a:rPr lang="ru-RU" dirty="0" err="1"/>
              <a:t>олиб</a:t>
            </a:r>
            <a:r>
              <a:rPr lang="ru-RU" dirty="0"/>
              <a:t> </a:t>
            </a:r>
            <a:r>
              <a:rPr lang="ru-RU" dirty="0" err="1"/>
              <a:t>ташланади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8. </a:t>
            </a:r>
            <a:r>
              <a:rPr lang="ru-RU" b="1" dirty="0"/>
              <a:t>SUBSTR </a:t>
            </a:r>
            <a:r>
              <a:rPr lang="ru-RU" dirty="0"/>
              <a:t>(&lt;</a:t>
            </a:r>
            <a:r>
              <a:rPr lang="ru-RU" dirty="0" err="1"/>
              <a:t>сатр</a:t>
            </a:r>
            <a:r>
              <a:rPr lang="ru-RU" dirty="0"/>
              <a:t>&gt;, &lt;</a:t>
            </a:r>
            <a:r>
              <a:rPr lang="ru-RU" dirty="0" err="1"/>
              <a:t>бошланиш</a:t>
            </a:r>
            <a:r>
              <a:rPr lang="ru-RU" dirty="0"/>
              <a:t>&gt;, [&lt;сони&gt;]</a:t>
            </a:r>
          </a:p>
          <a:p>
            <a:pPr marL="0" indent="0" algn="just">
              <a:buNone/>
            </a:pPr>
            <a:r>
              <a:rPr lang="ru-RU" dirty="0" err="1"/>
              <a:t>Куйидаги</a:t>
            </a:r>
            <a:r>
              <a:rPr lang="ru-RU" dirty="0"/>
              <a:t>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функциялари</a:t>
            </a:r>
            <a:r>
              <a:rPr lang="ru-RU" dirty="0"/>
              <a:t> </a:t>
            </a:r>
            <a:r>
              <a:rPr lang="ru-RU" dirty="0" err="1"/>
              <a:t>сатрдан</a:t>
            </a:r>
            <a:r>
              <a:rPr lang="ru-RU" dirty="0"/>
              <a:t> </a:t>
            </a:r>
            <a:r>
              <a:rPr lang="ru-RU" dirty="0" err="1"/>
              <a:t>берилган</a:t>
            </a:r>
            <a:r>
              <a:rPr lang="ru-RU" dirty="0"/>
              <a:t> </a:t>
            </a:r>
            <a:r>
              <a:rPr lang="ru-RU" dirty="0" err="1"/>
              <a:t>позициядан</a:t>
            </a:r>
            <a:r>
              <a:rPr lang="ru-RU" dirty="0"/>
              <a:t> </a:t>
            </a:r>
            <a:r>
              <a:rPr lang="ru-RU" dirty="0" err="1"/>
              <a:t>бошлаб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берилган</a:t>
            </a:r>
            <a:r>
              <a:rPr lang="ru-RU" dirty="0"/>
              <a:t> </a:t>
            </a:r>
            <a:r>
              <a:rPr lang="ru-RU" dirty="0" err="1"/>
              <a:t>сондаги</a:t>
            </a:r>
            <a:r>
              <a:rPr lang="ru-RU" dirty="0"/>
              <a:t> </a:t>
            </a:r>
            <a:r>
              <a:rPr lang="ru-RU" dirty="0" err="1"/>
              <a:t>символлари</a:t>
            </a:r>
            <a:r>
              <a:rPr lang="ru-RU" dirty="0"/>
              <a:t> </a:t>
            </a:r>
            <a:r>
              <a:rPr lang="ru-RU" dirty="0" err="1"/>
              <a:t>ажратиб</a:t>
            </a:r>
            <a:r>
              <a:rPr lang="ru-RU" dirty="0"/>
              <a:t> </a:t>
            </a:r>
            <a:r>
              <a:rPr lang="ru-RU" dirty="0" err="1"/>
              <a:t>олинади</a:t>
            </a:r>
            <a:r>
              <a:rPr lang="ru-RU" dirty="0"/>
              <a:t>. </a:t>
            </a:r>
            <a:r>
              <a:rPr lang="ru-RU" dirty="0" err="1"/>
              <a:t>Агар</a:t>
            </a:r>
            <a:r>
              <a:rPr lang="ru-RU" dirty="0"/>
              <a:t> сони </a:t>
            </a:r>
            <a:r>
              <a:rPr lang="ru-RU" dirty="0" err="1" smtClean="0"/>
              <a:t>курсатилмаган</a:t>
            </a:r>
            <a:r>
              <a:rPr lang="ru-RU" dirty="0" smtClean="0"/>
              <a:t> </a:t>
            </a:r>
            <a:r>
              <a:rPr lang="ru-RU" dirty="0" err="1" smtClean="0"/>
              <a:t>бўлса</a:t>
            </a:r>
            <a:r>
              <a:rPr lang="ru-RU" dirty="0" smtClean="0"/>
              <a:t> </a:t>
            </a:r>
            <a:r>
              <a:rPr lang="ru-RU" dirty="0" err="1"/>
              <a:t>сатрни</a:t>
            </a:r>
            <a:r>
              <a:rPr lang="ru-RU" dirty="0"/>
              <a:t> </a:t>
            </a:r>
            <a:r>
              <a:rPr lang="ru-RU" dirty="0" err="1"/>
              <a:t>бошидан</a:t>
            </a:r>
            <a:r>
              <a:rPr lang="ru-RU" dirty="0"/>
              <a:t> </a:t>
            </a:r>
            <a:r>
              <a:rPr lang="ru-RU" dirty="0" err="1"/>
              <a:t>охиригача</a:t>
            </a:r>
            <a:r>
              <a:rPr lang="ru-RU" dirty="0"/>
              <a:t> </a:t>
            </a:r>
            <a:r>
              <a:rPr lang="ru-RU" dirty="0" err="1"/>
              <a:t>ажратиб</a:t>
            </a:r>
            <a:r>
              <a:rPr lang="ru-RU" dirty="0"/>
              <a:t> </a:t>
            </a:r>
            <a:r>
              <a:rPr lang="ru-RU" dirty="0" err="1"/>
              <a:t>олинади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Мисол</a:t>
            </a:r>
            <a:r>
              <a:rPr lang="ru-RU" dirty="0"/>
              <a:t>: </a:t>
            </a:r>
            <a:r>
              <a:rPr lang="en-US" b="1" dirty="0"/>
              <a:t>SUBSTR </a:t>
            </a:r>
            <a:r>
              <a:rPr lang="en-US" dirty="0"/>
              <a:t>(</a:t>
            </a:r>
            <a:r>
              <a:rPr lang="en-US" dirty="0" err="1"/>
              <a:t>xurmatli</a:t>
            </a:r>
            <a:r>
              <a:rPr lang="en-US" dirty="0"/>
              <a:t> </a:t>
            </a:r>
            <a:r>
              <a:rPr lang="en-US" dirty="0" err="1" smtClean="0"/>
              <a:t>do’stim</a:t>
            </a:r>
            <a:r>
              <a:rPr lang="en-US" dirty="0"/>
              <a:t>: 10,6)=&gt; </a:t>
            </a:r>
            <a:r>
              <a:rPr lang="en-US" dirty="0" err="1" smtClean="0"/>
              <a:t>do’stim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23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639"/>
            <a:ext cx="10515600" cy="57133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9. </a:t>
            </a:r>
            <a:r>
              <a:rPr lang="en-US" b="1" dirty="0"/>
              <a:t>Length </a:t>
            </a:r>
            <a:r>
              <a:rPr lang="en-US" dirty="0"/>
              <a:t>(&lt;</a:t>
            </a:r>
            <a:r>
              <a:rPr lang="ru-RU" dirty="0" err="1"/>
              <a:t>сатр</a:t>
            </a:r>
            <a:r>
              <a:rPr lang="ru-RU" dirty="0"/>
              <a:t>&gt;) - </a:t>
            </a:r>
            <a:r>
              <a:rPr lang="ru-RU" dirty="0" err="1"/>
              <a:t>сатрни</a:t>
            </a:r>
            <a:r>
              <a:rPr lang="ru-RU" dirty="0"/>
              <a:t> </a:t>
            </a:r>
            <a:r>
              <a:rPr lang="ru-RU" dirty="0" err="1"/>
              <a:t>узунликини</a:t>
            </a:r>
            <a:r>
              <a:rPr lang="ru-RU" dirty="0"/>
              <a:t> </a:t>
            </a:r>
            <a:r>
              <a:rPr lang="ru-RU" dirty="0" err="1"/>
              <a:t>аниклаб</a:t>
            </a:r>
            <a:r>
              <a:rPr lang="ru-RU" dirty="0"/>
              <a:t> </a:t>
            </a:r>
            <a:r>
              <a:rPr lang="ru-RU" dirty="0" err="1"/>
              <a:t>боришдан</a:t>
            </a:r>
            <a:r>
              <a:rPr lang="ru-RU" dirty="0"/>
              <a:t> </a:t>
            </a:r>
            <a:r>
              <a:rPr lang="ru-RU" dirty="0" err="1"/>
              <a:t>иборат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Select </a:t>
            </a:r>
            <a:r>
              <a:rPr lang="en-US" b="1" dirty="0" err="1"/>
              <a:t>lpad</a:t>
            </a:r>
            <a:r>
              <a:rPr lang="en-US" b="1" dirty="0"/>
              <a:t> </a:t>
            </a:r>
            <a:r>
              <a:rPr lang="en-US" dirty="0"/>
              <a:t>(Surname, 10, D)</a:t>
            </a:r>
          </a:p>
          <a:p>
            <a:pPr marL="0" indent="0">
              <a:buNone/>
            </a:pPr>
            <a:r>
              <a:rPr lang="en-US" b="1" dirty="0" err="1"/>
              <a:t>LPad</a:t>
            </a:r>
            <a:r>
              <a:rPr lang="en-US" b="1" dirty="0"/>
              <a:t> </a:t>
            </a:r>
            <a:r>
              <a:rPr lang="en-US" dirty="0"/>
              <a:t>(Name, 10,8), </a:t>
            </a:r>
            <a:r>
              <a:rPr lang="en-US" b="1" dirty="0"/>
              <a:t>from </a:t>
            </a:r>
            <a:r>
              <a:rPr lang="en-US" dirty="0"/>
              <a:t>STUDENT</a:t>
            </a:r>
          </a:p>
          <a:p>
            <a:pPr marL="0" indent="0">
              <a:buNone/>
            </a:pPr>
            <a:r>
              <a:rPr lang="en-US" b="1" dirty="0"/>
              <a:t>Where </a:t>
            </a:r>
            <a:r>
              <a:rPr lang="en-US" dirty="0" err="1"/>
              <a:t>kurs</a:t>
            </a:r>
            <a:r>
              <a:rPr lang="en-US" dirty="0"/>
              <a:t>=3 and stipend&gt;0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289" t="46083" r="15832" b="40537"/>
          <a:stretch/>
        </p:blipFill>
        <p:spPr>
          <a:xfrm>
            <a:off x="3181080" y="2987899"/>
            <a:ext cx="5228823" cy="189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0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177" t="41857" r="9668" b="27861"/>
          <a:stretch/>
        </p:blipFill>
        <p:spPr>
          <a:xfrm>
            <a:off x="838200" y="1915778"/>
            <a:ext cx="10854403" cy="24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6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/>
              <a:t>Гурухли</a:t>
            </a:r>
            <a:r>
              <a:rPr lang="ru-RU" b="1" i="1" dirty="0"/>
              <a:t> </a:t>
            </a:r>
            <a:r>
              <a:rPr lang="ru-RU" b="1" i="1" dirty="0" err="1"/>
              <a:t>функциялар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Гурухли</a:t>
            </a:r>
            <a:r>
              <a:rPr lang="ru-RU" dirty="0"/>
              <a:t> </a:t>
            </a:r>
            <a:r>
              <a:rPr lang="ru-RU" dirty="0" err="1"/>
              <a:t>функциялар</a:t>
            </a:r>
            <a:r>
              <a:rPr lang="ru-RU" dirty="0"/>
              <a:t> </a:t>
            </a:r>
            <a:r>
              <a:rPr lang="ru-RU" dirty="0" err="1"/>
              <a:t>жадвалдан</a:t>
            </a:r>
            <a:r>
              <a:rPr lang="ru-RU" dirty="0"/>
              <a:t> </a:t>
            </a:r>
            <a:r>
              <a:rPr lang="ru-RU" dirty="0" err="1"/>
              <a:t>йигилган</a:t>
            </a:r>
            <a:r>
              <a:rPr lang="ru-RU" dirty="0"/>
              <a:t> </a:t>
            </a:r>
            <a:r>
              <a:rPr lang="ru-RU" dirty="0" err="1"/>
              <a:t>ахборотларни</a:t>
            </a:r>
            <a:r>
              <a:rPr lang="ru-RU" dirty="0"/>
              <a:t> </a:t>
            </a:r>
            <a:r>
              <a:rPr lang="ru-RU" dirty="0" err="1"/>
              <a:t>олиш</a:t>
            </a:r>
            <a:r>
              <a:rPr lang="ru-RU" dirty="0"/>
              <a:t> </a:t>
            </a:r>
            <a:r>
              <a:rPr lang="ru-RU" dirty="0" err="1"/>
              <a:t>учун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хизмат</a:t>
            </a:r>
            <a:r>
              <a:rPr lang="ru-RU" dirty="0"/>
              <a:t> </a:t>
            </a:r>
            <a:r>
              <a:rPr lang="ru-RU" dirty="0" err="1"/>
              <a:t>килади</a:t>
            </a:r>
            <a:r>
              <a:rPr lang="ru-RU" dirty="0"/>
              <a:t>. </a:t>
            </a:r>
            <a:r>
              <a:rPr lang="ru-RU" dirty="0" err="1"/>
              <a:t>Бу</a:t>
            </a:r>
            <a:r>
              <a:rPr lang="ru-RU" dirty="0"/>
              <a:t> </a:t>
            </a:r>
            <a:r>
              <a:rPr lang="ru-RU" dirty="0" err="1"/>
              <a:t>функциялари</a:t>
            </a:r>
            <a:r>
              <a:rPr lang="ru-RU" dirty="0"/>
              <a:t> </a:t>
            </a:r>
            <a:r>
              <a:rPr lang="ru-RU" dirty="0" err="1"/>
              <a:t>жадвалдаги</a:t>
            </a:r>
            <a:r>
              <a:rPr lang="ru-RU" dirty="0"/>
              <a:t> </a:t>
            </a:r>
            <a:r>
              <a:rPr lang="ru-RU" dirty="0" err="1"/>
              <a:t>сатрлар</a:t>
            </a:r>
            <a:r>
              <a:rPr lang="ru-RU" dirty="0"/>
              <a:t> </a:t>
            </a:r>
            <a:r>
              <a:rPr lang="ru-RU" dirty="0" err="1"/>
              <a:t>гурухи</a:t>
            </a:r>
            <a:r>
              <a:rPr lang="ru-RU" dirty="0"/>
              <a:t> </a:t>
            </a:r>
            <a:r>
              <a:rPr lang="ru-RU" dirty="0" err="1"/>
              <a:t>билан</a:t>
            </a:r>
            <a:r>
              <a:rPr lang="ru-RU" dirty="0"/>
              <a:t> </a:t>
            </a:r>
            <a:r>
              <a:rPr lang="ru-RU" dirty="0" err="1"/>
              <a:t>амал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бажариб</a:t>
            </a:r>
            <a:r>
              <a:rPr lang="ru-RU" dirty="0"/>
              <a:t>, 1 та </a:t>
            </a:r>
            <a:r>
              <a:rPr lang="ru-RU" dirty="0" err="1"/>
              <a:t>натижа</a:t>
            </a:r>
            <a:r>
              <a:rPr lang="ru-RU" dirty="0"/>
              <a:t> </a:t>
            </a:r>
            <a:r>
              <a:rPr lang="ru-RU" dirty="0" err="1"/>
              <a:t>чикаради</a:t>
            </a:r>
            <a:r>
              <a:rPr lang="ru-RU" dirty="0"/>
              <a:t>. </a:t>
            </a:r>
            <a:r>
              <a:rPr lang="ru-RU" dirty="0" err="1"/>
              <a:t>Гурухли</a:t>
            </a:r>
            <a:r>
              <a:rPr lang="ru-RU" dirty="0"/>
              <a:t> </a:t>
            </a:r>
            <a:r>
              <a:rPr lang="ru-RU" dirty="0" err="1"/>
              <a:t>функциялар</a:t>
            </a:r>
            <a:r>
              <a:rPr lang="ru-RU" dirty="0"/>
              <a:t> </a:t>
            </a:r>
            <a:r>
              <a:rPr lang="ru-RU" dirty="0" err="1"/>
              <a:t>учун</a:t>
            </a:r>
            <a:r>
              <a:rPr lang="ru-RU" dirty="0"/>
              <a:t> </a:t>
            </a:r>
            <a:r>
              <a:rPr lang="ru-RU" dirty="0" err="1"/>
              <a:t>куйидаги</a:t>
            </a:r>
            <a:r>
              <a:rPr lang="ru-RU" dirty="0"/>
              <a:t> </a:t>
            </a:r>
            <a:r>
              <a:rPr lang="ru-RU" dirty="0" err="1" smtClean="0"/>
              <a:t>амалларни</a:t>
            </a:r>
            <a:r>
              <a:rPr lang="en-US" dirty="0" smtClean="0"/>
              <a:t> </a:t>
            </a:r>
            <a:r>
              <a:rPr lang="ru-RU" dirty="0" err="1" smtClean="0"/>
              <a:t>ишлатамиз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err="1"/>
              <a:t>Count</a:t>
            </a:r>
            <a:r>
              <a:rPr lang="ru-RU" dirty="0"/>
              <a:t>- </a:t>
            </a:r>
            <a:r>
              <a:rPr lang="ru-RU" dirty="0" err="1"/>
              <a:t>жадвалдаги</a:t>
            </a:r>
            <a:r>
              <a:rPr lang="ru-RU" dirty="0"/>
              <a:t> </a:t>
            </a:r>
            <a:r>
              <a:rPr lang="ru-RU" dirty="0" err="1"/>
              <a:t>сатрлар</a:t>
            </a:r>
            <a:r>
              <a:rPr lang="ru-RU" dirty="0"/>
              <a:t> </a:t>
            </a:r>
            <a:r>
              <a:rPr lang="ru-RU" dirty="0" err="1"/>
              <a:t>сонини</a:t>
            </a:r>
            <a:r>
              <a:rPr lang="ru-RU" dirty="0"/>
              <a:t> </a:t>
            </a:r>
            <a:r>
              <a:rPr lang="ru-RU" dirty="0" err="1"/>
              <a:t>аниклаб</a:t>
            </a:r>
            <a:r>
              <a:rPr lang="ru-RU" dirty="0"/>
              <a:t> </a:t>
            </a:r>
            <a:r>
              <a:rPr lang="ru-RU" dirty="0" err="1"/>
              <a:t>беради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Sum</a:t>
            </a:r>
            <a:r>
              <a:rPr lang="en-US" dirty="0"/>
              <a:t>- </a:t>
            </a:r>
            <a:r>
              <a:rPr lang="ru-RU" dirty="0" err="1"/>
              <a:t>курсатилган</a:t>
            </a:r>
            <a:r>
              <a:rPr lang="ru-RU" dirty="0"/>
              <a:t> </a:t>
            </a:r>
            <a:r>
              <a:rPr lang="ru-RU" dirty="0" err="1"/>
              <a:t>майдо</a:t>
            </a:r>
            <a:r>
              <a:rPr lang="ru-RU" dirty="0"/>
              <a:t> </a:t>
            </a:r>
            <a:r>
              <a:rPr lang="ru-RU" dirty="0" err="1"/>
              <a:t>кийматларини</a:t>
            </a:r>
            <a:r>
              <a:rPr lang="ru-RU" dirty="0"/>
              <a:t> </a:t>
            </a:r>
            <a:r>
              <a:rPr lang="ru-RU" dirty="0" err="1"/>
              <a:t>йигиндисини</a:t>
            </a:r>
            <a:r>
              <a:rPr lang="ru-RU" dirty="0"/>
              <a:t> </a:t>
            </a:r>
            <a:r>
              <a:rPr lang="ru-RU" dirty="0" err="1"/>
              <a:t>хисоблайди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/>
              <a:t>AVG</a:t>
            </a:r>
            <a:r>
              <a:rPr lang="en-US" dirty="0"/>
              <a:t>-</a:t>
            </a:r>
            <a:r>
              <a:rPr lang="ru-RU" dirty="0" err="1"/>
              <a:t>танлаб</a:t>
            </a:r>
            <a:r>
              <a:rPr lang="ru-RU" dirty="0"/>
              <a:t> </a:t>
            </a:r>
            <a:r>
              <a:rPr lang="ru-RU" dirty="0" err="1"/>
              <a:t>олинган</a:t>
            </a:r>
            <a:r>
              <a:rPr lang="ru-RU" dirty="0"/>
              <a:t> </a:t>
            </a:r>
            <a:r>
              <a:rPr lang="ru-RU" dirty="0" err="1"/>
              <a:t>майдон</a:t>
            </a:r>
            <a:r>
              <a:rPr lang="ru-RU" dirty="0"/>
              <a:t> </a:t>
            </a:r>
            <a:r>
              <a:rPr lang="ru-RU" dirty="0" err="1"/>
              <a:t>кийматларини</a:t>
            </a:r>
            <a:r>
              <a:rPr lang="ru-RU" dirty="0"/>
              <a:t> </a:t>
            </a:r>
            <a:r>
              <a:rPr lang="ru-RU" dirty="0" err="1"/>
              <a:t>урта</a:t>
            </a:r>
            <a:r>
              <a:rPr lang="ru-RU" dirty="0"/>
              <a:t> </a:t>
            </a:r>
            <a:r>
              <a:rPr lang="ru-RU" dirty="0" err="1"/>
              <a:t>арифметиги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MAX </a:t>
            </a:r>
            <a:r>
              <a:rPr lang="en-US" dirty="0"/>
              <a:t>(</a:t>
            </a:r>
            <a:r>
              <a:rPr lang="en-US" b="1" dirty="0"/>
              <a:t>MIN</a:t>
            </a:r>
            <a:r>
              <a:rPr lang="en-US" dirty="0"/>
              <a:t>)-</a:t>
            </a:r>
            <a:r>
              <a:rPr lang="ru-RU" dirty="0" err="1"/>
              <a:t>танлаб</a:t>
            </a:r>
            <a:r>
              <a:rPr lang="ru-RU" dirty="0"/>
              <a:t> </a:t>
            </a:r>
            <a:r>
              <a:rPr lang="ru-RU" dirty="0" err="1"/>
              <a:t>олинган</a:t>
            </a:r>
            <a:r>
              <a:rPr lang="ru-RU" dirty="0"/>
              <a:t> </a:t>
            </a:r>
            <a:r>
              <a:rPr lang="ru-RU" dirty="0" err="1"/>
              <a:t>майдон</a:t>
            </a:r>
            <a:r>
              <a:rPr lang="ru-RU" dirty="0"/>
              <a:t> </a:t>
            </a:r>
            <a:r>
              <a:rPr lang="ru-RU" dirty="0" err="1"/>
              <a:t>кийматларини</a:t>
            </a:r>
            <a:r>
              <a:rPr lang="ru-RU" dirty="0"/>
              <a:t> </a:t>
            </a:r>
            <a:r>
              <a:rPr lang="ru-RU" dirty="0" err="1"/>
              <a:t>энг</a:t>
            </a:r>
            <a:r>
              <a:rPr lang="ru-RU" dirty="0"/>
              <a:t> </a:t>
            </a:r>
            <a:r>
              <a:rPr lang="ru-RU" dirty="0" err="1"/>
              <a:t>каттасини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(</a:t>
            </a:r>
            <a:r>
              <a:rPr lang="ru-RU" dirty="0" err="1"/>
              <a:t>кичигини</a:t>
            </a:r>
            <a:r>
              <a:rPr lang="ru-RU" dirty="0"/>
              <a:t>) </a:t>
            </a:r>
            <a:r>
              <a:rPr lang="ru-RU" dirty="0" err="1"/>
              <a:t>топиб</a:t>
            </a:r>
            <a:r>
              <a:rPr lang="ru-RU" dirty="0"/>
              <a:t> </a:t>
            </a:r>
            <a:r>
              <a:rPr lang="ru-RU" dirty="0" err="1"/>
              <a:t>беради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0913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753</Words>
  <Application>Microsoft Office PowerPoint</Application>
  <PresentationFormat>Широкоэкранный</PresentationFormat>
  <Paragraphs>96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Мавзу: SQL функциялари. Тасаввурлар.</vt:lpstr>
      <vt:lpstr>Режа: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Гурухли функциялар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Тасавурлар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Мавзу: SQL функциялари. Тасаввурлар.</dc:title>
  <dc:creator>User</dc:creator>
  <cp:lastModifiedBy>User</cp:lastModifiedBy>
  <cp:revision>4</cp:revision>
  <dcterms:created xsi:type="dcterms:W3CDTF">2019-04-01T03:40:45Z</dcterms:created>
  <dcterms:modified xsi:type="dcterms:W3CDTF">2019-04-01T04:10:40Z</dcterms:modified>
</cp:coreProperties>
</file>