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97" r:id="rId4"/>
    <p:sldId id="299" r:id="rId5"/>
    <p:sldId id="300" r:id="rId6"/>
    <p:sldId id="302" r:id="rId7"/>
    <p:sldId id="303" r:id="rId8"/>
    <p:sldId id="304" r:id="rId9"/>
    <p:sldId id="305" r:id="rId10"/>
    <p:sldId id="306" r:id="rId11"/>
    <p:sldId id="308" r:id="rId12"/>
    <p:sldId id="31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4" autoAdjust="0"/>
    <p:restoredTop sz="94670" autoAdjust="0"/>
  </p:normalViewPr>
  <p:slideViewPr>
    <p:cSldViewPr>
      <p:cViewPr>
        <p:scale>
          <a:sx n="75" d="100"/>
          <a:sy n="75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49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51AC6-4EE5-4575-980D-EDE184D23A9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83AA6-10E7-454D-AA99-E42214A03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0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3AA6-10E7-454D-AA99-E42214A036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2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712968" cy="6048672"/>
          </a:xfrm>
        </p:spPr>
        <p:txBody>
          <a:bodyPr>
            <a:normAutofit fontScale="70000" lnSpcReduction="20000"/>
          </a:bodyPr>
          <a:lstStyle/>
          <a:p>
            <a:r>
              <a:rPr lang="ru-RU" b="1" smtClean="0">
                <a:solidFill>
                  <a:schemeClr val="tx1"/>
                </a:solidFill>
              </a:rPr>
              <a:t>9- </a:t>
            </a:r>
            <a:r>
              <a:rPr lang="ru-RU" b="1" dirty="0" err="1">
                <a:solidFill>
                  <a:schemeClr val="tx1"/>
                </a:solidFill>
              </a:rPr>
              <a:t>маъруза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MS EXCEL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uz-Cyrl-UZ" b="1" dirty="0">
                <a:solidFill>
                  <a:schemeClr val="tx1"/>
                </a:solidFill>
              </a:rPr>
              <a:t>ДАСТУРИДА ИШЛАШ ТЕХНОЛОГИЯЛАРИ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z-Cyrl-UZ" b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z-Cyrl-UZ" b="1" dirty="0">
                <a:solidFill>
                  <a:schemeClr val="tx1"/>
                </a:solidFill>
              </a:rPr>
              <a:t>Режа</a:t>
            </a:r>
            <a:endParaRPr lang="ru-RU" dirty="0">
              <a:solidFill>
                <a:schemeClr val="tx1"/>
              </a:solidFill>
            </a:endParaRPr>
          </a:p>
          <a:p>
            <a:pPr marL="514350" lvl="0" indent="-514350" algn="l">
              <a:buAutoNum type="arabicPeriod"/>
            </a:pP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жадвалларда хисоблашларни бажариш. Функциялар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формулалар. Маълумотларни саралаш ва филтрлаш.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  Маълумотларни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безаш ва чоп этишга тайёрлаш. График ва </a:t>
            </a:r>
            <a:endParaRPr lang="uz-Cyrl-U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диаграммаларни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шакллантириш ва уларни безаш.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l">
              <a:buAutoNum type="arabicPeriod" startAt="3"/>
            </a:pP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Шаблонлардан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фойдаланиш. Электрон жадвалларда </a:t>
            </a:r>
            <a:endParaRPr lang="uz-Cyrl-U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ахборотларни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химоялаш.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  Электрон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жадвал файллари хусусиятини ва чоп этиш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l"/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параметрларини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созлаш.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Таянч сўзлар ва иборалар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z-Cyrl-U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Рақамлар, катакчасининг ўнг қисми,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устун кенглигини, чегара, устун кенглиги, шрифт, сатр, ишора, кун,ой (сана).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z-Cyrl-UZ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2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45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42493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352928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5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568952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8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864096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9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892479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8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640960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2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8496944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1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892479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6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89248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7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5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399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9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896448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0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8964488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5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352928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6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7686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07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864096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8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496944" cy="390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44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892479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3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9"/>
            <a:ext cx="8280919" cy="38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29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9"/>
            <a:ext cx="8496943" cy="42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45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28092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79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</Words>
  <Application>Microsoft Office PowerPoint</Application>
  <PresentationFormat>Экран (4:3)</PresentationFormat>
  <Paragraphs>16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</dc:creator>
  <cp:lastModifiedBy>User</cp:lastModifiedBy>
  <cp:revision>12</cp:revision>
  <dcterms:created xsi:type="dcterms:W3CDTF">2018-11-08T02:51:34Z</dcterms:created>
  <dcterms:modified xsi:type="dcterms:W3CDTF">2019-10-20T16:47:52Z</dcterms:modified>
</cp:coreProperties>
</file>