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523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shade val="48000"/>
                <a:satMod val="230000"/>
              </a:schemeClr>
            </a:gs>
            <a:gs pos="60000">
              <a:srgbClr val="00B050"/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2132856"/>
            <a:ext cx="67687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Ma`lumotlarning</a:t>
            </a:r>
            <a:r>
              <a:rPr lang="en-US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murakkab</a:t>
            </a:r>
            <a:r>
              <a:rPr lang="en-US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toifalari</a:t>
            </a:r>
            <a:r>
              <a:rPr lang="en-US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6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Strukturalar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567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Ishchi</a:t>
            </a:r>
            <a:r>
              <a:rPr lang="en-US" dirty="0" smtClean="0"/>
              <a:t> </a:t>
            </a:r>
            <a:r>
              <a:rPr lang="en-US" dirty="0" err="1" smtClean="0"/>
              <a:t>strukturasin</a:t>
            </a:r>
            <a:r>
              <a:rPr lang="en-US" dirty="0" smtClean="0"/>
              <a:t> </a:t>
            </a:r>
            <a:r>
              <a:rPr lang="en-US" dirty="0" err="1" smtClean="0"/>
              <a:t>hosil</a:t>
            </a:r>
            <a:r>
              <a:rPr lang="en-US" dirty="0" smtClean="0"/>
              <a:t> </a:t>
            </a:r>
            <a:r>
              <a:rPr lang="en-US" dirty="0" err="1" smtClean="0"/>
              <a:t>qilish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dasturda</a:t>
            </a:r>
            <a:r>
              <a:rPr lang="en-US" dirty="0" smtClean="0"/>
              <a:t> </a:t>
            </a:r>
            <a:r>
              <a:rPr lang="en-US" dirty="0" err="1" smtClean="0"/>
              <a:t>foydalanish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#inc using namespace std; </a:t>
            </a:r>
          </a:p>
          <a:p>
            <a:r>
              <a:rPr lang="en-US" i="1" dirty="0" smtClean="0"/>
              <a:t>// </a:t>
            </a:r>
            <a:r>
              <a:rPr lang="en-US" i="1" dirty="0" err="1" smtClean="0"/>
              <a:t>ishchi</a:t>
            </a:r>
            <a:r>
              <a:rPr lang="en-US" i="1" dirty="0" smtClean="0"/>
              <a:t> </a:t>
            </a:r>
            <a:r>
              <a:rPr lang="en-US" i="1" dirty="0" err="1" smtClean="0"/>
              <a:t>sinfini</a:t>
            </a:r>
            <a:r>
              <a:rPr lang="en-US" i="1" dirty="0" smtClean="0"/>
              <a:t> </a:t>
            </a:r>
            <a:r>
              <a:rPr lang="en-US" i="1" dirty="0" err="1" smtClean="0"/>
              <a:t>e'lon</a:t>
            </a:r>
            <a:r>
              <a:rPr lang="en-US" i="1" dirty="0" smtClean="0"/>
              <a:t> </a:t>
            </a:r>
            <a:r>
              <a:rPr lang="en-US" i="1" dirty="0" err="1" smtClean="0"/>
              <a:t>qilish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ishchi</a:t>
            </a:r>
            <a:r>
              <a:rPr lang="en-US" dirty="0" smtClean="0"/>
              <a:t> </a:t>
            </a:r>
          </a:p>
          <a:p>
            <a:r>
              <a:rPr lang="ru-RU" dirty="0" smtClean="0"/>
              <a:t>{ </a:t>
            </a:r>
          </a:p>
          <a:p>
            <a:r>
              <a:rPr lang="en-US" dirty="0" smtClean="0"/>
              <a:t>char </a:t>
            </a:r>
            <a:r>
              <a:rPr lang="en-US" dirty="0" err="1" smtClean="0"/>
              <a:t>familiya</a:t>
            </a:r>
            <a:r>
              <a:rPr lang="en-US" dirty="0" smtClean="0"/>
              <a:t>[30]; </a:t>
            </a:r>
          </a:p>
          <a:p>
            <a:r>
              <a:rPr lang="en-US" dirty="0" smtClean="0"/>
              <a:t>char ism[30]; </a:t>
            </a:r>
          </a:p>
          <a:p>
            <a:r>
              <a:rPr lang="en-US" dirty="0" smtClean="0"/>
              <a:t>char </a:t>
            </a:r>
            <a:r>
              <a:rPr lang="en-US" dirty="0" err="1" smtClean="0"/>
              <a:t>lavozim</a:t>
            </a:r>
            <a:r>
              <a:rPr lang="en-US" dirty="0" smtClean="0"/>
              <a:t>[30]; </a:t>
            </a:r>
          </a:p>
          <a:p>
            <a:r>
              <a:rPr lang="en-US" dirty="0" smtClean="0"/>
              <a:t>float </a:t>
            </a:r>
            <a:r>
              <a:rPr lang="en-US" dirty="0" err="1" smtClean="0"/>
              <a:t>oklad</a:t>
            </a:r>
            <a:r>
              <a:rPr lang="en-US" dirty="0" smtClean="0"/>
              <a:t>;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yosh</a:t>
            </a:r>
            <a:r>
              <a:rPr lang="en-US" dirty="0" smtClean="0"/>
              <a:t>; </a:t>
            </a:r>
            <a:r>
              <a:rPr lang="en-US" dirty="0" err="1" smtClean="0"/>
              <a:t>lude</a:t>
            </a:r>
            <a:r>
              <a:rPr lang="en-US" dirty="0" smtClean="0"/>
              <a:t>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615262" cy="1166484"/>
          </a:xfrm>
        </p:spPr>
        <p:txBody>
          <a:bodyPr>
            <a:normAutofit fontScale="90000"/>
          </a:bodyPr>
          <a:lstStyle/>
          <a:p>
            <a:r>
              <a:rPr lang="en-US" sz="2200" dirty="0" smtClean="0"/>
              <a:t>n </a:t>
            </a:r>
            <a:r>
              <a:rPr lang="en-US" sz="2200" dirty="0" err="1" smtClean="0"/>
              <a:t>ta</a:t>
            </a:r>
            <a:r>
              <a:rPr lang="en-US" sz="2200" dirty="0" smtClean="0"/>
              <a:t> </a:t>
            </a:r>
            <a:r>
              <a:rPr lang="en-US" sz="2200" dirty="0" err="1" smtClean="0"/>
              <a:t>ishchi</a:t>
            </a:r>
            <a:r>
              <a:rPr lang="en-US" sz="2200" dirty="0" smtClean="0"/>
              <a:t> </a:t>
            </a:r>
            <a:r>
              <a:rPr lang="en-US" sz="2200" dirty="0" err="1" smtClean="0"/>
              <a:t>haqidagi</a:t>
            </a:r>
            <a:r>
              <a:rPr lang="en-US" sz="2200" dirty="0" smtClean="0"/>
              <a:t> </a:t>
            </a:r>
            <a:r>
              <a:rPr lang="en-US" sz="2200" dirty="0" err="1" smtClean="0"/>
              <a:t>ma'lumotlarni</a:t>
            </a:r>
            <a:r>
              <a:rPr lang="en-US" sz="2200" dirty="0" smtClean="0"/>
              <a:t> </a:t>
            </a:r>
            <a:r>
              <a:rPr lang="en-US" sz="2200" dirty="0" err="1" smtClean="0"/>
              <a:t>o'zida</a:t>
            </a:r>
            <a:r>
              <a:rPr lang="en-US" sz="2200" dirty="0" smtClean="0"/>
              <a:t> </a:t>
            </a:r>
            <a:r>
              <a:rPr lang="en-US" sz="2200" dirty="0" err="1" smtClean="0"/>
              <a:t>saqlovchi</a:t>
            </a:r>
            <a:r>
              <a:rPr lang="en-US" sz="2200" dirty="0" smtClean="0"/>
              <a:t> </a:t>
            </a:r>
            <a:r>
              <a:rPr lang="en-US" sz="2200" dirty="0" err="1" smtClean="0"/>
              <a:t>fayl</a:t>
            </a:r>
            <a:r>
              <a:rPr lang="en-US" sz="2200" dirty="0" smtClean="0"/>
              <a:t> </a:t>
            </a:r>
            <a:r>
              <a:rPr lang="en-US" sz="2200" dirty="0" err="1" smtClean="0"/>
              <a:t>hosil</a:t>
            </a:r>
            <a:r>
              <a:rPr lang="en-US" sz="2200" dirty="0" smtClean="0"/>
              <a:t> </a:t>
            </a:r>
            <a:r>
              <a:rPr lang="en-US" sz="2200" dirty="0" err="1" smtClean="0"/>
              <a:t>qiling</a:t>
            </a:r>
            <a:r>
              <a:rPr lang="en-US" sz="2200" dirty="0" smtClean="0"/>
              <a:t>. 21 </a:t>
            </a:r>
            <a:r>
              <a:rPr lang="en-US" sz="2200" dirty="0" err="1" smtClean="0"/>
              <a:t>yoshdan</a:t>
            </a:r>
            <a:r>
              <a:rPr lang="en-US" sz="2200" dirty="0" smtClean="0"/>
              <a:t> </a:t>
            </a:r>
            <a:r>
              <a:rPr lang="en-US" sz="2200" dirty="0" err="1" smtClean="0"/>
              <a:t>kichik</a:t>
            </a:r>
            <a:r>
              <a:rPr lang="en-US" sz="2200" dirty="0" smtClean="0"/>
              <a:t> </a:t>
            </a:r>
            <a:r>
              <a:rPr lang="en-US" sz="2200" dirty="0" err="1" smtClean="0"/>
              <a:t>bo'lgan</a:t>
            </a:r>
            <a:r>
              <a:rPr lang="en-US" sz="2200" dirty="0" smtClean="0"/>
              <a:t> </a:t>
            </a:r>
            <a:r>
              <a:rPr lang="en-US" sz="2200" dirty="0" err="1" smtClean="0"/>
              <a:t>ishchilarni</a:t>
            </a:r>
            <a:r>
              <a:rPr lang="en-US" sz="2200" dirty="0" smtClean="0"/>
              <a:t> </a:t>
            </a:r>
            <a:r>
              <a:rPr lang="en-US" sz="2200" dirty="0" err="1" smtClean="0"/>
              <a:t>chiqaruvchi</a:t>
            </a:r>
            <a:r>
              <a:rPr lang="en-US" sz="2200" dirty="0" smtClean="0"/>
              <a:t> </a:t>
            </a:r>
            <a:r>
              <a:rPr lang="en-US" sz="2200" dirty="0" err="1" smtClean="0"/>
              <a:t>programma</a:t>
            </a:r>
            <a:r>
              <a:rPr lang="en-US" sz="2200" dirty="0" smtClean="0"/>
              <a:t> </a:t>
            </a:r>
            <a:r>
              <a:rPr lang="en-US" sz="2200" dirty="0" err="1" smtClean="0"/>
              <a:t>tuzilsin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 </a:t>
            </a:r>
          </a:p>
          <a:p>
            <a:r>
              <a:rPr lang="en-US" dirty="0" smtClean="0"/>
              <a:t>using namespace std; </a:t>
            </a:r>
          </a:p>
          <a:p>
            <a:r>
              <a:rPr lang="en-US" i="1" dirty="0" smtClean="0"/>
              <a:t>// </a:t>
            </a:r>
            <a:r>
              <a:rPr lang="en-US" i="1" dirty="0" err="1" smtClean="0"/>
              <a:t>ishchi</a:t>
            </a:r>
            <a:r>
              <a:rPr lang="en-US" i="1" dirty="0" smtClean="0"/>
              <a:t> </a:t>
            </a:r>
            <a:r>
              <a:rPr lang="en-US" i="1" dirty="0" err="1" smtClean="0"/>
              <a:t>sinfini</a:t>
            </a:r>
            <a:r>
              <a:rPr lang="en-US" i="1" dirty="0" smtClean="0"/>
              <a:t> </a:t>
            </a:r>
            <a:r>
              <a:rPr lang="en-US" i="1" dirty="0" err="1" smtClean="0"/>
              <a:t>e'lon</a:t>
            </a:r>
            <a:r>
              <a:rPr lang="en-US" i="1" dirty="0" smtClean="0"/>
              <a:t> </a:t>
            </a:r>
            <a:r>
              <a:rPr lang="en-US" i="1" dirty="0" err="1" smtClean="0"/>
              <a:t>qilish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ishchi</a:t>
            </a:r>
            <a:r>
              <a:rPr lang="en-US" dirty="0" smtClean="0"/>
              <a:t> </a:t>
            </a:r>
          </a:p>
          <a:p>
            <a:r>
              <a:rPr lang="ru-RU" dirty="0" smtClean="0"/>
              <a:t>{ </a:t>
            </a:r>
          </a:p>
          <a:p>
            <a:r>
              <a:rPr lang="en-US" dirty="0" smtClean="0"/>
              <a:t>char </a:t>
            </a:r>
            <a:r>
              <a:rPr lang="en-US" dirty="0" err="1" smtClean="0"/>
              <a:t>familiya</a:t>
            </a:r>
            <a:r>
              <a:rPr lang="en-US" dirty="0" smtClean="0"/>
              <a:t>[30]; </a:t>
            </a:r>
          </a:p>
          <a:p>
            <a:r>
              <a:rPr lang="en-US" dirty="0" smtClean="0"/>
              <a:t>char ism[30]; </a:t>
            </a:r>
          </a:p>
          <a:p>
            <a:r>
              <a:rPr lang="en-US" dirty="0" smtClean="0"/>
              <a:t>char </a:t>
            </a:r>
            <a:r>
              <a:rPr lang="en-US" dirty="0" err="1" smtClean="0"/>
              <a:t>lavozim</a:t>
            </a:r>
            <a:r>
              <a:rPr lang="en-US" dirty="0" smtClean="0"/>
              <a:t>[30]; </a:t>
            </a:r>
          </a:p>
          <a:p>
            <a:r>
              <a:rPr lang="en-US" dirty="0" smtClean="0"/>
              <a:t>float </a:t>
            </a:r>
            <a:r>
              <a:rPr lang="en-US" dirty="0" err="1" smtClean="0"/>
              <a:t>oklad</a:t>
            </a:r>
            <a:r>
              <a:rPr lang="en-US" dirty="0" smtClean="0"/>
              <a:t>;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yosh</a:t>
            </a:r>
            <a:r>
              <a:rPr lang="en-US" dirty="0" smtClean="0"/>
              <a:t>; </a:t>
            </a:r>
          </a:p>
          <a:p>
            <a:r>
              <a:rPr lang="ru-RU" dirty="0" smtClean="0"/>
              <a:t>}; </a:t>
            </a:r>
          </a:p>
          <a:p>
            <a:r>
              <a:rPr lang="en-US" i="1" dirty="0" smtClean="0"/>
              <a:t>// </a:t>
            </a:r>
            <a:r>
              <a:rPr lang="en-US" i="1" dirty="0" err="1" smtClean="0"/>
              <a:t>kiritish</a:t>
            </a:r>
            <a:r>
              <a:rPr lang="en-US" i="1" dirty="0" smtClean="0"/>
              <a:t> </a:t>
            </a:r>
            <a:r>
              <a:rPr lang="en-US" i="1" dirty="0" err="1" smtClean="0"/>
              <a:t>amalini</a:t>
            </a:r>
            <a:r>
              <a:rPr lang="en-US" i="1" dirty="0" smtClean="0"/>
              <a:t> </a:t>
            </a:r>
            <a:r>
              <a:rPr lang="en-US" i="1" dirty="0" err="1" smtClean="0"/>
              <a:t>qayta</a:t>
            </a:r>
            <a:r>
              <a:rPr lang="en-US" i="1" dirty="0" smtClean="0"/>
              <a:t> </a:t>
            </a:r>
            <a:r>
              <a:rPr lang="en-US" i="1" dirty="0" err="1" smtClean="0"/>
              <a:t>yuklash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istream</a:t>
            </a:r>
            <a:r>
              <a:rPr lang="en-US" dirty="0" smtClean="0"/>
              <a:t>&amp; operator &gt;&gt; (</a:t>
            </a:r>
            <a:r>
              <a:rPr lang="en-US" dirty="0" err="1" smtClean="0"/>
              <a:t>istream</a:t>
            </a:r>
            <a:r>
              <a:rPr lang="en-US" dirty="0" smtClean="0"/>
              <a:t>&amp; input, </a:t>
            </a:r>
            <a:r>
              <a:rPr lang="en-US" dirty="0" err="1" smtClean="0"/>
              <a:t>ishchi</a:t>
            </a:r>
            <a:r>
              <a:rPr lang="en-US" dirty="0" smtClean="0"/>
              <a:t>&amp; k)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26204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// </a:t>
            </a:r>
            <a:r>
              <a:rPr lang="en-US" i="1" dirty="0" err="1" smtClean="0"/>
              <a:t>kiritish</a:t>
            </a:r>
            <a:r>
              <a:rPr lang="en-US" i="1" dirty="0" smtClean="0"/>
              <a:t> </a:t>
            </a:r>
            <a:r>
              <a:rPr lang="en-US" i="1" dirty="0" err="1" smtClean="0"/>
              <a:t>amalini</a:t>
            </a:r>
            <a:r>
              <a:rPr lang="en-US" i="1" dirty="0" smtClean="0"/>
              <a:t> </a:t>
            </a:r>
            <a:r>
              <a:rPr lang="en-US" i="1" dirty="0" err="1" smtClean="0"/>
              <a:t>qayta</a:t>
            </a:r>
            <a:r>
              <a:rPr lang="en-US" i="1" dirty="0" smtClean="0"/>
              <a:t> </a:t>
            </a:r>
            <a:r>
              <a:rPr lang="en-US" i="1" dirty="0" err="1" smtClean="0"/>
              <a:t>yuklash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istream</a:t>
            </a:r>
            <a:r>
              <a:rPr lang="en-US" dirty="0" smtClean="0"/>
              <a:t>&amp; operator &gt;&gt; (</a:t>
            </a:r>
            <a:r>
              <a:rPr lang="en-US" dirty="0" err="1" smtClean="0"/>
              <a:t>istream</a:t>
            </a:r>
            <a:r>
              <a:rPr lang="en-US" dirty="0" smtClean="0"/>
              <a:t>&amp; input, </a:t>
            </a:r>
            <a:r>
              <a:rPr lang="en-US" dirty="0" err="1" smtClean="0"/>
              <a:t>ishchi</a:t>
            </a:r>
            <a:r>
              <a:rPr lang="en-US" dirty="0" smtClean="0"/>
              <a:t>&amp; k) </a:t>
            </a:r>
          </a:p>
          <a:p>
            <a:r>
              <a:rPr lang="ru-RU" dirty="0" smtClean="0"/>
              <a:t>{ 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 "</a:t>
            </a:r>
            <a:r>
              <a:rPr lang="en-US" dirty="0" err="1" smtClean="0"/>
              <a:t>Familiyani</a:t>
            </a:r>
            <a:r>
              <a:rPr lang="en-US" dirty="0" smtClean="0"/>
              <a:t> </a:t>
            </a:r>
            <a:r>
              <a:rPr lang="en-US" dirty="0" err="1" smtClean="0"/>
              <a:t>kiriting</a:t>
            </a:r>
            <a:r>
              <a:rPr lang="en-US" dirty="0" smtClean="0"/>
              <a:t>\n"; </a:t>
            </a:r>
          </a:p>
          <a:p>
            <a:r>
              <a:rPr lang="en-US" dirty="0" smtClean="0"/>
              <a:t>input &gt;&gt; </a:t>
            </a:r>
            <a:r>
              <a:rPr lang="en-US" dirty="0" err="1" smtClean="0"/>
              <a:t>k.familiya</a:t>
            </a:r>
            <a:r>
              <a:rPr lang="en-US" dirty="0" smtClean="0"/>
              <a:t>; 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 "</a:t>
            </a:r>
            <a:r>
              <a:rPr lang="en-US" dirty="0" err="1" smtClean="0"/>
              <a:t>Ismni</a:t>
            </a:r>
            <a:r>
              <a:rPr lang="en-US" dirty="0" smtClean="0"/>
              <a:t> </a:t>
            </a:r>
            <a:r>
              <a:rPr lang="en-US" dirty="0" err="1" smtClean="0"/>
              <a:t>kiriting</a:t>
            </a:r>
            <a:r>
              <a:rPr lang="en-US" dirty="0" smtClean="0"/>
              <a:t>\n"; </a:t>
            </a:r>
          </a:p>
          <a:p>
            <a:r>
              <a:rPr lang="en-US" dirty="0" smtClean="0"/>
              <a:t>input &gt;&gt; k.ism; 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 "</a:t>
            </a:r>
            <a:r>
              <a:rPr lang="en-US" dirty="0" err="1" smtClean="0"/>
              <a:t>Lavozimini</a:t>
            </a:r>
            <a:r>
              <a:rPr lang="en-US" dirty="0" smtClean="0"/>
              <a:t> </a:t>
            </a:r>
            <a:r>
              <a:rPr lang="en-US" dirty="0" err="1" smtClean="0"/>
              <a:t>kiriting</a:t>
            </a:r>
            <a:r>
              <a:rPr lang="en-US" dirty="0" smtClean="0"/>
              <a:t>\n"; </a:t>
            </a:r>
          </a:p>
          <a:p>
            <a:r>
              <a:rPr lang="en-US" dirty="0" smtClean="0"/>
              <a:t>input &gt;&gt; </a:t>
            </a:r>
            <a:r>
              <a:rPr lang="en-US" dirty="0" err="1" smtClean="0"/>
              <a:t>k.lavozim</a:t>
            </a:r>
            <a:r>
              <a:rPr lang="en-US" dirty="0" smtClean="0"/>
              <a:t>; 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 "</a:t>
            </a:r>
            <a:r>
              <a:rPr lang="en-US" dirty="0" err="1" smtClean="0"/>
              <a:t>Okladni</a:t>
            </a:r>
            <a:r>
              <a:rPr lang="en-US" dirty="0" smtClean="0"/>
              <a:t> </a:t>
            </a:r>
            <a:r>
              <a:rPr lang="en-US" dirty="0" err="1" smtClean="0"/>
              <a:t>kiriting</a:t>
            </a:r>
            <a:r>
              <a:rPr lang="en-US" dirty="0" smtClean="0"/>
              <a:t> ($)\n"; </a:t>
            </a:r>
          </a:p>
          <a:p>
            <a:r>
              <a:rPr lang="en-US" dirty="0" smtClean="0"/>
              <a:t>input &gt;&gt; </a:t>
            </a:r>
            <a:r>
              <a:rPr lang="en-US" dirty="0" err="1" smtClean="0"/>
              <a:t>k.oklad</a:t>
            </a:r>
            <a:r>
              <a:rPr lang="en-US" dirty="0" smtClean="0"/>
              <a:t>; 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 "</a:t>
            </a:r>
            <a:r>
              <a:rPr lang="en-US" dirty="0" err="1" smtClean="0"/>
              <a:t>Yoshini</a:t>
            </a:r>
            <a:r>
              <a:rPr lang="en-US" dirty="0" smtClean="0"/>
              <a:t> </a:t>
            </a:r>
            <a:r>
              <a:rPr lang="en-US" dirty="0" err="1" smtClean="0"/>
              <a:t>kiriting</a:t>
            </a:r>
            <a:r>
              <a:rPr lang="en-US" dirty="0" smtClean="0"/>
              <a:t>\n";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97642"/>
          </a:xfrm>
        </p:spPr>
        <p:txBody>
          <a:bodyPr>
            <a:normAutofit fontScale="47500" lnSpcReduction="20000"/>
          </a:bodyPr>
          <a:lstStyle/>
          <a:p>
            <a:r>
              <a:rPr lang="en-US" i="1" dirty="0" smtClean="0"/>
              <a:t>// </a:t>
            </a:r>
            <a:r>
              <a:rPr lang="en-US" i="1" dirty="0" err="1" smtClean="0"/>
              <a:t>chiqarish</a:t>
            </a:r>
            <a:r>
              <a:rPr lang="en-US" i="1" dirty="0" smtClean="0"/>
              <a:t> </a:t>
            </a:r>
            <a:r>
              <a:rPr lang="en-US" i="1" dirty="0" err="1" smtClean="0"/>
              <a:t>amalini</a:t>
            </a:r>
            <a:r>
              <a:rPr lang="en-US" i="1" dirty="0" smtClean="0"/>
              <a:t> </a:t>
            </a:r>
            <a:r>
              <a:rPr lang="en-US" i="1" dirty="0" err="1" smtClean="0"/>
              <a:t>qayta</a:t>
            </a:r>
            <a:r>
              <a:rPr lang="en-US" i="1" dirty="0" smtClean="0"/>
              <a:t> </a:t>
            </a:r>
            <a:r>
              <a:rPr lang="en-US" i="1" dirty="0" err="1" smtClean="0"/>
              <a:t>yuklash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ostream</a:t>
            </a:r>
            <a:r>
              <a:rPr lang="en-US" dirty="0" smtClean="0"/>
              <a:t>&amp; operator &lt;&lt; (</a:t>
            </a:r>
            <a:r>
              <a:rPr lang="en-US" dirty="0" err="1" smtClean="0"/>
              <a:t>ostream</a:t>
            </a:r>
            <a:r>
              <a:rPr lang="en-US" dirty="0" smtClean="0"/>
              <a:t>&amp; out, </a:t>
            </a:r>
            <a:r>
              <a:rPr lang="en-US" dirty="0" err="1" smtClean="0"/>
              <a:t>ishchi</a:t>
            </a:r>
            <a:r>
              <a:rPr lang="en-US" dirty="0" smtClean="0"/>
              <a:t> k) </a:t>
            </a:r>
          </a:p>
          <a:p>
            <a:r>
              <a:rPr lang="ru-RU" dirty="0" smtClean="0"/>
              <a:t>{ </a:t>
            </a:r>
          </a:p>
          <a:p>
            <a:r>
              <a:rPr lang="en-US" dirty="0" smtClean="0"/>
              <a:t>out &lt;&lt; </a:t>
            </a:r>
            <a:r>
              <a:rPr lang="en-US" dirty="0" err="1" smtClean="0"/>
              <a:t>k.familiya</a:t>
            </a:r>
            <a:r>
              <a:rPr lang="en-US" dirty="0" smtClean="0"/>
              <a:t>; </a:t>
            </a:r>
          </a:p>
          <a:p>
            <a:r>
              <a:rPr lang="en-US" dirty="0" smtClean="0"/>
              <a:t>out &lt;&lt; " " &lt;&lt; k.ism; </a:t>
            </a:r>
          </a:p>
          <a:p>
            <a:r>
              <a:rPr lang="en-US" dirty="0" smtClean="0"/>
              <a:t>out &lt;&lt; "\t" &lt;&lt; </a:t>
            </a:r>
            <a:r>
              <a:rPr lang="en-US" dirty="0" err="1" smtClean="0"/>
              <a:t>k.lavozim</a:t>
            </a:r>
            <a:r>
              <a:rPr lang="en-US" dirty="0" smtClean="0"/>
              <a:t>; </a:t>
            </a:r>
          </a:p>
          <a:p>
            <a:r>
              <a:rPr lang="en-US" dirty="0" smtClean="0"/>
              <a:t>out &lt;&lt; "\t" &lt;&lt; </a:t>
            </a:r>
            <a:r>
              <a:rPr lang="en-US" dirty="0" err="1" smtClean="0"/>
              <a:t>k.oklad</a:t>
            </a:r>
            <a:r>
              <a:rPr lang="en-US" dirty="0" smtClean="0"/>
              <a:t> &lt;&lt; "$"; </a:t>
            </a:r>
          </a:p>
          <a:p>
            <a:r>
              <a:rPr lang="en-US" dirty="0" smtClean="0"/>
              <a:t>out &lt;&lt; "\t" &lt;&lt; </a:t>
            </a:r>
            <a:r>
              <a:rPr lang="en-US" dirty="0" err="1" smtClean="0"/>
              <a:t>k.yosh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 </a:t>
            </a:r>
          </a:p>
          <a:p>
            <a:r>
              <a:rPr lang="en-US" dirty="0" smtClean="0"/>
              <a:t>return out; </a:t>
            </a:r>
          </a:p>
          <a:p>
            <a:r>
              <a:rPr lang="ru-RU" dirty="0" smtClean="0"/>
              <a:t>}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main() </a:t>
            </a:r>
          </a:p>
          <a:p>
            <a:r>
              <a:rPr lang="ru-RU" dirty="0" smtClean="0"/>
              <a:t>{ </a:t>
            </a:r>
          </a:p>
          <a:p>
            <a:r>
              <a:rPr lang="en-US" i="1" dirty="0" smtClean="0"/>
              <a:t>// </a:t>
            </a:r>
            <a:r>
              <a:rPr lang="en-US" i="1" dirty="0" err="1" smtClean="0"/>
              <a:t>ishchi</a:t>
            </a:r>
            <a:r>
              <a:rPr lang="en-US" i="1" dirty="0" smtClean="0"/>
              <a:t> </a:t>
            </a:r>
            <a:r>
              <a:rPr lang="en-US" i="1" dirty="0" err="1" smtClean="0"/>
              <a:t>sinfidagi</a:t>
            </a:r>
            <a:r>
              <a:rPr lang="en-US" i="1" dirty="0" smtClean="0"/>
              <a:t> </a:t>
            </a:r>
            <a:r>
              <a:rPr lang="en-US" i="1" dirty="0" err="1" smtClean="0"/>
              <a:t>ob'ektni</a:t>
            </a:r>
            <a:r>
              <a:rPr lang="en-US" i="1" dirty="0" smtClean="0"/>
              <a:t> </a:t>
            </a:r>
            <a:r>
              <a:rPr lang="en-US" i="1" dirty="0" err="1" smtClean="0"/>
              <a:t>e'lon</a:t>
            </a:r>
            <a:r>
              <a:rPr lang="en-US" i="1" dirty="0" smtClean="0"/>
              <a:t> </a:t>
            </a:r>
            <a:r>
              <a:rPr lang="en-US" i="1" dirty="0" err="1" smtClean="0"/>
              <a:t>qilish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ishchi</a:t>
            </a:r>
            <a:r>
              <a:rPr lang="en-US" dirty="0" smtClean="0"/>
              <a:t> p; </a:t>
            </a:r>
          </a:p>
          <a:p>
            <a:r>
              <a:rPr lang="en-US" dirty="0" smtClean="0"/>
              <a:t>FILE * f;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n = 0; </a:t>
            </a:r>
          </a:p>
          <a:p>
            <a:r>
              <a:rPr lang="en-US" dirty="0" smtClean="0"/>
              <a:t>f = </a:t>
            </a:r>
            <a:r>
              <a:rPr lang="en-US" dirty="0" err="1" smtClean="0"/>
              <a:t>fopen</a:t>
            </a:r>
            <a:r>
              <a:rPr lang="en-US" dirty="0" smtClean="0"/>
              <a:t>("ishchi.dat", "a+"); 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 "</a:t>
            </a:r>
            <a:r>
              <a:rPr lang="en-US" dirty="0" err="1" smtClean="0"/>
              <a:t>Faqat</a:t>
            </a:r>
            <a:r>
              <a:rPr lang="en-US" dirty="0" smtClean="0"/>
              <a:t> </a:t>
            </a:r>
            <a:r>
              <a:rPr lang="en-US" dirty="0" err="1" smtClean="0"/>
              <a:t>ro'yxatni</a:t>
            </a:r>
            <a:r>
              <a:rPr lang="en-US" dirty="0" smtClean="0"/>
              <a:t> </a:t>
            </a:r>
            <a:r>
              <a:rPr lang="en-US" dirty="0" err="1" smtClean="0"/>
              <a:t>ko'rish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0 </a:t>
            </a:r>
            <a:r>
              <a:rPr lang="en-US" dirty="0" err="1" smtClean="0"/>
              <a:t>kiriting</a:t>
            </a:r>
            <a:r>
              <a:rPr lang="en-US" dirty="0" smtClean="0"/>
              <a:t>\n"; 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 "</a:t>
            </a:r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kiritiladigan</a:t>
            </a:r>
            <a:r>
              <a:rPr lang="en-US" dirty="0" smtClean="0"/>
              <a:t> </a:t>
            </a:r>
            <a:r>
              <a:rPr lang="en-US" dirty="0" err="1" smtClean="0"/>
              <a:t>ishchilar</a:t>
            </a:r>
            <a:r>
              <a:rPr lang="en-US" dirty="0" smtClean="0"/>
              <a:t> </a:t>
            </a:r>
            <a:r>
              <a:rPr lang="en-US" dirty="0" err="1" smtClean="0"/>
              <a:t>sonini</a:t>
            </a:r>
            <a:r>
              <a:rPr lang="en-US" dirty="0" smtClean="0"/>
              <a:t> </a:t>
            </a:r>
            <a:r>
              <a:rPr lang="en-US" dirty="0" err="1" smtClean="0"/>
              <a:t>kiriting</a:t>
            </a:r>
            <a:r>
              <a:rPr lang="en-US" dirty="0" smtClean="0"/>
              <a:t>\n"; </a:t>
            </a:r>
            <a:r>
              <a:rPr lang="en-US" dirty="0" err="1" smtClean="0"/>
              <a:t>cin</a:t>
            </a:r>
            <a:r>
              <a:rPr lang="en-US" dirty="0" smtClean="0"/>
              <a:t> &gt;&gt; n; </a:t>
            </a:r>
          </a:p>
          <a:p>
            <a:r>
              <a:rPr lang="en-US" dirty="0" smtClean="0"/>
              <a:t>if (n &gt;= 1) </a:t>
            </a:r>
          </a:p>
          <a:p>
            <a:r>
              <a:rPr lang="nn-NO" dirty="0" smtClean="0"/>
              <a:t>for (int i = 1; i &lt;= n; i++) </a:t>
            </a:r>
          </a:p>
          <a:p>
            <a:r>
              <a:rPr lang="ru-RU" dirty="0" smtClean="0"/>
              <a:t>{ 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i</a:t>
            </a:r>
            <a:r>
              <a:rPr lang="en-US" dirty="0" smtClean="0"/>
              <a:t> &lt;&lt; " - </a:t>
            </a:r>
            <a:r>
              <a:rPr lang="en-US" dirty="0" err="1" smtClean="0"/>
              <a:t>ishchi</a:t>
            </a:r>
            <a:r>
              <a:rPr lang="en-US" dirty="0" smtClean="0"/>
              <a:t> </a:t>
            </a:r>
            <a:r>
              <a:rPr lang="en-US" dirty="0" err="1" smtClean="0"/>
              <a:t>ma'lumotlarini</a:t>
            </a:r>
            <a:r>
              <a:rPr lang="en-US" dirty="0" smtClean="0"/>
              <a:t> </a:t>
            </a:r>
            <a:r>
              <a:rPr lang="en-US" dirty="0" err="1" smtClean="0"/>
              <a:t>kiriting</a:t>
            </a:r>
            <a:r>
              <a:rPr lang="en-US" dirty="0" smtClean="0"/>
              <a:t>\n"; </a:t>
            </a:r>
          </a:p>
          <a:p>
            <a:r>
              <a:rPr lang="en-US" dirty="0" err="1" smtClean="0"/>
              <a:t>cin</a:t>
            </a:r>
            <a:r>
              <a:rPr lang="en-US" dirty="0" smtClean="0"/>
              <a:t> &gt;&gt; p; </a:t>
            </a:r>
          </a:p>
          <a:p>
            <a:r>
              <a:rPr lang="en-US" i="1" dirty="0" smtClean="0"/>
              <a:t>// </a:t>
            </a:r>
            <a:r>
              <a:rPr lang="en-US" i="1" dirty="0" err="1" smtClean="0"/>
              <a:t>faylga</a:t>
            </a:r>
            <a:r>
              <a:rPr lang="en-US" i="1" dirty="0" smtClean="0"/>
              <a:t> </a:t>
            </a:r>
            <a:r>
              <a:rPr lang="en-US" i="1" dirty="0" err="1" smtClean="0"/>
              <a:t>ma'lumotlarni</a:t>
            </a:r>
            <a:r>
              <a:rPr lang="en-US" i="1" dirty="0" smtClean="0"/>
              <a:t> </a:t>
            </a:r>
            <a:r>
              <a:rPr lang="en-US" i="1" dirty="0" err="1" smtClean="0"/>
              <a:t>yozish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fwrite</a:t>
            </a:r>
            <a:r>
              <a:rPr lang="en-US" dirty="0" smtClean="0"/>
              <a:t>(&amp;p, 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ishchi</a:t>
            </a:r>
            <a:r>
              <a:rPr lang="en-US" dirty="0" smtClean="0"/>
              <a:t>), 1, f); </a:t>
            </a:r>
          </a:p>
          <a:p>
            <a:r>
              <a:rPr lang="ru-RU" dirty="0" smtClean="0"/>
              <a:t>}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9242" y="2967335"/>
            <a:ext cx="70455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Etiboringiz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uchun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raxmat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60000">
              <a:srgbClr val="00B050"/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Ma`lumotlarning</a:t>
            </a:r>
            <a:r>
              <a:rPr lang="en-US" dirty="0" smtClean="0"/>
              <a:t> </a:t>
            </a:r>
            <a:r>
              <a:rPr lang="en-US" dirty="0" err="1" smtClean="0"/>
              <a:t>barcha</a:t>
            </a:r>
            <a:r>
              <a:rPr lang="en-US" dirty="0" smtClean="0"/>
              <a:t> </a:t>
            </a:r>
            <a:r>
              <a:rPr lang="en-US" dirty="0" err="1" smtClean="0"/>
              <a:t>toifalari</a:t>
            </a:r>
            <a:r>
              <a:rPr lang="en-US" dirty="0" smtClean="0"/>
              <a:t> </a:t>
            </a:r>
            <a:r>
              <a:rPr lang="en-US" dirty="0" err="1" smtClean="0"/>
              <a:t>oddiy</a:t>
            </a:r>
            <a:r>
              <a:rPr lang="en-US" dirty="0" smtClean="0"/>
              <a:t> </a:t>
            </a:r>
            <a:r>
              <a:rPr lang="en-US" dirty="0" err="1" smtClean="0"/>
              <a:t>bo`lsin</a:t>
            </a:r>
            <a:r>
              <a:rPr lang="en-US" dirty="0" smtClean="0"/>
              <a:t>, </a:t>
            </a:r>
            <a:r>
              <a:rPr lang="en-US" dirty="0" err="1" smtClean="0"/>
              <a:t>murakkab</a:t>
            </a:r>
            <a:r>
              <a:rPr lang="en-US" dirty="0" smtClean="0"/>
              <a:t> </a:t>
            </a:r>
            <a:r>
              <a:rPr lang="en-US" dirty="0" err="1" smtClean="0"/>
              <a:t>bo`lsin</a:t>
            </a:r>
            <a:r>
              <a:rPr lang="en-US" dirty="0" smtClean="0"/>
              <a:t> </a:t>
            </a:r>
            <a:r>
              <a:rPr lang="en-US" dirty="0" err="1" smtClean="0"/>
              <a:t>faqat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toifadagi</a:t>
            </a:r>
            <a:r>
              <a:rPr lang="en-US" dirty="0" smtClean="0"/>
              <a:t> </a:t>
            </a:r>
            <a:r>
              <a:rPr lang="en-US" dirty="0" err="1" smtClean="0"/>
              <a:t>ma`lumotlarni</a:t>
            </a:r>
            <a:r>
              <a:rPr lang="en-US" dirty="0" smtClean="0"/>
              <a:t> </a:t>
            </a:r>
            <a:r>
              <a:rPr lang="en-US" dirty="0" err="1" smtClean="0"/>
              <a:t>saqlash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ishlatiladi</a:t>
            </a:r>
            <a:r>
              <a:rPr lang="en-US" dirty="0" smtClean="0"/>
              <a:t>. </a:t>
            </a:r>
            <a:r>
              <a:rPr lang="en-US" dirty="0" err="1" smtClean="0"/>
              <a:t>Masalan</a:t>
            </a:r>
            <a:r>
              <a:rPr lang="en-US" dirty="0" smtClean="0"/>
              <a:t> </a:t>
            </a:r>
            <a:r>
              <a:rPr lang="en-US" b="1" dirty="0" smtClean="0"/>
              <a:t>Integer </a:t>
            </a:r>
            <a:r>
              <a:rPr lang="en-US" b="1" dirty="0" err="1" smtClean="0"/>
              <a:t>toifasi</a:t>
            </a:r>
            <a:r>
              <a:rPr lang="en-US" b="1" dirty="0" smtClean="0"/>
              <a:t> </a:t>
            </a:r>
            <a:r>
              <a:rPr lang="en-US" b="1" dirty="0" err="1" smtClean="0"/>
              <a:t>faqat</a:t>
            </a:r>
            <a:r>
              <a:rPr lang="en-US" b="1" dirty="0" smtClean="0"/>
              <a:t> </a:t>
            </a:r>
            <a:r>
              <a:rPr lang="en-US" b="1" dirty="0" err="1" smtClean="0"/>
              <a:t>butun</a:t>
            </a:r>
            <a:r>
              <a:rPr lang="en-US" b="1" dirty="0" smtClean="0"/>
              <a:t> </a:t>
            </a:r>
            <a:r>
              <a:rPr lang="en-US" b="1" dirty="0" err="1" smtClean="0"/>
              <a:t>sonlarni</a:t>
            </a:r>
            <a:r>
              <a:rPr lang="en-US" b="1" dirty="0" smtClean="0"/>
              <a:t> </a:t>
            </a:r>
            <a:r>
              <a:rPr lang="en-US" b="1" dirty="0" err="1" smtClean="0"/>
              <a:t>saqlash</a:t>
            </a:r>
            <a:r>
              <a:rPr lang="en-US" b="1" dirty="0" smtClean="0"/>
              <a:t> </a:t>
            </a:r>
            <a:r>
              <a:rPr lang="en-US" b="1" dirty="0" err="1" smtClean="0"/>
              <a:t>uchun</a:t>
            </a:r>
            <a:r>
              <a:rPr lang="en-US" b="1" dirty="0" smtClean="0"/>
              <a:t> </a:t>
            </a:r>
            <a:r>
              <a:rPr lang="en-US" b="1" dirty="0" err="1" smtClean="0"/>
              <a:t>ishlatiladi</a:t>
            </a:r>
            <a:r>
              <a:rPr lang="en-US" b="1" dirty="0" smtClean="0"/>
              <a:t>. </a:t>
            </a:r>
            <a:r>
              <a:rPr lang="en-US" b="1" dirty="0" err="1" smtClean="0"/>
              <a:t>Massivlar</a:t>
            </a:r>
            <a:r>
              <a:rPr lang="en-US" b="1" dirty="0" smtClean="0"/>
              <a:t> </a:t>
            </a:r>
            <a:r>
              <a:rPr lang="en-US" b="1" dirty="0" err="1" smtClean="0"/>
              <a:t>va</a:t>
            </a:r>
            <a:r>
              <a:rPr lang="en-US" b="1" dirty="0" smtClean="0"/>
              <a:t> </a:t>
            </a:r>
            <a:r>
              <a:rPr lang="en-US" b="1" dirty="0" err="1" smtClean="0"/>
              <a:t>to`plamlarda</a:t>
            </a:r>
            <a:r>
              <a:rPr lang="en-US" b="1" dirty="0" smtClean="0"/>
              <a:t> </a:t>
            </a:r>
            <a:r>
              <a:rPr lang="en-US" b="1" dirty="0" err="1" smtClean="0"/>
              <a:t>esa</a:t>
            </a:r>
            <a:r>
              <a:rPr lang="en-US" b="1" dirty="0" smtClean="0"/>
              <a:t> </a:t>
            </a:r>
            <a:r>
              <a:rPr lang="en-US" b="1" dirty="0" err="1" smtClean="0"/>
              <a:t>elementlari</a:t>
            </a:r>
            <a:r>
              <a:rPr lang="en-US" b="1" dirty="0" smtClean="0"/>
              <a:t> </a:t>
            </a:r>
            <a:r>
              <a:rPr lang="en-US" b="1" dirty="0" err="1" smtClean="0"/>
              <a:t>qaysi</a:t>
            </a:r>
            <a:r>
              <a:rPr lang="en-US" b="1" dirty="0" smtClean="0"/>
              <a:t> </a:t>
            </a:r>
            <a:r>
              <a:rPr lang="en-US" b="1" dirty="0" err="1" smtClean="0"/>
              <a:t>toifada</a:t>
            </a:r>
            <a:r>
              <a:rPr lang="en-US" b="1" dirty="0" smtClean="0"/>
              <a:t> </a:t>
            </a:r>
            <a:r>
              <a:rPr lang="en-US" b="1" dirty="0" err="1" smtClean="0"/>
              <a:t>e`lon</a:t>
            </a:r>
            <a:r>
              <a:rPr lang="en-US" b="1" dirty="0" smtClean="0"/>
              <a:t> </a:t>
            </a:r>
            <a:r>
              <a:rPr lang="en-US" b="1" dirty="0" err="1" smtClean="0"/>
              <a:t>qilingan</a:t>
            </a:r>
            <a:r>
              <a:rPr lang="en-US" b="1" dirty="0" smtClean="0"/>
              <a:t> </a:t>
            </a:r>
            <a:r>
              <a:rPr lang="en-US" b="1" dirty="0" err="1" smtClean="0"/>
              <a:t>bo`lsa</a:t>
            </a:r>
            <a:r>
              <a:rPr lang="en-US" b="1" dirty="0" smtClean="0"/>
              <a:t>, </a:t>
            </a:r>
            <a:r>
              <a:rPr lang="en-US" b="1" dirty="0" err="1" smtClean="0"/>
              <a:t>faqat</a:t>
            </a:r>
            <a:r>
              <a:rPr lang="en-US" b="1" dirty="0" smtClean="0"/>
              <a:t> </a:t>
            </a:r>
            <a:r>
              <a:rPr lang="en-US" b="1" dirty="0" err="1" smtClean="0"/>
              <a:t>shu</a:t>
            </a:r>
            <a:r>
              <a:rPr lang="en-US" b="1" dirty="0" smtClean="0"/>
              <a:t> </a:t>
            </a:r>
            <a:r>
              <a:rPr lang="en-US" b="1" dirty="0" err="1" smtClean="0"/>
              <a:t>toifadagi</a:t>
            </a:r>
            <a:r>
              <a:rPr lang="en-US" b="1" dirty="0" smtClean="0"/>
              <a:t> </a:t>
            </a:r>
            <a:r>
              <a:rPr lang="en-US" b="1" dirty="0" err="1" smtClean="0"/>
              <a:t>ma`lumotlarni</a:t>
            </a:r>
            <a:r>
              <a:rPr lang="en-US" b="1" dirty="0" smtClean="0"/>
              <a:t> </a:t>
            </a:r>
            <a:r>
              <a:rPr lang="en-US" b="1" dirty="0" err="1" smtClean="0"/>
              <a:t>saqlaydi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26204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Amaliyotda</a:t>
            </a:r>
            <a:r>
              <a:rPr lang="en-US" sz="3600" dirty="0" smtClean="0"/>
              <a:t> </a:t>
            </a:r>
            <a:r>
              <a:rPr lang="en-US" sz="3600" dirty="0" err="1" smtClean="0"/>
              <a:t>esa</a:t>
            </a:r>
            <a:r>
              <a:rPr lang="en-US" sz="3600" dirty="0" smtClean="0"/>
              <a:t> </a:t>
            </a:r>
            <a:r>
              <a:rPr lang="en-US" sz="3600" dirty="0" err="1" smtClean="0"/>
              <a:t>axborotlarni</a:t>
            </a:r>
            <a:r>
              <a:rPr lang="en-US" sz="3600" dirty="0" smtClean="0"/>
              <a:t> </a:t>
            </a:r>
            <a:r>
              <a:rPr lang="en-US" sz="3600" dirty="0" err="1" smtClean="0"/>
              <a:t>saqlash</a:t>
            </a:r>
            <a:r>
              <a:rPr lang="en-US" sz="3600" dirty="0" smtClean="0"/>
              <a:t>, </a:t>
            </a:r>
            <a:r>
              <a:rPr lang="en-US" sz="3600" dirty="0" err="1" smtClean="0"/>
              <a:t>qayta</a:t>
            </a:r>
            <a:r>
              <a:rPr lang="en-US" sz="3600" dirty="0" smtClean="0"/>
              <a:t> </a:t>
            </a:r>
            <a:r>
              <a:rPr lang="en-US" sz="3600" dirty="0" err="1" smtClean="0"/>
              <a:t>ishlash</a:t>
            </a:r>
            <a:r>
              <a:rPr lang="en-US" sz="3600" dirty="0" smtClean="0"/>
              <a:t> </a:t>
            </a:r>
            <a:r>
              <a:rPr lang="en-US" sz="3600" dirty="0" err="1" smtClean="0"/>
              <a:t>uchun</a:t>
            </a:r>
            <a:r>
              <a:rPr lang="en-US" sz="3600" dirty="0" smtClean="0"/>
              <a:t> </a:t>
            </a:r>
            <a:r>
              <a:rPr lang="en-US" sz="3600" dirty="0" err="1" smtClean="0"/>
              <a:t>ma`lumotlarning</a:t>
            </a:r>
            <a:r>
              <a:rPr lang="en-US" sz="3600" dirty="0" smtClean="0"/>
              <a:t> </a:t>
            </a:r>
            <a:r>
              <a:rPr lang="en-US" sz="3600" dirty="0" err="1" smtClean="0"/>
              <a:t>har</a:t>
            </a:r>
            <a:r>
              <a:rPr lang="en-US" sz="3600" dirty="0" smtClean="0"/>
              <a:t> </a:t>
            </a:r>
            <a:r>
              <a:rPr lang="en-US" sz="3600" dirty="0" err="1" smtClean="0"/>
              <a:t>hil</a:t>
            </a:r>
            <a:r>
              <a:rPr lang="en-US" sz="3600" dirty="0" smtClean="0"/>
              <a:t> </a:t>
            </a:r>
            <a:r>
              <a:rPr lang="en-US" sz="3600" dirty="0" err="1" smtClean="0"/>
              <a:t>toifalarini</a:t>
            </a:r>
            <a:r>
              <a:rPr lang="en-US" sz="3600" dirty="0" smtClean="0"/>
              <a:t> </a:t>
            </a:r>
            <a:r>
              <a:rPr lang="en-US" sz="3600" dirty="0" err="1" smtClean="0"/>
              <a:t>aralashtirib</a:t>
            </a:r>
            <a:r>
              <a:rPr lang="en-US" sz="3600" dirty="0" smtClean="0"/>
              <a:t> </a:t>
            </a:r>
            <a:r>
              <a:rPr lang="en-US" sz="3600" dirty="0" err="1" smtClean="0"/>
              <a:t>ishlashga</a:t>
            </a:r>
            <a:r>
              <a:rPr lang="en-US" sz="3600" dirty="0" smtClean="0"/>
              <a:t> </a:t>
            </a:r>
            <a:r>
              <a:rPr lang="en-US" sz="3600" dirty="0" err="1" smtClean="0"/>
              <a:t>to`g`ri</a:t>
            </a:r>
            <a:r>
              <a:rPr lang="en-US" sz="3600" dirty="0" smtClean="0"/>
              <a:t> </a:t>
            </a:r>
            <a:r>
              <a:rPr lang="en-US" sz="3600" dirty="0" err="1" smtClean="0"/>
              <a:t>keladi</a:t>
            </a:r>
            <a:r>
              <a:rPr lang="en-US" sz="3600" dirty="0" smtClean="0"/>
              <a:t>. </a:t>
            </a:r>
            <a:r>
              <a:rPr lang="en-US" sz="3600" dirty="0" err="1" smtClean="0"/>
              <a:t>Ma`lumotlarning</a:t>
            </a:r>
            <a:r>
              <a:rPr lang="en-US" sz="3600" dirty="0" smtClean="0"/>
              <a:t> </a:t>
            </a:r>
            <a:r>
              <a:rPr lang="en-US" sz="3600" dirty="0" err="1" smtClean="0"/>
              <a:t>aralash</a:t>
            </a:r>
            <a:r>
              <a:rPr lang="en-US" sz="3600" dirty="0" smtClean="0"/>
              <a:t> </a:t>
            </a:r>
            <a:r>
              <a:rPr lang="en-US" sz="3600" dirty="0" err="1" smtClean="0"/>
              <a:t>toifasi</a:t>
            </a:r>
            <a:r>
              <a:rPr lang="en-US" sz="3600" dirty="0" smtClean="0"/>
              <a:t> </a:t>
            </a:r>
            <a:r>
              <a:rPr lang="en-US" sz="3600" dirty="0" err="1" smtClean="0"/>
              <a:t>bilan</a:t>
            </a:r>
            <a:r>
              <a:rPr lang="en-US" sz="3600" dirty="0" smtClean="0"/>
              <a:t> </a:t>
            </a:r>
            <a:r>
              <a:rPr lang="en-US" sz="3600" dirty="0" err="1" smtClean="0"/>
              <a:t>ishlash</a:t>
            </a:r>
            <a:r>
              <a:rPr lang="en-US" sz="3600" dirty="0" smtClean="0"/>
              <a:t> </a:t>
            </a:r>
            <a:r>
              <a:rPr lang="en-US" sz="3600" dirty="0" err="1" smtClean="0"/>
              <a:t>uchun</a:t>
            </a:r>
            <a:r>
              <a:rPr lang="en-US" sz="3600" dirty="0" smtClean="0"/>
              <a:t> C++ </a:t>
            </a:r>
            <a:r>
              <a:rPr lang="en-US" sz="3600" dirty="0" err="1" smtClean="0"/>
              <a:t>da</a:t>
            </a:r>
            <a:r>
              <a:rPr lang="en-US" sz="3600" dirty="0" smtClean="0"/>
              <a:t> </a:t>
            </a:r>
            <a:r>
              <a:rPr lang="en-US" sz="3600" b="1" dirty="0" err="1" smtClean="0"/>
              <a:t>struct</a:t>
            </a:r>
            <a:r>
              <a:rPr lang="en-US" sz="3600" b="1" dirty="0" smtClean="0"/>
              <a:t> (</a:t>
            </a:r>
            <a:r>
              <a:rPr lang="en-US" sz="3600" b="1" dirty="0" err="1" smtClean="0"/>
              <a:t>struktura</a:t>
            </a:r>
            <a:r>
              <a:rPr lang="en-US" sz="3600" b="1" dirty="0" smtClean="0"/>
              <a:t>) </a:t>
            </a:r>
            <a:r>
              <a:rPr lang="en-US" sz="3600" b="1" dirty="0" err="1" smtClean="0"/>
              <a:t>dan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foydalanish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mumkin</a:t>
            </a:r>
            <a:r>
              <a:rPr lang="en-US" sz="3600" b="1" dirty="0" smtClean="0"/>
              <a:t>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26204"/>
          </a:xfrm>
        </p:spPr>
        <p:txBody>
          <a:bodyPr/>
          <a:lstStyle/>
          <a:p>
            <a:r>
              <a:rPr lang="en-US" sz="2000" b="1" dirty="0" err="1" smtClean="0"/>
              <a:t>Struktura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deb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har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hil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toifadagi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ma`lumotlarning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cheklangan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to`plamiga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aytiladi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Strukturalar</a:t>
            </a:r>
            <a:r>
              <a:rPr lang="en-US" sz="2000" b="1" dirty="0" smtClean="0"/>
              <a:t> – </a:t>
            </a:r>
            <a:r>
              <a:rPr lang="en-US" sz="2000" b="1" dirty="0" err="1" smtClean="0"/>
              <a:t>maydon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deb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ataluvchi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chekli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sondagi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hadlardan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tashkil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topadi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Struktura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nimaligini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tushinish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uchun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quyidagi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misolni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ko`rib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chiqamiz</a:t>
            </a:r>
            <a:r>
              <a:rPr lang="en-US" sz="2000" b="1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2103120"/>
          <a:ext cx="8143932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125"/>
                <a:gridCol w="3798345"/>
                <a:gridCol w="3500462"/>
              </a:tblGrid>
              <a:tr h="260026">
                <a:tc>
                  <a:txBody>
                    <a:bodyPr/>
                    <a:lstStyle/>
                    <a:p>
                      <a:endParaRPr kumimoji="0" lang="ru-RU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Familiya</a:t>
                      </a:r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Ism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Baholar</a:t>
                      </a:r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26996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Abdullaev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Dilshod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5 5 4 5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938540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Abdurahimov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Ne`mat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3 3 4 5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545802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Rejepova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Dilbar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5 5 5 5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8332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Bu </a:t>
            </a:r>
            <a:r>
              <a:rPr lang="en-US" dirty="0" err="1" smtClean="0"/>
              <a:t>jadvalning</a:t>
            </a:r>
            <a:r>
              <a:rPr lang="en-US" dirty="0" smtClean="0"/>
              <a:t>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satri</a:t>
            </a:r>
            <a:r>
              <a:rPr lang="en-US" dirty="0" smtClean="0"/>
              <a:t>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hil</a:t>
            </a:r>
            <a:r>
              <a:rPr lang="en-US" dirty="0" smtClean="0"/>
              <a:t> </a:t>
            </a:r>
            <a:r>
              <a:rPr lang="en-US" dirty="0" err="1" smtClean="0"/>
              <a:t>toifadagi</a:t>
            </a:r>
            <a:r>
              <a:rPr lang="en-US" dirty="0" smtClean="0"/>
              <a:t> </a:t>
            </a:r>
            <a:r>
              <a:rPr lang="en-US" dirty="0" err="1" smtClean="0"/>
              <a:t>alohida</a:t>
            </a:r>
            <a:r>
              <a:rPr lang="en-US" dirty="0" smtClean="0"/>
              <a:t> </a:t>
            </a:r>
            <a:r>
              <a:rPr lang="en-US" dirty="0" err="1" smtClean="0"/>
              <a:t>elementlardan</a:t>
            </a:r>
            <a:r>
              <a:rPr lang="en-US" dirty="0" smtClean="0"/>
              <a:t> </a:t>
            </a:r>
            <a:r>
              <a:rPr lang="en-US" dirty="0" err="1" smtClean="0"/>
              <a:t>tuzilgan</a:t>
            </a:r>
            <a:r>
              <a:rPr lang="en-US" dirty="0" smtClean="0"/>
              <a:t>: </a:t>
            </a:r>
          </a:p>
          <a:p>
            <a:endParaRPr lang="ru-RU" dirty="0" smtClean="0"/>
          </a:p>
          <a:p>
            <a:r>
              <a:rPr lang="it-IT" dirty="0" smtClean="0"/>
              <a:t>1. Tartib raqami – butun sonlardan </a:t>
            </a:r>
          </a:p>
          <a:p>
            <a:endParaRPr lang="ru-RU" dirty="0" smtClean="0"/>
          </a:p>
          <a:p>
            <a:r>
              <a:rPr lang="it-IT" dirty="0" smtClean="0"/>
              <a:t>2. Familiya Ism – belgili satrlardan </a:t>
            </a:r>
          </a:p>
          <a:p>
            <a:endParaRPr lang="ru-RU" dirty="0" smtClean="0"/>
          </a:p>
          <a:p>
            <a:r>
              <a:rPr lang="sv-SE" dirty="0" smtClean="0"/>
              <a:t>3. Baholar – butun sonlar massividan tashkil topgan. </a:t>
            </a:r>
          </a:p>
          <a:p>
            <a:endParaRPr lang="ru-RU" dirty="0" smtClean="0"/>
          </a:p>
          <a:p>
            <a:r>
              <a:rPr lang="en-US" dirty="0" smtClean="0"/>
              <a:t>Bu </a:t>
            </a:r>
            <a:r>
              <a:rPr lang="en-US" dirty="0" err="1" smtClean="0"/>
              <a:t>ma`lumotlarni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guruhga</a:t>
            </a:r>
            <a:r>
              <a:rPr lang="en-US" dirty="0" smtClean="0"/>
              <a:t>, </a:t>
            </a:r>
            <a:r>
              <a:rPr lang="en-US" dirty="0" err="1" smtClean="0"/>
              <a:t>strukturaga</a:t>
            </a:r>
            <a:r>
              <a:rPr lang="en-US" dirty="0" smtClean="0"/>
              <a:t> </a:t>
            </a:r>
            <a:r>
              <a:rPr lang="en-US" dirty="0" err="1" smtClean="0"/>
              <a:t>birlashtirish</a:t>
            </a:r>
            <a:r>
              <a:rPr lang="en-US" dirty="0" smtClean="0"/>
              <a:t> </a:t>
            </a:r>
            <a:r>
              <a:rPr lang="en-US" dirty="0" err="1" smtClean="0"/>
              <a:t>mumkin</a:t>
            </a:r>
            <a:r>
              <a:rPr lang="en-US" dirty="0" smtClean="0"/>
              <a:t>. </a:t>
            </a:r>
            <a:r>
              <a:rPr lang="en-US" dirty="0" err="1" smtClean="0"/>
              <a:t>Quyidagicha</a:t>
            </a:r>
            <a:r>
              <a:rPr lang="en-US" dirty="0" smtClean="0"/>
              <a:t> </a:t>
            </a:r>
            <a:r>
              <a:rPr lang="en-US" dirty="0" err="1" smtClean="0"/>
              <a:t>belgilashlar</a:t>
            </a:r>
            <a:r>
              <a:rPr lang="en-US" dirty="0" smtClean="0"/>
              <a:t> </a:t>
            </a:r>
            <a:r>
              <a:rPr lang="en-US" dirty="0" err="1" smtClean="0"/>
              <a:t>kiritamiz</a:t>
            </a:r>
            <a:r>
              <a:rPr lang="en-US" dirty="0" smtClean="0"/>
              <a:t>: </a:t>
            </a:r>
            <a:r>
              <a:rPr lang="en-US" dirty="0" err="1" smtClean="0"/>
              <a:t>Imtixon</a:t>
            </a:r>
            <a:r>
              <a:rPr lang="en-US" dirty="0" smtClean="0"/>
              <a:t> – </a:t>
            </a:r>
            <a:r>
              <a:rPr lang="en-US" dirty="0" err="1" smtClean="0"/>
              <a:t>strukturaning</a:t>
            </a:r>
            <a:r>
              <a:rPr lang="en-US" dirty="0" smtClean="0"/>
              <a:t> </a:t>
            </a:r>
            <a:r>
              <a:rPr lang="en-US" dirty="0" err="1" smtClean="0"/>
              <a:t>nomi</a:t>
            </a:r>
            <a:r>
              <a:rPr lang="en-US" dirty="0" smtClean="0"/>
              <a:t>; N – </a:t>
            </a:r>
            <a:r>
              <a:rPr lang="en-US" dirty="0" err="1" smtClean="0"/>
              <a:t>tartib</a:t>
            </a:r>
            <a:r>
              <a:rPr lang="en-US" dirty="0" smtClean="0"/>
              <a:t> </a:t>
            </a:r>
            <a:r>
              <a:rPr lang="en-US" dirty="0" err="1" smtClean="0"/>
              <a:t>raqami</a:t>
            </a:r>
            <a:r>
              <a:rPr lang="en-US" dirty="0" smtClean="0"/>
              <a:t>; FI – </a:t>
            </a:r>
            <a:r>
              <a:rPr lang="en-US" dirty="0" err="1" smtClean="0"/>
              <a:t>Familiya</a:t>
            </a:r>
            <a:r>
              <a:rPr lang="en-US" dirty="0" smtClean="0"/>
              <a:t> ism; B – </a:t>
            </a:r>
            <a:r>
              <a:rPr lang="en-US" dirty="0" err="1" smtClean="0"/>
              <a:t>baholar</a:t>
            </a:r>
            <a:r>
              <a:rPr lang="en-US" dirty="0" smtClean="0"/>
              <a:t>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8332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en-US" b="1" dirty="0" err="1" smtClean="0">
                <a:solidFill>
                  <a:srgbClr val="FF0000"/>
                </a:solidFill>
              </a:rPr>
              <a:t>Strukturalarni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e`lon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qilish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</a:p>
          <a:p>
            <a:r>
              <a:rPr lang="en-US" dirty="0" err="1" smtClean="0"/>
              <a:t>Strukturalarni</a:t>
            </a:r>
            <a:r>
              <a:rPr lang="en-US" dirty="0" smtClean="0"/>
              <a:t> </a:t>
            </a:r>
            <a:r>
              <a:rPr lang="en-US" dirty="0" err="1" smtClean="0"/>
              <a:t>e`lon</a:t>
            </a:r>
            <a:r>
              <a:rPr lang="en-US" dirty="0" smtClean="0"/>
              <a:t> </a:t>
            </a:r>
            <a:r>
              <a:rPr lang="en-US" dirty="0" err="1" smtClean="0"/>
              <a:t>qilish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xizmatchi</a:t>
            </a:r>
            <a:r>
              <a:rPr lang="en-US" dirty="0" smtClean="0"/>
              <a:t> </a:t>
            </a:r>
            <a:r>
              <a:rPr lang="en-US" dirty="0" err="1" smtClean="0"/>
              <a:t>so'zidan</a:t>
            </a:r>
            <a:r>
              <a:rPr lang="en-US" dirty="0" smtClean="0"/>
              <a:t> </a:t>
            </a:r>
            <a:r>
              <a:rPr lang="en-US" dirty="0" err="1" smtClean="0"/>
              <a:t>foydalaniladi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struktura_nomi</a:t>
            </a:r>
            <a:r>
              <a:rPr lang="en-US" dirty="0" smtClean="0"/>
              <a:t> </a:t>
            </a:r>
          </a:p>
          <a:p>
            <a:r>
              <a:rPr lang="ru-RU" dirty="0" smtClean="0"/>
              <a:t>{ </a:t>
            </a:r>
          </a:p>
          <a:p>
            <a:r>
              <a:rPr lang="en-US" dirty="0" smtClean="0"/>
              <a:t>toifa_1 nom1; </a:t>
            </a:r>
          </a:p>
          <a:p>
            <a:r>
              <a:rPr lang="en-US" dirty="0" smtClean="0"/>
              <a:t>toifa_2 nom2; </a:t>
            </a:r>
          </a:p>
          <a:p>
            <a:r>
              <a:rPr lang="ru-RU" dirty="0" smtClean="0"/>
              <a:t>. . . </a:t>
            </a:r>
          </a:p>
          <a:p>
            <a:r>
              <a:rPr lang="en-US" dirty="0" err="1" smtClean="0"/>
              <a:t>toifa_n</a:t>
            </a:r>
            <a:r>
              <a:rPr lang="en-US" dirty="0" smtClean="0"/>
              <a:t> </a:t>
            </a:r>
            <a:r>
              <a:rPr lang="en-US" dirty="0" err="1" smtClean="0"/>
              <a:t>nomn</a:t>
            </a:r>
            <a:r>
              <a:rPr lang="en-US" dirty="0" smtClean="0"/>
              <a:t>; </a:t>
            </a:r>
          </a:p>
          <a:p>
            <a:r>
              <a:rPr lang="ru-RU" dirty="0" smtClean="0"/>
              <a:t>};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elementiga</a:t>
            </a:r>
            <a:r>
              <a:rPr lang="en-US" dirty="0" smtClean="0"/>
              <a:t> </a:t>
            </a:r>
            <a:r>
              <a:rPr lang="en-US" dirty="0" err="1" smtClean="0"/>
              <a:t>murojaat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orqali</a:t>
            </a:r>
            <a:r>
              <a:rPr lang="en-US" dirty="0" smtClean="0"/>
              <a:t> </a:t>
            </a:r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ma'lumotlar</a:t>
            </a:r>
            <a:r>
              <a:rPr lang="en-US" dirty="0" smtClean="0"/>
              <a:t> </a:t>
            </a:r>
            <a:r>
              <a:rPr lang="en-US" dirty="0" err="1" smtClean="0"/>
              <a:t>toifasi</a:t>
            </a:r>
            <a:r>
              <a:rPr lang="en-US" dirty="0" smtClean="0"/>
              <a:t> </a:t>
            </a:r>
            <a:r>
              <a:rPr lang="en-US" dirty="0" err="1" smtClean="0"/>
              <a:t>hosil</a:t>
            </a:r>
            <a:r>
              <a:rPr lang="en-US" dirty="0" smtClean="0"/>
              <a:t> </a:t>
            </a:r>
            <a:r>
              <a:rPr lang="en-US" dirty="0" err="1" smtClean="0"/>
              <a:t>qilinadi</a:t>
            </a:r>
            <a:r>
              <a:rPr lang="en-US" dirty="0" smtClean="0"/>
              <a:t>. Pr</a:t>
            </a:r>
            <a:r>
              <a:rPr lang="ru-RU" dirty="0" smtClean="0"/>
              <a:t>о</a:t>
            </a:r>
            <a:r>
              <a:rPr lang="en-US" dirty="0" err="1" smtClean="0"/>
              <a:t>grammada</a:t>
            </a:r>
            <a:r>
              <a:rPr lang="en-US" dirty="0" smtClean="0"/>
              <a:t> </a:t>
            </a:r>
            <a:r>
              <a:rPr lang="en-US" dirty="0" err="1" smtClean="0"/>
              <a:t>strukturalardan</a:t>
            </a:r>
            <a:r>
              <a:rPr lang="en-US" dirty="0" smtClean="0"/>
              <a:t> f</a:t>
            </a:r>
            <a:r>
              <a:rPr lang="ru-RU" dirty="0" smtClean="0"/>
              <a:t>о</a:t>
            </a:r>
            <a:r>
              <a:rPr lang="en-US" dirty="0" err="1" smtClean="0"/>
              <a:t>ydalanish</a:t>
            </a:r>
            <a:r>
              <a:rPr lang="en-US" dirty="0" smtClean="0"/>
              <a:t> </a:t>
            </a:r>
            <a:r>
              <a:rPr lang="en-US" dirty="0" err="1" smtClean="0"/>
              <a:t>shu</a:t>
            </a:r>
            <a:r>
              <a:rPr lang="en-US" dirty="0" smtClean="0"/>
              <a:t> </a:t>
            </a:r>
            <a:r>
              <a:rPr lang="en-US" dirty="0" err="1" smtClean="0"/>
              <a:t>toifadagi</a:t>
            </a:r>
            <a:r>
              <a:rPr lang="en-US" dirty="0" smtClean="0"/>
              <a:t> </a:t>
            </a:r>
            <a:r>
              <a:rPr lang="en-US" dirty="0" err="1" smtClean="0"/>
              <a:t>o’zgaruvchilar</a:t>
            </a:r>
            <a:r>
              <a:rPr lang="en-US" dirty="0" smtClean="0"/>
              <a:t> </a:t>
            </a:r>
            <a:r>
              <a:rPr lang="en-US" dirty="0" err="1" smtClean="0"/>
              <a:t>e’l</a:t>
            </a:r>
            <a:r>
              <a:rPr lang="ru-RU" dirty="0" smtClean="0"/>
              <a:t>о</a:t>
            </a:r>
            <a:r>
              <a:rPr lang="en-US" dirty="0" smtClean="0"/>
              <a:t>n </a:t>
            </a:r>
            <a:r>
              <a:rPr lang="en-US" dirty="0" err="1" smtClean="0"/>
              <a:t>qilinish</a:t>
            </a:r>
            <a:r>
              <a:rPr lang="en-US" dirty="0" smtClean="0"/>
              <a:t> </a:t>
            </a:r>
            <a:r>
              <a:rPr lang="en-US" dirty="0" err="1" smtClean="0"/>
              <a:t>orqali</a:t>
            </a:r>
            <a:r>
              <a:rPr lang="en-US" dirty="0" smtClean="0"/>
              <a:t> </a:t>
            </a:r>
            <a:r>
              <a:rPr lang="en-US" dirty="0" err="1" smtClean="0"/>
              <a:t>bo'ladi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Yuqoridagi</a:t>
            </a:r>
            <a:r>
              <a:rPr lang="en-US" dirty="0" smtClean="0"/>
              <a:t> </a:t>
            </a:r>
            <a:r>
              <a:rPr lang="en-US" dirty="0" err="1" smtClean="0"/>
              <a:t>misol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strukturani</a:t>
            </a:r>
            <a:r>
              <a:rPr lang="en-US" dirty="0" smtClean="0"/>
              <a:t> </a:t>
            </a:r>
            <a:r>
              <a:rPr lang="en-US" dirty="0" err="1" smtClean="0"/>
              <a:t>e`lon</a:t>
            </a:r>
            <a:r>
              <a:rPr lang="en-US" dirty="0" smtClean="0"/>
              <a:t> </a:t>
            </a:r>
            <a:r>
              <a:rPr lang="en-US" dirty="0" err="1" smtClean="0"/>
              <a:t>qilish</a:t>
            </a:r>
            <a:r>
              <a:rPr lang="en-US" dirty="0" smtClean="0"/>
              <a:t> </a:t>
            </a:r>
            <a:r>
              <a:rPr lang="en-US" dirty="0" err="1" smtClean="0"/>
              <a:t>quyidagicha</a:t>
            </a:r>
            <a:r>
              <a:rPr lang="en-US" dirty="0" smtClean="0"/>
              <a:t> </a:t>
            </a:r>
            <a:r>
              <a:rPr lang="en-US" dirty="0" err="1" smtClean="0"/>
              <a:t>bo`ladi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imtixon</a:t>
            </a:r>
            <a:r>
              <a:rPr lang="en-US" dirty="0" smtClean="0"/>
              <a:t> </a:t>
            </a:r>
          </a:p>
          <a:p>
            <a:r>
              <a:rPr lang="ru-RU" dirty="0" smtClean="0"/>
              <a:t>{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n; </a:t>
            </a:r>
            <a:r>
              <a:rPr lang="en-US" i="1" dirty="0" smtClean="0"/>
              <a:t>// </a:t>
            </a:r>
            <a:r>
              <a:rPr lang="en-US" i="1" dirty="0" err="1" smtClean="0"/>
              <a:t>tartib</a:t>
            </a:r>
            <a:r>
              <a:rPr lang="en-US" i="1" dirty="0" smtClean="0"/>
              <a:t> </a:t>
            </a:r>
            <a:r>
              <a:rPr lang="en-US" i="1" dirty="0" err="1" smtClean="0"/>
              <a:t>raqami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char FI[30]; </a:t>
            </a:r>
            <a:r>
              <a:rPr lang="en-US" i="1" dirty="0" smtClean="0"/>
              <a:t>// </a:t>
            </a:r>
            <a:r>
              <a:rPr lang="en-US" i="1" dirty="0" err="1" smtClean="0"/>
              <a:t>Familiya</a:t>
            </a:r>
            <a:r>
              <a:rPr lang="en-US" i="1" dirty="0" smtClean="0"/>
              <a:t> </a:t>
            </a:r>
            <a:r>
              <a:rPr lang="en-US" i="1" dirty="0" err="1" smtClean="0"/>
              <a:t>ismi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b[4]; </a:t>
            </a:r>
            <a:r>
              <a:rPr lang="en-US" i="1" dirty="0" smtClean="0"/>
              <a:t>// </a:t>
            </a:r>
            <a:r>
              <a:rPr lang="en-US" i="1" dirty="0" err="1" smtClean="0"/>
              <a:t>Baholar</a:t>
            </a:r>
            <a:r>
              <a:rPr lang="en-US" i="1" dirty="0" smtClean="0"/>
              <a:t> </a:t>
            </a:r>
          </a:p>
          <a:p>
            <a:r>
              <a:rPr lang="ru-RU" dirty="0" smtClean="0"/>
              <a:t>};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54766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elementlari</a:t>
            </a:r>
            <a:r>
              <a:rPr lang="en-US" dirty="0" smtClean="0"/>
              <a:t> (</a:t>
            </a:r>
            <a:r>
              <a:rPr lang="en-US" dirty="0" err="1" smtClean="0"/>
              <a:t>maydonlari</a:t>
            </a:r>
            <a:r>
              <a:rPr lang="en-US" dirty="0" smtClean="0"/>
              <a:t>) </a:t>
            </a:r>
            <a:r>
              <a:rPr lang="en-US" dirty="0" err="1" smtClean="0"/>
              <a:t>programmada</a:t>
            </a:r>
            <a:r>
              <a:rPr lang="en-US" dirty="0" smtClean="0"/>
              <a:t> </a:t>
            </a:r>
            <a:r>
              <a:rPr lang="en-US" dirty="0" err="1" smtClean="0"/>
              <a:t>oddiy</a:t>
            </a:r>
            <a:r>
              <a:rPr lang="en-US" dirty="0" smtClean="0"/>
              <a:t> </a:t>
            </a:r>
            <a:r>
              <a:rPr lang="en-US" dirty="0" err="1" smtClean="0"/>
              <a:t>o`zgaruvchilar</a:t>
            </a:r>
            <a:r>
              <a:rPr lang="en-US" dirty="0" smtClean="0"/>
              <a:t> </a:t>
            </a:r>
            <a:r>
              <a:rPr lang="en-US" dirty="0" err="1" smtClean="0"/>
              <a:t>kabi</a:t>
            </a:r>
            <a:r>
              <a:rPr lang="en-US" dirty="0" smtClean="0"/>
              <a:t> </a:t>
            </a:r>
            <a:r>
              <a:rPr lang="en-US" dirty="0" err="1" smtClean="0"/>
              <a:t>ishlatiladi</a:t>
            </a:r>
            <a:r>
              <a:rPr lang="en-US" dirty="0" smtClean="0"/>
              <a:t>.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maydoni</a:t>
            </a:r>
            <a:r>
              <a:rPr lang="en-US" dirty="0" smtClean="0"/>
              <a:t> </a:t>
            </a:r>
            <a:r>
              <a:rPr lang="en-US" dirty="0" err="1" smtClean="0"/>
              <a:t>elementlari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, </a:t>
            </a:r>
            <a:r>
              <a:rPr lang="en-US" dirty="0" err="1" smtClean="0"/>
              <a:t>uning</a:t>
            </a:r>
            <a:r>
              <a:rPr lang="en-US" dirty="0" smtClean="0"/>
              <a:t> </a:t>
            </a:r>
            <a:r>
              <a:rPr lang="en-US" dirty="0" err="1" smtClean="0"/>
              <a:t>toifasida</a:t>
            </a:r>
            <a:r>
              <a:rPr lang="en-US" dirty="0" smtClean="0"/>
              <a:t> </a:t>
            </a:r>
            <a:r>
              <a:rPr lang="en-US" dirty="0" err="1" smtClean="0"/>
              <a:t>nima</a:t>
            </a:r>
            <a:r>
              <a:rPr lang="en-US" dirty="0" smtClean="0"/>
              <a:t> </a:t>
            </a:r>
            <a:r>
              <a:rPr lang="en-US" dirty="0" err="1" smtClean="0"/>
              <a:t>amal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mumkin</a:t>
            </a:r>
            <a:r>
              <a:rPr lang="en-US" dirty="0" smtClean="0"/>
              <a:t> </a:t>
            </a:r>
            <a:r>
              <a:rPr lang="en-US" dirty="0" err="1" smtClean="0"/>
              <a:t>bo`lsa</a:t>
            </a:r>
            <a:r>
              <a:rPr lang="en-US" dirty="0" smtClean="0"/>
              <a:t> </a:t>
            </a:r>
            <a:r>
              <a:rPr lang="en-US" dirty="0" err="1" smtClean="0"/>
              <a:t>shu</a:t>
            </a:r>
            <a:r>
              <a:rPr lang="en-US" dirty="0" smtClean="0"/>
              <a:t> </a:t>
            </a:r>
            <a:r>
              <a:rPr lang="en-US" dirty="0" err="1" smtClean="0"/>
              <a:t>amallarni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mumkin</a:t>
            </a:r>
            <a:r>
              <a:rPr lang="en-US" dirty="0" smtClean="0"/>
              <a:t>. </a:t>
            </a:r>
            <a:r>
              <a:rPr lang="en-US" dirty="0" err="1" smtClean="0"/>
              <a:t>Strukturaning</a:t>
            </a:r>
            <a:r>
              <a:rPr lang="en-US" dirty="0" smtClean="0"/>
              <a:t> </a:t>
            </a:r>
            <a:r>
              <a:rPr lang="en-US" dirty="0" err="1" smtClean="0"/>
              <a:t>mayddoniga</a:t>
            </a:r>
            <a:r>
              <a:rPr lang="en-US" dirty="0" smtClean="0"/>
              <a:t> </a:t>
            </a:r>
            <a:r>
              <a:rPr lang="en-US" dirty="0" err="1" smtClean="0"/>
              <a:t>murojaat</a:t>
            </a:r>
            <a:r>
              <a:rPr lang="en-US" dirty="0" smtClean="0"/>
              <a:t> </a:t>
            </a:r>
            <a:r>
              <a:rPr lang="en-US" dirty="0" err="1" smtClean="0"/>
              <a:t>qilish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, </a:t>
            </a:r>
            <a:r>
              <a:rPr lang="en-US" dirty="0" err="1" smtClean="0"/>
              <a:t>o'zgaruvchidan</a:t>
            </a:r>
            <a:r>
              <a:rPr lang="en-US" dirty="0" smtClean="0"/>
              <a:t> </a:t>
            </a:r>
            <a:r>
              <a:rPr lang="en-US" dirty="0" err="1" smtClean="0"/>
              <a:t>keyin</a:t>
            </a:r>
            <a:r>
              <a:rPr lang="en-US" dirty="0" smtClean="0"/>
              <a:t> </a:t>
            </a:r>
            <a:r>
              <a:rPr lang="en-US" dirty="0" err="1" smtClean="0"/>
              <a:t>nuqta</a:t>
            </a:r>
            <a:r>
              <a:rPr lang="en-US" dirty="0" smtClean="0"/>
              <a:t> (.) </a:t>
            </a:r>
            <a:r>
              <a:rPr lang="en-US" dirty="0" err="1" smtClean="0"/>
              <a:t>qo'yiladi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imtixon</a:t>
            </a:r>
            <a:r>
              <a:rPr lang="en-US" dirty="0" smtClean="0"/>
              <a:t> t; // </a:t>
            </a:r>
            <a:r>
              <a:rPr lang="en-US" dirty="0" err="1" smtClean="0"/>
              <a:t>talaba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t.n</a:t>
            </a:r>
            <a:r>
              <a:rPr lang="en-US" dirty="0" smtClean="0"/>
              <a:t> = 1; </a:t>
            </a:r>
          </a:p>
          <a:p>
            <a:r>
              <a:rPr lang="en-US" dirty="0" err="1" smtClean="0"/>
              <a:t>t.b</a:t>
            </a:r>
            <a:r>
              <a:rPr lang="en-US" dirty="0" smtClean="0"/>
              <a:t>[0] = 5; </a:t>
            </a:r>
          </a:p>
          <a:p>
            <a:r>
              <a:rPr lang="en-US" dirty="0" err="1" smtClean="0"/>
              <a:t>t.b</a:t>
            </a:r>
            <a:r>
              <a:rPr lang="en-US" dirty="0" smtClean="0"/>
              <a:t>[1] = 5; </a:t>
            </a:r>
          </a:p>
          <a:p>
            <a:r>
              <a:rPr lang="en-US" dirty="0" err="1" smtClean="0"/>
              <a:t>t.b</a:t>
            </a:r>
            <a:r>
              <a:rPr lang="en-US" dirty="0" smtClean="0"/>
              <a:t>[2] = 4; </a:t>
            </a:r>
          </a:p>
          <a:p>
            <a:r>
              <a:rPr lang="en-US" dirty="0" err="1" smtClean="0"/>
              <a:t>t.b</a:t>
            </a:r>
            <a:r>
              <a:rPr lang="en-US" dirty="0" smtClean="0"/>
              <a:t>[3] = 5; </a:t>
            </a:r>
          </a:p>
          <a:p>
            <a:r>
              <a:rPr lang="en-US" dirty="0" err="1" smtClean="0"/>
              <a:t>strcpy</a:t>
            </a:r>
            <a:r>
              <a:rPr lang="en-US" dirty="0" smtClean="0"/>
              <a:t>(t.FI, "</a:t>
            </a:r>
            <a:r>
              <a:rPr lang="en-US" dirty="0" err="1" smtClean="0"/>
              <a:t>Abdullaev</a:t>
            </a:r>
            <a:r>
              <a:rPr lang="en-US" dirty="0" smtClean="0"/>
              <a:t> </a:t>
            </a:r>
            <a:r>
              <a:rPr lang="en-US" dirty="0" err="1" smtClean="0"/>
              <a:t>Dilshod</a:t>
            </a:r>
            <a:r>
              <a:rPr lang="en-US" dirty="0" smtClean="0"/>
              <a:t>");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1189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Butun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haqiqiy</a:t>
            </a:r>
            <a:r>
              <a:rPr lang="en-US" dirty="0" smtClean="0"/>
              <a:t> </a:t>
            </a:r>
            <a:r>
              <a:rPr lang="en-US" dirty="0" err="1" smtClean="0"/>
              <a:t>toifadagi</a:t>
            </a:r>
            <a:r>
              <a:rPr lang="en-US" dirty="0" smtClean="0"/>
              <a:t> </a:t>
            </a:r>
            <a:r>
              <a:rPr lang="en-US" dirty="0" err="1" smtClean="0"/>
              <a:t>o'zgaruvchilarga</a:t>
            </a:r>
            <a:r>
              <a:rPr lang="en-US" dirty="0" smtClean="0"/>
              <a:t> </a:t>
            </a:r>
            <a:r>
              <a:rPr lang="en-US" dirty="0" err="1" smtClean="0"/>
              <a:t>qiymat</a:t>
            </a:r>
            <a:r>
              <a:rPr lang="en-US" dirty="0" smtClean="0"/>
              <a:t> </a:t>
            </a:r>
            <a:r>
              <a:rPr lang="en-US" dirty="0" err="1" smtClean="0"/>
              <a:t>berish</a:t>
            </a:r>
            <a:r>
              <a:rPr lang="en-US" dirty="0" smtClean="0"/>
              <a:t> </a:t>
            </a:r>
            <a:r>
              <a:rPr lang="en-US" dirty="0" err="1" smtClean="0"/>
              <a:t>oddiy</a:t>
            </a:r>
            <a:r>
              <a:rPr lang="en-US" dirty="0" smtClean="0"/>
              <a:t> </a:t>
            </a:r>
            <a:r>
              <a:rPr lang="en-US" dirty="0" err="1" smtClean="0"/>
              <a:t>amalga</a:t>
            </a:r>
            <a:r>
              <a:rPr lang="en-US" dirty="0" smtClean="0"/>
              <a:t> </a:t>
            </a:r>
            <a:r>
              <a:rPr lang="en-US" dirty="0" err="1" smtClean="0"/>
              <a:t>oshiriladi</a:t>
            </a:r>
            <a:r>
              <a:rPr lang="en-US" dirty="0" smtClean="0"/>
              <a:t>. </a:t>
            </a:r>
            <a:r>
              <a:rPr lang="en-US" dirty="0" err="1" smtClean="0"/>
              <a:t>Satrlarga</a:t>
            </a:r>
            <a:r>
              <a:rPr lang="en-US" dirty="0" smtClean="0"/>
              <a:t> </a:t>
            </a:r>
            <a:r>
              <a:rPr lang="en-US" dirty="0" err="1" smtClean="0"/>
              <a:t>qiymat</a:t>
            </a:r>
            <a:r>
              <a:rPr lang="en-US" dirty="0" smtClean="0"/>
              <a:t> </a:t>
            </a:r>
            <a:r>
              <a:rPr lang="en-US" dirty="0" err="1" smtClean="0"/>
              <a:t>berish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, </a:t>
            </a:r>
            <a:r>
              <a:rPr lang="en-US" dirty="0" err="1" smtClean="0"/>
              <a:t>strcpy</a:t>
            </a:r>
            <a:r>
              <a:rPr lang="en-US" dirty="0" smtClean="0"/>
              <a:t> - </a:t>
            </a:r>
            <a:r>
              <a:rPr lang="en-US" dirty="0" err="1" smtClean="0"/>
              <a:t>funksiyasi</a:t>
            </a:r>
            <a:r>
              <a:rPr lang="en-US" dirty="0" smtClean="0"/>
              <a:t> </a:t>
            </a:r>
            <a:r>
              <a:rPr lang="en-US" dirty="0" err="1" smtClean="0"/>
              <a:t>orqali</a:t>
            </a:r>
            <a:r>
              <a:rPr lang="en-US" dirty="0" smtClean="0"/>
              <a:t> </a:t>
            </a:r>
            <a:r>
              <a:rPr lang="en-US" dirty="0" err="1" smtClean="0"/>
              <a:t>amalga</a:t>
            </a:r>
            <a:r>
              <a:rPr lang="en-US" dirty="0" smtClean="0"/>
              <a:t> </a:t>
            </a:r>
            <a:r>
              <a:rPr lang="en-US" dirty="0" err="1" smtClean="0"/>
              <a:t>oshiriladi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Ishchi</a:t>
            </a:r>
            <a:r>
              <a:rPr lang="en-US" dirty="0" smtClean="0"/>
              <a:t> </a:t>
            </a:r>
            <a:r>
              <a:rPr lang="en-US" dirty="0" err="1" smtClean="0"/>
              <a:t>strukturasi</a:t>
            </a:r>
            <a:r>
              <a:rPr lang="en-US" dirty="0" smtClean="0"/>
              <a:t> </a:t>
            </a:r>
            <a:r>
              <a:rPr lang="en-US" dirty="0" err="1" smtClean="0"/>
              <a:t>quyidagi</a:t>
            </a:r>
            <a:r>
              <a:rPr lang="en-US" dirty="0" smtClean="0"/>
              <a:t> </a:t>
            </a:r>
            <a:r>
              <a:rPr lang="en-US" dirty="0" err="1" smtClean="0"/>
              <a:t>maydonlarni</a:t>
            </a:r>
            <a:r>
              <a:rPr lang="en-US" dirty="0" smtClean="0"/>
              <a:t> </a:t>
            </a:r>
            <a:r>
              <a:rPr lang="en-US" dirty="0" err="1" smtClean="0"/>
              <a:t>o'z</a:t>
            </a:r>
            <a:r>
              <a:rPr lang="en-US" dirty="0" smtClean="0"/>
              <a:t> </a:t>
            </a:r>
            <a:r>
              <a:rPr lang="en-US" dirty="0" err="1" smtClean="0"/>
              <a:t>ichiga</a:t>
            </a:r>
            <a:r>
              <a:rPr lang="en-US" dirty="0" smtClean="0"/>
              <a:t> </a:t>
            </a:r>
            <a:r>
              <a:rPr lang="en-US" dirty="0" err="1" smtClean="0"/>
              <a:t>oladi</a:t>
            </a:r>
            <a:r>
              <a:rPr lang="en-US" dirty="0" smtClean="0"/>
              <a:t>: </a:t>
            </a:r>
          </a:p>
          <a:p>
            <a:endParaRPr lang="ru-RU" dirty="0" smtClean="0"/>
          </a:p>
          <a:p>
            <a:r>
              <a:rPr lang="en-US" dirty="0" smtClean="0"/>
              <a:t>• </a:t>
            </a:r>
            <a:r>
              <a:rPr lang="en-US" dirty="0" err="1" smtClean="0"/>
              <a:t>Familiy</a:t>
            </a:r>
            <a:r>
              <a:rPr lang="en-US" dirty="0" smtClean="0"/>
              <a:t> </a:t>
            </a:r>
          </a:p>
          <a:p>
            <a:endParaRPr lang="ru-RU" dirty="0" smtClean="0"/>
          </a:p>
          <a:p>
            <a:r>
              <a:rPr lang="en-US" dirty="0" smtClean="0"/>
              <a:t>• Ism </a:t>
            </a:r>
          </a:p>
          <a:p>
            <a:endParaRPr lang="ru-RU" dirty="0" smtClean="0"/>
          </a:p>
          <a:p>
            <a:r>
              <a:rPr lang="en-US" dirty="0" smtClean="0"/>
              <a:t>• </a:t>
            </a:r>
            <a:r>
              <a:rPr lang="en-US" dirty="0" err="1" smtClean="0"/>
              <a:t>Lavozim</a:t>
            </a:r>
            <a:r>
              <a:rPr lang="en-US" dirty="0" smtClean="0"/>
              <a:t> </a:t>
            </a:r>
          </a:p>
          <a:p>
            <a:endParaRPr lang="ru-RU" dirty="0" smtClean="0"/>
          </a:p>
          <a:p>
            <a:r>
              <a:rPr lang="en-US" dirty="0" smtClean="0"/>
              <a:t>• </a:t>
            </a:r>
            <a:r>
              <a:rPr lang="en-US" dirty="0" err="1" smtClean="0"/>
              <a:t>Oklad</a:t>
            </a:r>
            <a:r>
              <a:rPr lang="en-US" dirty="0" smtClean="0"/>
              <a:t> </a:t>
            </a:r>
          </a:p>
          <a:p>
            <a:endParaRPr lang="ru-RU" dirty="0" smtClean="0"/>
          </a:p>
          <a:p>
            <a:r>
              <a:rPr lang="en-US" dirty="0" smtClean="0"/>
              <a:t>• </a:t>
            </a:r>
            <a:r>
              <a:rPr lang="en-US" dirty="0" err="1" smtClean="0"/>
              <a:t>Yosh</a:t>
            </a:r>
            <a:r>
              <a:rPr lang="en-US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</TotalTime>
  <Words>753</Words>
  <Application>Microsoft Office PowerPoint</Application>
  <PresentationFormat>Экран (4:3)</PresentationFormat>
  <Paragraphs>140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Century Gothic</vt:lpstr>
      <vt:lpstr>Times New Roman</vt:lpstr>
      <vt:lpstr>Verdana</vt:lpstr>
      <vt:lpstr>Wingdings 2</vt:lpstr>
      <vt:lpstr>Яркая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Struktura elementiga murojaat</vt:lpstr>
      <vt:lpstr>Презентация PowerPoint</vt:lpstr>
      <vt:lpstr>Презентация PowerPoint</vt:lpstr>
      <vt:lpstr>Ishchi strukturasin hosil qilish va dasturda foydalanish</vt:lpstr>
      <vt:lpstr>n ta ishchi haqidagi ma'lumotlarni o'zida saqlovchi fayl hosil qiling. 21 yoshdan kichik bo'lgan ishchilarni chiqaruvchi programma tuzilsin.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Toshkent viloyati Chirchiq Davlat Pedagogika instituti “Aniq va tabiiy fanlar “ fakulteti “Informatika o’qitish metodikasi “ yo’nalishi 17/1 guruh 2 bosqich talabasi  Kimsanova Gulnozaning  “Informatika o’qitish metodikasi “ fanidan tayyorlagan    Mustaqil ishi</dc:title>
  <dc:creator>Oxunjon</dc:creator>
  <cp:lastModifiedBy>Пользователь Windows</cp:lastModifiedBy>
  <cp:revision>6</cp:revision>
  <dcterms:created xsi:type="dcterms:W3CDTF">2019-06-04T16:03:11Z</dcterms:created>
  <dcterms:modified xsi:type="dcterms:W3CDTF">2019-06-06T06:25:43Z</dcterms:modified>
</cp:coreProperties>
</file>