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78423-195F-4B19-BD28-69CB504AC913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7338D1-E58F-40CC-8678-8AD80A417D9E}">
      <dgm:prSet phldrT="[Текст]"/>
      <dgm:spPr/>
      <dgm:t>
        <a:bodyPr/>
        <a:lstStyle/>
        <a:p>
          <a:r>
            <a:rPr lang="en-US" dirty="0" err="1" smtClean="0"/>
            <a:t>Mantiqiy</a:t>
          </a:r>
          <a:r>
            <a:rPr lang="en-US" dirty="0" smtClean="0"/>
            <a:t> </a:t>
          </a:r>
          <a:r>
            <a:rPr lang="en-US" dirty="0" err="1" smtClean="0"/>
            <a:t>fayllar</a:t>
          </a:r>
          <a:endParaRPr lang="ru-RU" dirty="0"/>
        </a:p>
      </dgm:t>
    </dgm:pt>
    <dgm:pt modelId="{03A4614D-97CC-4A19-9408-BB8C4B7AD6A4}" type="parTrans" cxnId="{15410ECA-9790-4D4A-A3B9-C6638D7591C9}">
      <dgm:prSet/>
      <dgm:spPr/>
      <dgm:t>
        <a:bodyPr/>
        <a:lstStyle/>
        <a:p>
          <a:endParaRPr lang="ru-RU"/>
        </a:p>
      </dgm:t>
    </dgm:pt>
    <dgm:pt modelId="{F0D6A8D7-2B2B-4503-8F30-5B5FB817BF92}" type="sibTrans" cxnId="{15410ECA-9790-4D4A-A3B9-C6638D7591C9}">
      <dgm:prSet/>
      <dgm:spPr/>
      <dgm:t>
        <a:bodyPr/>
        <a:lstStyle/>
        <a:p>
          <a:endParaRPr lang="ru-RU"/>
        </a:p>
      </dgm:t>
    </dgm:pt>
    <dgm:pt modelId="{B82A7110-361E-4727-9CB2-BB9C19AAF7E5}">
      <dgm:prSet phldrT="[Текст]"/>
      <dgm:spPr/>
      <dgm:t>
        <a:bodyPr/>
        <a:lstStyle/>
        <a:p>
          <a:endParaRPr lang="ru-RU" dirty="0"/>
        </a:p>
      </dgm:t>
    </dgm:pt>
    <dgm:pt modelId="{DEDB41D7-8F66-4354-A0E5-4D3AB47E123B}" type="parTrans" cxnId="{623F2408-8337-4078-B8A9-720580F66CC7}">
      <dgm:prSet/>
      <dgm:spPr/>
      <dgm:t>
        <a:bodyPr/>
        <a:lstStyle/>
        <a:p>
          <a:endParaRPr lang="ru-RU"/>
        </a:p>
      </dgm:t>
    </dgm:pt>
    <dgm:pt modelId="{951FF056-966D-41A6-9AAA-AE063C8C2CCC}" type="sibTrans" cxnId="{623F2408-8337-4078-B8A9-720580F66CC7}">
      <dgm:prSet/>
      <dgm:spPr/>
      <dgm:t>
        <a:bodyPr/>
        <a:lstStyle/>
        <a:p>
          <a:endParaRPr lang="ru-RU"/>
        </a:p>
      </dgm:t>
    </dgm:pt>
    <dgm:pt modelId="{95F82696-8EA3-489E-98B3-1B0B2DCE577B}">
      <dgm:prSet phldrT="[Текст]"/>
      <dgm:spPr/>
      <dgm:t>
        <a:bodyPr/>
        <a:lstStyle/>
        <a:p>
          <a:r>
            <a:rPr lang="en-US" dirty="0" err="1" smtClean="0"/>
            <a:t>Fizik</a:t>
          </a:r>
          <a:r>
            <a:rPr lang="en-US" dirty="0" smtClean="0"/>
            <a:t> </a:t>
          </a:r>
          <a:r>
            <a:rPr lang="en-US" dirty="0" err="1" smtClean="0"/>
            <a:t>va</a:t>
          </a:r>
          <a:r>
            <a:rPr lang="en-US" dirty="0" smtClean="0"/>
            <a:t> </a:t>
          </a:r>
          <a:r>
            <a:rPr lang="en-US" dirty="0" err="1" smtClean="0"/>
            <a:t>mantiqiy</a:t>
          </a:r>
          <a:r>
            <a:rPr lang="en-US" dirty="0" smtClean="0"/>
            <a:t> </a:t>
          </a:r>
          <a:r>
            <a:rPr lang="en-US" dirty="0" err="1" smtClean="0"/>
            <a:t>fayllar</a:t>
          </a:r>
          <a:endParaRPr lang="ru-RU" dirty="0"/>
        </a:p>
      </dgm:t>
    </dgm:pt>
    <dgm:pt modelId="{B311B5CF-15D2-423D-A9BB-BE7E94D0C69A}" type="parTrans" cxnId="{2174F4B9-58F7-4112-87F8-455A6B864FCA}">
      <dgm:prSet/>
      <dgm:spPr/>
      <dgm:t>
        <a:bodyPr/>
        <a:lstStyle/>
        <a:p>
          <a:endParaRPr lang="ru-RU"/>
        </a:p>
      </dgm:t>
    </dgm:pt>
    <dgm:pt modelId="{49D8B3C1-C61E-4DFD-8213-FFB643F39B93}" type="sibTrans" cxnId="{2174F4B9-58F7-4112-87F8-455A6B864FCA}">
      <dgm:prSet/>
      <dgm:spPr/>
      <dgm:t>
        <a:bodyPr/>
        <a:lstStyle/>
        <a:p>
          <a:endParaRPr lang="ru-RU"/>
        </a:p>
      </dgm:t>
    </dgm:pt>
    <dgm:pt modelId="{BF9A588F-E6EC-4A82-B911-5E37A6B9EA6F}">
      <dgm:prSet phldrT="[Текст]"/>
      <dgm:spPr/>
      <dgm:t>
        <a:bodyPr/>
        <a:lstStyle/>
        <a:p>
          <a:r>
            <a:rPr lang="en-US" dirty="0" err="1" smtClean="0"/>
            <a:t>Binar</a:t>
          </a:r>
          <a:r>
            <a:rPr lang="en-US" dirty="0" smtClean="0"/>
            <a:t> </a:t>
          </a:r>
          <a:r>
            <a:rPr lang="en-US" dirty="0" err="1" smtClean="0"/>
            <a:t>fayl</a:t>
          </a:r>
          <a:endParaRPr lang="ru-RU" dirty="0"/>
        </a:p>
      </dgm:t>
    </dgm:pt>
    <dgm:pt modelId="{B41AA9A7-FE86-494A-8404-B9CFCE1802AE}" type="parTrans" cxnId="{22DBD54B-A46E-4F41-A9FF-5D1377C33941}">
      <dgm:prSet/>
      <dgm:spPr/>
      <dgm:t>
        <a:bodyPr/>
        <a:lstStyle/>
        <a:p>
          <a:endParaRPr lang="ru-RU"/>
        </a:p>
      </dgm:t>
    </dgm:pt>
    <dgm:pt modelId="{526869C7-1A61-4BD8-BD08-BFDCD2F5F14C}" type="sibTrans" cxnId="{22DBD54B-A46E-4F41-A9FF-5D1377C33941}">
      <dgm:prSet/>
      <dgm:spPr/>
      <dgm:t>
        <a:bodyPr/>
        <a:lstStyle/>
        <a:p>
          <a:endParaRPr lang="ru-RU"/>
        </a:p>
      </dgm:t>
    </dgm:pt>
    <dgm:pt modelId="{F3326DF0-45F5-4597-AD9D-091328B23B8E}" type="pres">
      <dgm:prSet presAssocID="{8DC78423-195F-4B19-BD28-69CB504AC91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F8D848-69C4-4CE9-9564-2A48EA94F669}" type="pres">
      <dgm:prSet presAssocID="{8DC78423-195F-4B19-BD28-69CB504AC913}" presName="cycle" presStyleCnt="0"/>
      <dgm:spPr/>
    </dgm:pt>
    <dgm:pt modelId="{B9103EC3-9FFA-4DDD-BD3B-9407BEE7804F}" type="pres">
      <dgm:prSet presAssocID="{8DC78423-195F-4B19-BD28-69CB504AC913}" presName="centerShape" presStyleCnt="0"/>
      <dgm:spPr/>
    </dgm:pt>
    <dgm:pt modelId="{E364EDEA-D29E-4ED6-914B-0D19001C6791}" type="pres">
      <dgm:prSet presAssocID="{8DC78423-195F-4B19-BD28-69CB504AC913}" presName="connSite" presStyleLbl="node1" presStyleIdx="0" presStyleCnt="4"/>
      <dgm:spPr/>
    </dgm:pt>
    <dgm:pt modelId="{1736FBC7-94BC-4979-9B63-E2BE4A4F58B9}" type="pres">
      <dgm:prSet presAssocID="{8DC78423-195F-4B19-BD28-69CB504AC913}" presName="visible" presStyleLbl="node1" presStyleIdx="0" presStyleCnt="4"/>
      <dgm:spPr/>
    </dgm:pt>
    <dgm:pt modelId="{9853ED14-CDEE-4305-BA06-227380225A4D}" type="pres">
      <dgm:prSet presAssocID="{03A4614D-97CC-4A19-9408-BB8C4B7AD6A4}" presName="Name25" presStyleLbl="parChTrans1D1" presStyleIdx="0" presStyleCnt="3"/>
      <dgm:spPr/>
      <dgm:t>
        <a:bodyPr/>
        <a:lstStyle/>
        <a:p>
          <a:endParaRPr lang="ru-RU"/>
        </a:p>
      </dgm:t>
    </dgm:pt>
    <dgm:pt modelId="{B2FEC252-841B-4087-9384-A09741A7077E}" type="pres">
      <dgm:prSet presAssocID="{C77338D1-E58F-40CC-8678-8AD80A417D9E}" presName="node" presStyleCnt="0"/>
      <dgm:spPr/>
    </dgm:pt>
    <dgm:pt modelId="{CFA496AB-4B1D-44BA-B0B5-1CE803DC5F9C}" type="pres">
      <dgm:prSet presAssocID="{C77338D1-E58F-40CC-8678-8AD80A417D9E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71AB2C-552C-406F-89EF-16FA44F1392B}" type="pres">
      <dgm:prSet presAssocID="{C77338D1-E58F-40CC-8678-8AD80A417D9E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94F8A-DE27-4EBB-83CC-6BAA2803B1BB}" type="pres">
      <dgm:prSet presAssocID="{B311B5CF-15D2-423D-A9BB-BE7E94D0C69A}" presName="Name25" presStyleLbl="parChTrans1D1" presStyleIdx="1" presStyleCnt="3"/>
      <dgm:spPr/>
      <dgm:t>
        <a:bodyPr/>
        <a:lstStyle/>
        <a:p>
          <a:endParaRPr lang="ru-RU"/>
        </a:p>
      </dgm:t>
    </dgm:pt>
    <dgm:pt modelId="{898D542D-744C-492C-A222-7C3FE25F4F2C}" type="pres">
      <dgm:prSet presAssocID="{95F82696-8EA3-489E-98B3-1B0B2DCE577B}" presName="node" presStyleCnt="0"/>
      <dgm:spPr/>
    </dgm:pt>
    <dgm:pt modelId="{BF8BF590-6FDC-41DF-A2F2-E8CB1B9BEBBC}" type="pres">
      <dgm:prSet presAssocID="{95F82696-8EA3-489E-98B3-1B0B2DCE577B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4E78B-A9B4-4A51-90DA-E9454832B530}" type="pres">
      <dgm:prSet presAssocID="{95F82696-8EA3-489E-98B3-1B0B2DCE577B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0952D-9B12-44B9-BB36-2D5FC1EAB8AC}" type="pres">
      <dgm:prSet presAssocID="{B41AA9A7-FE86-494A-8404-B9CFCE1802AE}" presName="Name25" presStyleLbl="parChTrans1D1" presStyleIdx="2" presStyleCnt="3"/>
      <dgm:spPr/>
      <dgm:t>
        <a:bodyPr/>
        <a:lstStyle/>
        <a:p>
          <a:endParaRPr lang="ru-RU"/>
        </a:p>
      </dgm:t>
    </dgm:pt>
    <dgm:pt modelId="{2E75FA3D-38C0-4114-8613-5DB7B57594CD}" type="pres">
      <dgm:prSet presAssocID="{BF9A588F-E6EC-4A82-B911-5E37A6B9EA6F}" presName="node" presStyleCnt="0"/>
      <dgm:spPr/>
    </dgm:pt>
    <dgm:pt modelId="{B4112C92-7C73-47A5-B4F2-CC4138851E9C}" type="pres">
      <dgm:prSet presAssocID="{BF9A588F-E6EC-4A82-B911-5E37A6B9EA6F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A999D-29A4-4EDC-80EA-E16DEC2A8E29}" type="pres">
      <dgm:prSet presAssocID="{BF9A588F-E6EC-4A82-B911-5E37A6B9EA6F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726D04-5D04-4166-B795-54161DDDDFF9}" type="presOf" srcId="{B41AA9A7-FE86-494A-8404-B9CFCE1802AE}" destId="{82E0952D-9B12-44B9-BB36-2D5FC1EAB8AC}" srcOrd="0" destOrd="0" presId="urn:microsoft.com/office/officeart/2005/8/layout/radial2"/>
    <dgm:cxn modelId="{623F2408-8337-4078-B8A9-720580F66CC7}" srcId="{C77338D1-E58F-40CC-8678-8AD80A417D9E}" destId="{B82A7110-361E-4727-9CB2-BB9C19AAF7E5}" srcOrd="0" destOrd="0" parTransId="{DEDB41D7-8F66-4354-A0E5-4D3AB47E123B}" sibTransId="{951FF056-966D-41A6-9AAA-AE063C8C2CCC}"/>
    <dgm:cxn modelId="{4E76FA64-6194-4736-95DD-FBB90472873C}" type="presOf" srcId="{B82A7110-361E-4727-9CB2-BB9C19AAF7E5}" destId="{F871AB2C-552C-406F-89EF-16FA44F1392B}" srcOrd="0" destOrd="0" presId="urn:microsoft.com/office/officeart/2005/8/layout/radial2"/>
    <dgm:cxn modelId="{15410ECA-9790-4D4A-A3B9-C6638D7591C9}" srcId="{8DC78423-195F-4B19-BD28-69CB504AC913}" destId="{C77338D1-E58F-40CC-8678-8AD80A417D9E}" srcOrd="0" destOrd="0" parTransId="{03A4614D-97CC-4A19-9408-BB8C4B7AD6A4}" sibTransId="{F0D6A8D7-2B2B-4503-8F30-5B5FB817BF92}"/>
    <dgm:cxn modelId="{E73270F6-9D45-487C-8551-B2D95FE5D52E}" type="presOf" srcId="{BF9A588F-E6EC-4A82-B911-5E37A6B9EA6F}" destId="{B4112C92-7C73-47A5-B4F2-CC4138851E9C}" srcOrd="0" destOrd="0" presId="urn:microsoft.com/office/officeart/2005/8/layout/radial2"/>
    <dgm:cxn modelId="{8AF32188-90E8-4753-B598-9F19BE0BC991}" type="presOf" srcId="{B311B5CF-15D2-423D-A9BB-BE7E94D0C69A}" destId="{A4594F8A-DE27-4EBB-83CC-6BAA2803B1BB}" srcOrd="0" destOrd="0" presId="urn:microsoft.com/office/officeart/2005/8/layout/radial2"/>
    <dgm:cxn modelId="{A7ACD59A-5D90-4745-84D4-BED15C784303}" type="presOf" srcId="{8DC78423-195F-4B19-BD28-69CB504AC913}" destId="{F3326DF0-45F5-4597-AD9D-091328B23B8E}" srcOrd="0" destOrd="0" presId="urn:microsoft.com/office/officeart/2005/8/layout/radial2"/>
    <dgm:cxn modelId="{2174F4B9-58F7-4112-87F8-455A6B864FCA}" srcId="{8DC78423-195F-4B19-BD28-69CB504AC913}" destId="{95F82696-8EA3-489E-98B3-1B0B2DCE577B}" srcOrd="1" destOrd="0" parTransId="{B311B5CF-15D2-423D-A9BB-BE7E94D0C69A}" sibTransId="{49D8B3C1-C61E-4DFD-8213-FFB643F39B93}"/>
    <dgm:cxn modelId="{A92DCDEE-C245-4102-82A4-F7151E6299DF}" type="presOf" srcId="{03A4614D-97CC-4A19-9408-BB8C4B7AD6A4}" destId="{9853ED14-CDEE-4305-BA06-227380225A4D}" srcOrd="0" destOrd="0" presId="urn:microsoft.com/office/officeart/2005/8/layout/radial2"/>
    <dgm:cxn modelId="{F6D48123-8386-4C8A-A13D-1D574B7AE434}" type="presOf" srcId="{95F82696-8EA3-489E-98B3-1B0B2DCE577B}" destId="{BF8BF590-6FDC-41DF-A2F2-E8CB1B9BEBBC}" srcOrd="0" destOrd="0" presId="urn:microsoft.com/office/officeart/2005/8/layout/radial2"/>
    <dgm:cxn modelId="{22DBD54B-A46E-4F41-A9FF-5D1377C33941}" srcId="{8DC78423-195F-4B19-BD28-69CB504AC913}" destId="{BF9A588F-E6EC-4A82-B911-5E37A6B9EA6F}" srcOrd="2" destOrd="0" parTransId="{B41AA9A7-FE86-494A-8404-B9CFCE1802AE}" sibTransId="{526869C7-1A61-4BD8-BD08-BFDCD2F5F14C}"/>
    <dgm:cxn modelId="{3C38D6FD-4AE5-4ECC-B851-F956D0EBA30D}" type="presOf" srcId="{C77338D1-E58F-40CC-8678-8AD80A417D9E}" destId="{CFA496AB-4B1D-44BA-B0B5-1CE803DC5F9C}" srcOrd="0" destOrd="0" presId="urn:microsoft.com/office/officeart/2005/8/layout/radial2"/>
    <dgm:cxn modelId="{53D7F32B-8D87-4412-B2F3-EA718A96711B}" type="presParOf" srcId="{F3326DF0-45F5-4597-AD9D-091328B23B8E}" destId="{28F8D848-69C4-4CE9-9564-2A48EA94F669}" srcOrd="0" destOrd="0" presId="urn:microsoft.com/office/officeart/2005/8/layout/radial2"/>
    <dgm:cxn modelId="{ECC74069-513D-4074-9E7E-2639814B3D0F}" type="presParOf" srcId="{28F8D848-69C4-4CE9-9564-2A48EA94F669}" destId="{B9103EC3-9FFA-4DDD-BD3B-9407BEE7804F}" srcOrd="0" destOrd="0" presId="urn:microsoft.com/office/officeart/2005/8/layout/radial2"/>
    <dgm:cxn modelId="{AD7BCF8B-AA97-4A11-8F0D-B1FBC667B9EB}" type="presParOf" srcId="{B9103EC3-9FFA-4DDD-BD3B-9407BEE7804F}" destId="{E364EDEA-D29E-4ED6-914B-0D19001C6791}" srcOrd="0" destOrd="0" presId="urn:microsoft.com/office/officeart/2005/8/layout/radial2"/>
    <dgm:cxn modelId="{A501BFFF-9BBD-4EB2-B9C2-5D03B1F6017F}" type="presParOf" srcId="{B9103EC3-9FFA-4DDD-BD3B-9407BEE7804F}" destId="{1736FBC7-94BC-4979-9B63-E2BE4A4F58B9}" srcOrd="1" destOrd="0" presId="urn:microsoft.com/office/officeart/2005/8/layout/radial2"/>
    <dgm:cxn modelId="{B9C19B8C-F72B-468A-9D23-E23BCDD13E10}" type="presParOf" srcId="{28F8D848-69C4-4CE9-9564-2A48EA94F669}" destId="{9853ED14-CDEE-4305-BA06-227380225A4D}" srcOrd="1" destOrd="0" presId="urn:microsoft.com/office/officeart/2005/8/layout/radial2"/>
    <dgm:cxn modelId="{778573C4-D05B-4FA3-AC13-65AA11420514}" type="presParOf" srcId="{28F8D848-69C4-4CE9-9564-2A48EA94F669}" destId="{B2FEC252-841B-4087-9384-A09741A7077E}" srcOrd="2" destOrd="0" presId="urn:microsoft.com/office/officeart/2005/8/layout/radial2"/>
    <dgm:cxn modelId="{7F58745C-9D76-4D81-A723-5320FA23FD53}" type="presParOf" srcId="{B2FEC252-841B-4087-9384-A09741A7077E}" destId="{CFA496AB-4B1D-44BA-B0B5-1CE803DC5F9C}" srcOrd="0" destOrd="0" presId="urn:microsoft.com/office/officeart/2005/8/layout/radial2"/>
    <dgm:cxn modelId="{BF3AADEB-D63A-40BF-A13A-0F674DE618BC}" type="presParOf" srcId="{B2FEC252-841B-4087-9384-A09741A7077E}" destId="{F871AB2C-552C-406F-89EF-16FA44F1392B}" srcOrd="1" destOrd="0" presId="urn:microsoft.com/office/officeart/2005/8/layout/radial2"/>
    <dgm:cxn modelId="{CB080622-F1F3-4A69-BDBC-8894E0966FA5}" type="presParOf" srcId="{28F8D848-69C4-4CE9-9564-2A48EA94F669}" destId="{A4594F8A-DE27-4EBB-83CC-6BAA2803B1BB}" srcOrd="3" destOrd="0" presId="urn:microsoft.com/office/officeart/2005/8/layout/radial2"/>
    <dgm:cxn modelId="{44B610F6-89F5-4133-A9C7-5AC583ACB432}" type="presParOf" srcId="{28F8D848-69C4-4CE9-9564-2A48EA94F669}" destId="{898D542D-744C-492C-A222-7C3FE25F4F2C}" srcOrd="4" destOrd="0" presId="urn:microsoft.com/office/officeart/2005/8/layout/radial2"/>
    <dgm:cxn modelId="{47A4A82F-76E8-4C86-B286-9DD21AB053A5}" type="presParOf" srcId="{898D542D-744C-492C-A222-7C3FE25F4F2C}" destId="{BF8BF590-6FDC-41DF-A2F2-E8CB1B9BEBBC}" srcOrd="0" destOrd="0" presId="urn:microsoft.com/office/officeart/2005/8/layout/radial2"/>
    <dgm:cxn modelId="{FB6254AE-48A8-43DF-BD1E-078AF685753D}" type="presParOf" srcId="{898D542D-744C-492C-A222-7C3FE25F4F2C}" destId="{FF24E78B-A9B4-4A51-90DA-E9454832B530}" srcOrd="1" destOrd="0" presId="urn:microsoft.com/office/officeart/2005/8/layout/radial2"/>
    <dgm:cxn modelId="{96D12B04-AD67-4898-96D8-EDF83B70704F}" type="presParOf" srcId="{28F8D848-69C4-4CE9-9564-2A48EA94F669}" destId="{82E0952D-9B12-44B9-BB36-2D5FC1EAB8AC}" srcOrd="5" destOrd="0" presId="urn:microsoft.com/office/officeart/2005/8/layout/radial2"/>
    <dgm:cxn modelId="{77D7266A-C93E-4819-8210-573C98E577F4}" type="presParOf" srcId="{28F8D848-69C4-4CE9-9564-2A48EA94F669}" destId="{2E75FA3D-38C0-4114-8613-5DB7B57594CD}" srcOrd="6" destOrd="0" presId="urn:microsoft.com/office/officeart/2005/8/layout/radial2"/>
    <dgm:cxn modelId="{ED97CD55-BC88-4427-8E3D-FADAF2BD5104}" type="presParOf" srcId="{2E75FA3D-38C0-4114-8613-5DB7B57594CD}" destId="{B4112C92-7C73-47A5-B4F2-CC4138851E9C}" srcOrd="0" destOrd="0" presId="urn:microsoft.com/office/officeart/2005/8/layout/radial2"/>
    <dgm:cxn modelId="{23A4F628-9805-4A49-9F43-24A4AB6F10B9}" type="presParOf" srcId="{2E75FA3D-38C0-4114-8613-5DB7B57594CD}" destId="{FC1A999D-29A4-4EDC-80EA-E16DEC2A8E29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A8301F-E548-4FC3-9540-5F0B811E472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C56B70-4EA2-455D-ADD1-28DD1514678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</a:rPr>
            <a:t>"w“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chemeClr val="tx1"/>
            </a:solidFill>
          </a:endParaRPr>
        </a:p>
        <a:p>
          <a:pPr marL="0" marR="0" indent="0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</a:rPr>
            <a:t>"r"</a:t>
          </a:r>
          <a:endParaRPr lang="ru-RU" sz="1800" b="1" dirty="0" smtClean="0">
            <a:solidFill>
              <a:schemeClr val="tx1"/>
            </a:solidFill>
          </a:endParaRP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3B01158A-84AC-4F23-9C99-F83C667AD3A6}" type="parTrans" cxnId="{7374F0CF-46C4-4173-84B7-571837EEC12E}">
      <dgm:prSet/>
      <dgm:spPr/>
      <dgm:t>
        <a:bodyPr/>
        <a:lstStyle/>
        <a:p>
          <a:endParaRPr lang="ru-RU"/>
        </a:p>
      </dgm:t>
    </dgm:pt>
    <dgm:pt modelId="{3E7C8651-080A-4185-A25E-397ACD485766}" type="sibTrans" cxnId="{7374F0CF-46C4-4173-84B7-571837EEC12E}">
      <dgm:prSet/>
      <dgm:spPr/>
      <dgm:t>
        <a:bodyPr/>
        <a:lstStyle/>
        <a:p>
          <a:endParaRPr lang="ru-RU"/>
        </a:p>
      </dgm:t>
    </dgm:pt>
    <dgm:pt modelId="{3CBCA6BB-7D2E-4A62-BADC-27CD03203D23}">
      <dgm:prSet phldrT="[Текст]" custT="1"/>
      <dgm:spPr/>
      <dgm:t>
        <a:bodyPr/>
        <a:lstStyle/>
        <a:p>
          <a:r>
            <a:rPr lang="en-US" sz="1200" dirty="0" err="1" smtClean="0"/>
            <a:t>F</a:t>
          </a:r>
          <a:r>
            <a:rPr lang="en-US" sz="1400" dirty="0" err="1" smtClean="0"/>
            <a:t>aylni</a:t>
          </a:r>
          <a:r>
            <a:rPr lang="en-US" sz="1400" dirty="0" smtClean="0"/>
            <a:t> </a:t>
          </a:r>
          <a:r>
            <a:rPr lang="en-US" sz="1400" dirty="0" err="1" smtClean="0"/>
            <a:t>yozish</a:t>
          </a:r>
          <a:r>
            <a:rPr lang="en-US" sz="1400" dirty="0" smtClean="0"/>
            <a:t> </a:t>
          </a:r>
          <a:r>
            <a:rPr lang="en-US" sz="1400" dirty="0" err="1" smtClean="0"/>
            <a:t>uchun</a:t>
          </a:r>
          <a:r>
            <a:rPr lang="en-US" sz="1400" dirty="0" smtClean="0"/>
            <a:t> </a:t>
          </a:r>
          <a:r>
            <a:rPr lang="en-US" sz="1400" dirty="0" err="1" smtClean="0"/>
            <a:t>ochish</a:t>
          </a:r>
          <a:r>
            <a:rPr lang="en-US" sz="1400" dirty="0" smtClean="0"/>
            <a:t>. </a:t>
          </a:r>
          <a:r>
            <a:rPr lang="en-US" sz="1400" dirty="0" err="1" smtClean="0"/>
            <a:t>falename</a:t>
          </a:r>
          <a:r>
            <a:rPr lang="en-US" sz="1400" dirty="0" smtClean="0"/>
            <a:t> </a:t>
          </a:r>
          <a:r>
            <a:rPr lang="en-US" sz="1400" dirty="0" err="1" smtClean="0"/>
            <a:t>o'zgaruvchisida</a:t>
          </a:r>
          <a:r>
            <a:rPr lang="en-US" sz="1400" dirty="0" smtClean="0"/>
            <a:t> </a:t>
          </a:r>
          <a:r>
            <a:rPr lang="en-US" sz="1400" dirty="0" err="1" smtClean="0"/>
            <a:t>ko'rsatilgan</a:t>
          </a:r>
          <a:r>
            <a:rPr lang="en-US" sz="1400" dirty="0" smtClean="0"/>
            <a:t> </a:t>
          </a:r>
          <a:r>
            <a:rPr lang="en-US" sz="1400" dirty="0" err="1" smtClean="0"/>
            <a:t>fayl</a:t>
          </a:r>
          <a:r>
            <a:rPr lang="en-US" sz="1400" dirty="0" smtClean="0"/>
            <a:t> </a:t>
          </a:r>
          <a:r>
            <a:rPr lang="en-US" sz="1400" dirty="0" err="1" smtClean="0"/>
            <a:t>hosil</a:t>
          </a:r>
          <a:r>
            <a:rPr lang="en-US" sz="1400" dirty="0" smtClean="0"/>
            <a:t> </a:t>
          </a:r>
          <a:r>
            <a:rPr lang="en-US" sz="1400" dirty="0" err="1" smtClean="0"/>
            <a:t>qilinadi</a:t>
          </a:r>
          <a:r>
            <a:rPr lang="en-US" sz="1400" dirty="0" smtClean="0"/>
            <a:t> </a:t>
          </a:r>
          <a:r>
            <a:rPr lang="en-US" sz="1400" dirty="0" err="1" smtClean="0"/>
            <a:t>va</a:t>
          </a:r>
          <a:r>
            <a:rPr lang="en-US" sz="1400" dirty="0" smtClean="0"/>
            <a:t> </a:t>
          </a:r>
          <a:r>
            <a:rPr lang="en-US" sz="1400" dirty="0" err="1" smtClean="0"/>
            <a:t>unga</a:t>
          </a:r>
          <a:r>
            <a:rPr lang="en-US" sz="1400" dirty="0" smtClean="0"/>
            <a:t> </a:t>
          </a:r>
          <a:r>
            <a:rPr lang="en-US" sz="1400" dirty="0" err="1" smtClean="0"/>
            <a:t>ma'lumot</a:t>
          </a:r>
          <a:r>
            <a:rPr lang="en-US" sz="1400" dirty="0" smtClean="0"/>
            <a:t> </a:t>
          </a:r>
          <a:r>
            <a:rPr lang="en-US" sz="1400" dirty="0" err="1" smtClean="0"/>
            <a:t>yozish</a:t>
          </a:r>
          <a:r>
            <a:rPr lang="en-US" sz="1400" dirty="0" smtClean="0"/>
            <a:t> </a:t>
          </a:r>
          <a:r>
            <a:rPr lang="en-US" sz="1400" dirty="0" err="1" smtClean="0"/>
            <a:t>mumkin</a:t>
          </a:r>
          <a:r>
            <a:rPr lang="en-US" sz="1400" dirty="0" smtClean="0"/>
            <a:t> </a:t>
          </a:r>
          <a:r>
            <a:rPr lang="en-US" sz="1400" dirty="0" err="1" smtClean="0"/>
            <a:t>bo'ladi</a:t>
          </a:r>
          <a:r>
            <a:rPr lang="en-US" sz="1400" dirty="0" smtClean="0"/>
            <a:t>. Agar </a:t>
          </a:r>
          <a:r>
            <a:rPr lang="en-US" sz="1400" dirty="0" err="1" smtClean="0"/>
            <a:t>fayl</a:t>
          </a:r>
          <a:r>
            <a:rPr lang="en-US" sz="1400" dirty="0" smtClean="0"/>
            <a:t> </a:t>
          </a:r>
          <a:r>
            <a:rPr lang="en-US" sz="1400" dirty="0" err="1" smtClean="0"/>
            <a:t>oldindan</a:t>
          </a:r>
          <a:r>
            <a:rPr lang="en-US" sz="1400" dirty="0" smtClean="0"/>
            <a:t> </a:t>
          </a:r>
          <a:r>
            <a:rPr lang="en-US" sz="1400" dirty="0" err="1" smtClean="0"/>
            <a:t>bor</a:t>
          </a:r>
          <a:r>
            <a:rPr lang="en-US" sz="1400" dirty="0" smtClean="0"/>
            <a:t> </a:t>
          </a:r>
          <a:r>
            <a:rPr lang="en-US" sz="1400" dirty="0" err="1" smtClean="0"/>
            <a:t>bo'lsa</a:t>
          </a:r>
          <a:r>
            <a:rPr lang="en-US" sz="1400" dirty="0" smtClean="0"/>
            <a:t> (</a:t>
          </a:r>
          <a:r>
            <a:rPr lang="en-US" sz="1400" dirty="0" err="1" smtClean="0"/>
            <a:t>ya'ni</a:t>
          </a:r>
          <a:r>
            <a:rPr lang="en-US" sz="1400" dirty="0" smtClean="0"/>
            <a:t> </a:t>
          </a:r>
          <a:r>
            <a:rPr lang="en-US" sz="1400" dirty="0" err="1" smtClean="0"/>
            <a:t>oldin</a:t>
          </a:r>
          <a:r>
            <a:rPr lang="en-US" sz="1400" dirty="0" smtClean="0"/>
            <a:t> </a:t>
          </a:r>
          <a:r>
            <a:rPr lang="en-US" sz="1400" dirty="0" err="1" smtClean="0"/>
            <a:t>hosil</a:t>
          </a:r>
          <a:r>
            <a:rPr lang="en-US" sz="1400" dirty="0" smtClean="0"/>
            <a:t> </a:t>
          </a:r>
          <a:r>
            <a:rPr lang="en-US" sz="1400" dirty="0" err="1" smtClean="0"/>
            <a:t>qilingan</a:t>
          </a:r>
          <a:r>
            <a:rPr lang="en-US" sz="1400" dirty="0" smtClean="0"/>
            <a:t> </a:t>
          </a:r>
          <a:r>
            <a:rPr lang="en-US" sz="1400" dirty="0" err="1" smtClean="0"/>
            <a:t>bo'lsa</a:t>
          </a:r>
          <a:r>
            <a:rPr lang="en-US" sz="1400" dirty="0" smtClean="0"/>
            <a:t>), </a:t>
          </a:r>
          <a:r>
            <a:rPr lang="en-US" sz="1400" dirty="0" err="1" smtClean="0"/>
            <a:t>faylning</a:t>
          </a:r>
          <a:r>
            <a:rPr lang="en-US" sz="1400" dirty="0" smtClean="0"/>
            <a:t> </a:t>
          </a:r>
          <a:r>
            <a:rPr lang="en-US" sz="1400" dirty="0" err="1" smtClean="0"/>
            <a:t>ma'lumotlari</a:t>
          </a:r>
          <a:r>
            <a:rPr lang="en-US" sz="1400" dirty="0" smtClean="0"/>
            <a:t> </a:t>
          </a:r>
          <a:r>
            <a:rPr lang="en-US" sz="1400" dirty="0" err="1" smtClean="0"/>
            <a:t>o'chiriladi</a:t>
          </a:r>
          <a:r>
            <a:rPr lang="en-US" sz="1400" dirty="0" smtClean="0"/>
            <a:t> </a:t>
          </a:r>
          <a:r>
            <a:rPr lang="en-US" sz="1400" dirty="0" err="1" smtClean="0"/>
            <a:t>va</a:t>
          </a:r>
          <a:r>
            <a:rPr lang="en-US" sz="1400" dirty="0" smtClean="0"/>
            <a:t> </a:t>
          </a:r>
          <a:r>
            <a:rPr lang="en-US" sz="1400" dirty="0" err="1" smtClean="0"/>
            <a:t>yangi</a:t>
          </a:r>
          <a:r>
            <a:rPr lang="en-US" sz="1400" dirty="0" smtClean="0"/>
            <a:t> </a:t>
          </a:r>
          <a:r>
            <a:rPr lang="en-US" sz="1400" dirty="0" err="1" smtClean="0"/>
            <a:t>bo'sh</a:t>
          </a:r>
          <a:r>
            <a:rPr lang="en-US" sz="1400" dirty="0" smtClean="0"/>
            <a:t> </a:t>
          </a:r>
          <a:r>
            <a:rPr lang="en-US" sz="1400" dirty="0" err="1" smtClean="0"/>
            <a:t>fayl</a:t>
          </a:r>
          <a:r>
            <a:rPr lang="en-US" sz="1400" dirty="0" smtClean="0"/>
            <a:t> </a:t>
          </a:r>
          <a:r>
            <a:rPr lang="en-US" sz="1400" dirty="0" err="1" smtClean="0"/>
            <a:t>faqat</a:t>
          </a:r>
          <a:r>
            <a:rPr lang="en-US" sz="1400" dirty="0" smtClean="0"/>
            <a:t> </a:t>
          </a:r>
          <a:r>
            <a:rPr lang="en-US" sz="1400" dirty="0" err="1" smtClean="0"/>
            <a:t>yozish</a:t>
          </a:r>
          <a:r>
            <a:rPr lang="en-US" sz="1400" dirty="0" smtClean="0"/>
            <a:t> </a:t>
          </a:r>
          <a:r>
            <a:rPr lang="en-US" sz="1400" dirty="0" err="1" smtClean="0"/>
            <a:t>uchun</a:t>
          </a:r>
          <a:r>
            <a:rPr lang="en-US" sz="1400" dirty="0" smtClean="0"/>
            <a:t> </a:t>
          </a:r>
          <a:r>
            <a:rPr lang="en-US" sz="1400" dirty="0" err="1" smtClean="0"/>
            <a:t>ochiq</a:t>
          </a:r>
          <a:r>
            <a:rPr lang="en-US" sz="1400" dirty="0" smtClean="0"/>
            <a:t> </a:t>
          </a:r>
          <a:r>
            <a:rPr lang="en-US" sz="1400" dirty="0" err="1" smtClean="0"/>
            <a:t>holda</a:t>
          </a:r>
          <a:r>
            <a:rPr lang="en-US" sz="1400" dirty="0" smtClean="0"/>
            <a:t> </a:t>
          </a:r>
          <a:r>
            <a:rPr lang="en-US" sz="1400" dirty="0" err="1" smtClean="0"/>
            <a:t>bo'ladi</a:t>
          </a:r>
          <a:r>
            <a:rPr lang="en-US" sz="1400" dirty="0" smtClean="0"/>
            <a:t>.</a:t>
          </a:r>
          <a:endParaRPr lang="ru-RU" sz="1400" dirty="0"/>
        </a:p>
      </dgm:t>
    </dgm:pt>
    <dgm:pt modelId="{EE23D9A9-114A-406E-90F4-C8A2BE8921B5}" type="parTrans" cxnId="{6BB4C98E-3451-488A-96AD-573CFE54D198}">
      <dgm:prSet/>
      <dgm:spPr/>
      <dgm:t>
        <a:bodyPr/>
        <a:lstStyle/>
        <a:p>
          <a:endParaRPr lang="ru-RU"/>
        </a:p>
      </dgm:t>
    </dgm:pt>
    <dgm:pt modelId="{7D69D2E2-6D66-42B7-A889-BF48A007B54F}" type="sibTrans" cxnId="{6BB4C98E-3451-488A-96AD-573CFE54D198}">
      <dgm:prSet/>
      <dgm:spPr/>
      <dgm:t>
        <a:bodyPr/>
        <a:lstStyle/>
        <a:p>
          <a:endParaRPr lang="ru-RU"/>
        </a:p>
      </dgm:t>
    </dgm:pt>
    <dgm:pt modelId="{1FE9EC92-D248-45B5-BEAD-A4ED15AC7492}">
      <dgm:prSet phldrT="[Текст]" custT="1"/>
      <dgm:spPr/>
      <dgm:t>
        <a:bodyPr/>
        <a:lstStyle/>
        <a:p>
          <a:r>
            <a:rPr lang="en-US" sz="1400" dirty="0" err="1" smtClean="0"/>
            <a:t>Fayl</a:t>
          </a:r>
          <a:r>
            <a:rPr lang="en-US" sz="1400" dirty="0" smtClean="0"/>
            <a:t> </a:t>
          </a:r>
          <a:r>
            <a:rPr lang="en-US" sz="1400" dirty="0" err="1" smtClean="0"/>
            <a:t>o'qish</a:t>
          </a:r>
          <a:r>
            <a:rPr lang="en-US" sz="1400" dirty="0" smtClean="0"/>
            <a:t> </a:t>
          </a:r>
          <a:r>
            <a:rPr lang="en-US" sz="1400" dirty="0" err="1" smtClean="0"/>
            <a:t>uchun</a:t>
          </a:r>
          <a:r>
            <a:rPr lang="en-US" sz="1400" dirty="0" smtClean="0"/>
            <a:t> </a:t>
          </a:r>
          <a:r>
            <a:rPr lang="en-US" sz="1400" dirty="0" err="1" smtClean="0"/>
            <a:t>ochiladi</a:t>
          </a:r>
          <a:r>
            <a:rPr lang="en-US" sz="1400" dirty="0" smtClean="0"/>
            <a:t>. Agar </a:t>
          </a:r>
          <a:r>
            <a:rPr lang="en-US" sz="1400" dirty="0" err="1" smtClean="0"/>
            <a:t>fayl</a:t>
          </a:r>
          <a:r>
            <a:rPr lang="en-US" sz="1400" dirty="0" smtClean="0"/>
            <a:t> </a:t>
          </a:r>
          <a:r>
            <a:rPr lang="en-US" sz="1400" dirty="0" err="1" smtClean="0"/>
            <a:t>oldindan</a:t>
          </a:r>
          <a:r>
            <a:rPr lang="en-US" sz="1400" dirty="0" smtClean="0"/>
            <a:t> </a:t>
          </a:r>
          <a:r>
            <a:rPr lang="en-US" sz="1400" dirty="0" err="1" smtClean="0"/>
            <a:t>mavjud</a:t>
          </a:r>
          <a:r>
            <a:rPr lang="en-US" sz="1400" dirty="0" smtClean="0"/>
            <a:t> </a:t>
          </a:r>
          <a:r>
            <a:rPr lang="en-US" sz="1400" dirty="0" err="1" smtClean="0"/>
            <a:t>bo'lmasa</a:t>
          </a:r>
          <a:r>
            <a:rPr lang="en-US" sz="1400" dirty="0" smtClean="0"/>
            <a:t>, </a:t>
          </a:r>
          <a:r>
            <a:rPr lang="en-US" sz="1400" dirty="0" err="1" smtClean="0"/>
            <a:t>xatolik</a:t>
          </a:r>
          <a:r>
            <a:rPr lang="en-US" sz="1400" dirty="0" smtClean="0"/>
            <a:t> </a:t>
          </a:r>
          <a:r>
            <a:rPr lang="en-US" sz="1400" dirty="0" err="1" smtClean="0"/>
            <a:t>sodir</a:t>
          </a:r>
          <a:r>
            <a:rPr lang="en-US" sz="1400" dirty="0" smtClean="0"/>
            <a:t> </a:t>
          </a:r>
          <a:r>
            <a:rPr lang="en-US" sz="1400" dirty="0" err="1" smtClean="0"/>
            <a:t>bo'ladi</a:t>
          </a:r>
          <a:r>
            <a:rPr lang="en-US" sz="1400" dirty="0" smtClean="0"/>
            <a:t>. </a:t>
          </a:r>
          <a:r>
            <a:rPr lang="en-US" sz="1400" dirty="0" err="1" smtClean="0"/>
            <a:t>Ya'ni</a:t>
          </a:r>
          <a:r>
            <a:rPr lang="en-US" sz="1400" dirty="0" smtClean="0"/>
            <a:t> </a:t>
          </a:r>
          <a:r>
            <a:rPr lang="en-US" sz="1400" dirty="0" err="1" smtClean="0"/>
            <a:t>ochilishi</a:t>
          </a:r>
          <a:r>
            <a:rPr lang="en-US" sz="1400" dirty="0" smtClean="0"/>
            <a:t> </a:t>
          </a:r>
          <a:r>
            <a:rPr lang="en-US" sz="1400" dirty="0" err="1" smtClean="0"/>
            <a:t>lozim</a:t>
          </a:r>
          <a:r>
            <a:rPr lang="en-US" sz="1400" dirty="0" smtClean="0"/>
            <a:t> </a:t>
          </a:r>
          <a:r>
            <a:rPr lang="en-US" sz="1400" dirty="0" err="1" smtClean="0"/>
            <a:t>bo'lgan</a:t>
          </a:r>
          <a:r>
            <a:rPr lang="en-US" sz="1400" dirty="0" smtClean="0"/>
            <a:t> </a:t>
          </a:r>
          <a:r>
            <a:rPr lang="en-US" sz="1400" dirty="0" err="1" smtClean="0"/>
            <a:t>fayl</a:t>
          </a:r>
          <a:r>
            <a:rPr lang="en-US" sz="1400" dirty="0" smtClean="0"/>
            <a:t> </a:t>
          </a:r>
          <a:r>
            <a:rPr lang="en-US" sz="1400" dirty="0" err="1" smtClean="0"/>
            <a:t>oldindan</a:t>
          </a:r>
          <a:r>
            <a:rPr lang="en-US" sz="1400" dirty="0" smtClean="0"/>
            <a:t> </a:t>
          </a:r>
          <a:r>
            <a:rPr lang="en-US" sz="1400" dirty="0" err="1" smtClean="0"/>
            <a:t>hosil</a:t>
          </a:r>
          <a:r>
            <a:rPr lang="en-US" sz="1400" dirty="0" smtClean="0"/>
            <a:t> </a:t>
          </a:r>
          <a:r>
            <a:rPr lang="en-US" sz="1400" dirty="0" err="1" smtClean="0"/>
            <a:t>qilingan</a:t>
          </a:r>
          <a:r>
            <a:rPr lang="en-US" sz="1400" dirty="0" smtClean="0"/>
            <a:t> </a:t>
          </a:r>
          <a:r>
            <a:rPr lang="en-US" sz="1400" dirty="0" err="1" smtClean="0"/>
            <a:t>bo'lishi</a:t>
          </a:r>
          <a:r>
            <a:rPr lang="en-US" sz="1400" dirty="0" smtClean="0"/>
            <a:t> </a:t>
          </a:r>
          <a:r>
            <a:rPr lang="en-US" sz="1400" dirty="0" err="1" smtClean="0"/>
            <a:t>shart</a:t>
          </a:r>
          <a:r>
            <a:rPr lang="en-US" sz="1600" dirty="0" smtClean="0"/>
            <a:t>.</a:t>
          </a:r>
          <a:endParaRPr lang="ru-RU" sz="1600" dirty="0"/>
        </a:p>
      </dgm:t>
    </dgm:pt>
    <dgm:pt modelId="{DCF47246-171E-4692-9DF2-1A439F16B2F8}" type="parTrans" cxnId="{63431E5C-3FB0-46BB-8FF0-45268565233B}">
      <dgm:prSet/>
      <dgm:spPr/>
      <dgm:t>
        <a:bodyPr/>
        <a:lstStyle/>
        <a:p>
          <a:endParaRPr lang="ru-RU"/>
        </a:p>
      </dgm:t>
    </dgm:pt>
    <dgm:pt modelId="{881D1E46-8B58-4744-BF3A-CA64DB3BD08E}" type="sibTrans" cxnId="{63431E5C-3FB0-46BB-8FF0-45268565233B}">
      <dgm:prSet/>
      <dgm:spPr/>
      <dgm:t>
        <a:bodyPr/>
        <a:lstStyle/>
        <a:p>
          <a:endParaRPr lang="ru-RU"/>
        </a:p>
      </dgm:t>
    </dgm:pt>
    <dgm:pt modelId="{B178CBD7-5A1A-4758-A478-809000D3AE6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</a:rPr>
            <a:t>"a"</a:t>
          </a:r>
          <a:endParaRPr lang="ru-RU" sz="1800" b="1" dirty="0" smtClean="0">
            <a:solidFill>
              <a:schemeClr val="tx1"/>
            </a:solidFill>
          </a:endParaRP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 smtClean="0">
            <a:solidFill>
              <a:schemeClr val="tx1"/>
            </a:solidFill>
          </a:endParaRPr>
        </a:p>
      </dgm:t>
    </dgm:pt>
    <dgm:pt modelId="{2C51B810-7126-402C-949F-B6E1779167EA}" type="parTrans" cxnId="{8EF5944E-4DBC-42F0-8711-FCB242F94DC5}">
      <dgm:prSet/>
      <dgm:spPr/>
      <dgm:t>
        <a:bodyPr/>
        <a:lstStyle/>
        <a:p>
          <a:endParaRPr lang="ru-RU"/>
        </a:p>
      </dgm:t>
    </dgm:pt>
    <dgm:pt modelId="{4B8646F3-518C-4FB0-BCD1-6D08CC8654B3}" type="sibTrans" cxnId="{8EF5944E-4DBC-42F0-8711-FCB242F94DC5}">
      <dgm:prSet/>
      <dgm:spPr/>
      <dgm:t>
        <a:bodyPr/>
        <a:lstStyle/>
        <a:p>
          <a:endParaRPr lang="ru-RU"/>
        </a:p>
      </dgm:t>
    </dgm:pt>
    <dgm:pt modelId="{545DB205-2A1E-4793-845B-043F3EAE36B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</a:rPr>
            <a:t>"w+"</a:t>
          </a:r>
          <a:endParaRPr lang="ru-RU" sz="1800" b="1" dirty="0" smtClean="0">
            <a:solidFill>
              <a:schemeClr val="tx1"/>
            </a:solidFill>
          </a:endParaRP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 smtClean="0">
            <a:solidFill>
              <a:schemeClr val="tx1"/>
            </a:solidFill>
          </a:endParaRPr>
        </a:p>
      </dgm:t>
    </dgm:pt>
    <dgm:pt modelId="{2AA5ADD9-71D0-4751-82CE-366AA181A9BC}" type="parTrans" cxnId="{981B9B5A-348D-4872-8AEB-64CBE103D8B2}">
      <dgm:prSet/>
      <dgm:spPr/>
      <dgm:t>
        <a:bodyPr/>
        <a:lstStyle/>
        <a:p>
          <a:endParaRPr lang="ru-RU"/>
        </a:p>
      </dgm:t>
    </dgm:pt>
    <dgm:pt modelId="{135DAAF6-4123-4042-A63B-A4D475A96D6B}" type="sibTrans" cxnId="{981B9B5A-348D-4872-8AEB-64CBE103D8B2}">
      <dgm:prSet/>
      <dgm:spPr/>
      <dgm:t>
        <a:bodyPr/>
        <a:lstStyle/>
        <a:p>
          <a:endParaRPr lang="ru-RU"/>
        </a:p>
      </dgm:t>
    </dgm:pt>
    <dgm:pt modelId="{E5E023E0-18A5-4380-B7A0-163611CD5E1A}">
      <dgm:prSet custT="1"/>
      <dgm:spPr/>
      <dgm:t>
        <a:bodyPr/>
        <a:lstStyle/>
        <a:p>
          <a:r>
            <a:rPr lang="en-US" sz="1800" dirty="0" err="1" smtClean="0"/>
            <a:t>Faylga</a:t>
          </a:r>
          <a:r>
            <a:rPr lang="en-US" sz="1800" dirty="0" smtClean="0"/>
            <a:t> </a:t>
          </a:r>
          <a:r>
            <a:rPr lang="en-US" sz="1800" dirty="0" err="1" smtClean="0"/>
            <a:t>yangi</a:t>
          </a:r>
          <a:r>
            <a:rPr lang="en-US" sz="1800" dirty="0" smtClean="0"/>
            <a:t> </a:t>
          </a:r>
          <a:r>
            <a:rPr lang="en-US" sz="1800" dirty="0" err="1" smtClean="0"/>
            <a:t>ma'lumotlar</a:t>
          </a:r>
          <a:r>
            <a:rPr lang="en-US" sz="1800" dirty="0" smtClean="0"/>
            <a:t> </a:t>
          </a:r>
          <a:r>
            <a:rPr lang="en-US" sz="1800" dirty="0" err="1" smtClean="0"/>
            <a:t>qo'shish</a:t>
          </a:r>
          <a:r>
            <a:rPr lang="en-US" sz="1800" dirty="0" smtClean="0"/>
            <a:t> - </a:t>
          </a:r>
          <a:r>
            <a:rPr lang="en-US" sz="1800" dirty="0" err="1" smtClean="0"/>
            <a:t>kiritish</a:t>
          </a:r>
          <a:r>
            <a:rPr lang="en-US" sz="1800" dirty="0" smtClean="0"/>
            <a:t> </a:t>
          </a:r>
          <a:r>
            <a:rPr lang="en-US" sz="1800" dirty="0" err="1" smtClean="0"/>
            <a:t>uchun</a:t>
          </a:r>
          <a:r>
            <a:rPr lang="en-US" sz="1800" dirty="0" smtClean="0"/>
            <a:t> </a:t>
          </a:r>
          <a:r>
            <a:rPr lang="en-US" sz="1800" dirty="0" err="1" smtClean="0"/>
            <a:t>ochiladi</a:t>
          </a:r>
          <a:r>
            <a:rPr lang="en-US" sz="1800" dirty="0" smtClean="0"/>
            <a:t>. </a:t>
          </a:r>
          <a:r>
            <a:rPr lang="en-US" sz="1800" dirty="0" err="1" smtClean="0"/>
            <a:t>Yangi</a:t>
          </a:r>
          <a:r>
            <a:rPr lang="en-US" sz="1800" dirty="0" smtClean="0"/>
            <a:t> </a:t>
          </a:r>
          <a:r>
            <a:rPr lang="en-US" sz="1800" dirty="0" err="1" smtClean="0"/>
            <a:t>kiritilgan</a:t>
          </a:r>
          <a:r>
            <a:rPr lang="en-US" sz="1800" dirty="0" smtClean="0"/>
            <a:t> </a:t>
          </a:r>
          <a:r>
            <a:rPr lang="en-US" sz="1800" dirty="0" err="1" smtClean="0"/>
            <a:t>ma'lumotlar</a:t>
          </a:r>
          <a:r>
            <a:rPr lang="en-US" sz="1800" dirty="0" smtClean="0"/>
            <a:t> </a:t>
          </a:r>
          <a:r>
            <a:rPr lang="en-US" sz="1800" dirty="0" err="1" smtClean="0"/>
            <a:t>fayl</a:t>
          </a:r>
          <a:r>
            <a:rPr lang="en-US" sz="1800" dirty="0" smtClean="0"/>
            <a:t> </a:t>
          </a:r>
          <a:r>
            <a:rPr lang="en-US" sz="1800" dirty="0" err="1" smtClean="0"/>
            <a:t>oxiriga</a:t>
          </a:r>
          <a:r>
            <a:rPr lang="en-US" sz="1800" dirty="0" smtClean="0"/>
            <a:t> </a:t>
          </a:r>
          <a:r>
            <a:rPr lang="en-US" sz="1800" dirty="0" err="1" smtClean="0"/>
            <a:t>qo'shiladi</a:t>
          </a:r>
          <a:r>
            <a:rPr lang="en-US" sz="1800" dirty="0" smtClean="0"/>
            <a:t>. Agar </a:t>
          </a:r>
          <a:r>
            <a:rPr lang="en-US" sz="1800" dirty="0" err="1" smtClean="0"/>
            <a:t>fayl</a:t>
          </a:r>
          <a:r>
            <a:rPr lang="en-US" sz="1800" dirty="0" smtClean="0"/>
            <a:t> </a:t>
          </a:r>
          <a:r>
            <a:rPr lang="en-US" sz="1800" dirty="0" err="1" smtClean="0"/>
            <a:t>oldindan</a:t>
          </a:r>
          <a:r>
            <a:rPr lang="en-US" sz="1800" dirty="0" smtClean="0"/>
            <a:t> </a:t>
          </a:r>
          <a:r>
            <a:rPr lang="en-US" sz="1800" dirty="0" err="1" smtClean="0"/>
            <a:t>mavjud</a:t>
          </a:r>
          <a:r>
            <a:rPr lang="en-US" sz="1800" dirty="0" smtClean="0"/>
            <a:t> </a:t>
          </a:r>
          <a:r>
            <a:rPr lang="en-US" sz="1800" dirty="0" err="1" smtClean="0"/>
            <a:t>bo'lmasa</a:t>
          </a:r>
          <a:r>
            <a:rPr lang="en-US" sz="1800" dirty="0" smtClean="0"/>
            <a:t>, </a:t>
          </a:r>
          <a:r>
            <a:rPr lang="en-US" sz="1800" dirty="0" err="1" smtClean="0"/>
            <a:t>yangi</a:t>
          </a:r>
          <a:r>
            <a:rPr lang="en-US" sz="1800" dirty="0" smtClean="0"/>
            <a:t> </a:t>
          </a:r>
          <a:r>
            <a:rPr lang="en-US" sz="1800" dirty="0" err="1" smtClean="0"/>
            <a:t>fayl</a:t>
          </a:r>
          <a:r>
            <a:rPr lang="en-US" sz="1800" dirty="0" smtClean="0"/>
            <a:t> </a:t>
          </a:r>
          <a:r>
            <a:rPr lang="en-US" sz="1800" dirty="0" err="1" smtClean="0"/>
            <a:t>hosil</a:t>
          </a:r>
          <a:r>
            <a:rPr lang="en-US" sz="1800" dirty="0" smtClean="0"/>
            <a:t> </a:t>
          </a:r>
          <a:r>
            <a:rPr lang="en-US" sz="1800" dirty="0" err="1" smtClean="0"/>
            <a:t>qilinadi</a:t>
          </a:r>
          <a:r>
            <a:rPr lang="en-US" sz="1400" dirty="0" smtClean="0"/>
            <a:t>.</a:t>
          </a:r>
          <a:endParaRPr lang="ru-RU" sz="1400" dirty="0"/>
        </a:p>
      </dgm:t>
    </dgm:pt>
    <dgm:pt modelId="{5E0C59BF-DCFE-4E6C-A3A5-7551F594E4FC}" type="parTrans" cxnId="{C7BCB3B1-4485-416E-B37A-75DDC9F6B599}">
      <dgm:prSet/>
      <dgm:spPr/>
      <dgm:t>
        <a:bodyPr/>
        <a:lstStyle/>
        <a:p>
          <a:endParaRPr lang="ru-RU"/>
        </a:p>
      </dgm:t>
    </dgm:pt>
    <dgm:pt modelId="{6F2EAFB9-43B9-4B15-B3DD-E0072E5A7519}" type="sibTrans" cxnId="{C7BCB3B1-4485-416E-B37A-75DDC9F6B599}">
      <dgm:prSet/>
      <dgm:spPr/>
      <dgm:t>
        <a:bodyPr/>
        <a:lstStyle/>
        <a:p>
          <a:endParaRPr lang="ru-RU"/>
        </a:p>
      </dgm:t>
    </dgm:pt>
    <dgm:pt modelId="{296D6867-94F0-4040-9B73-46717CD9058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</a:rPr>
            <a:t>"r+"</a:t>
          </a:r>
          <a:endParaRPr lang="ru-RU" sz="1800" b="1" dirty="0" smtClean="0">
            <a:solidFill>
              <a:schemeClr val="tx1"/>
            </a:solidFill>
          </a:endParaRP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 smtClean="0">
            <a:solidFill>
              <a:schemeClr val="tx1"/>
            </a:solidFill>
          </a:endParaRPr>
        </a:p>
      </dgm:t>
    </dgm:pt>
    <dgm:pt modelId="{804FE0D1-62DF-43A2-B604-679614371E4C}" type="parTrans" cxnId="{D36AAEE5-AE1A-44DD-97BC-C424420FB88E}">
      <dgm:prSet/>
      <dgm:spPr/>
      <dgm:t>
        <a:bodyPr/>
        <a:lstStyle/>
        <a:p>
          <a:endParaRPr lang="ru-RU"/>
        </a:p>
      </dgm:t>
    </dgm:pt>
    <dgm:pt modelId="{B6096412-53AE-4270-B0B0-C8A2230870FE}" type="sibTrans" cxnId="{D36AAEE5-AE1A-44DD-97BC-C424420FB88E}">
      <dgm:prSet/>
      <dgm:spPr/>
      <dgm:t>
        <a:bodyPr/>
        <a:lstStyle/>
        <a:p>
          <a:endParaRPr lang="ru-RU"/>
        </a:p>
      </dgm:t>
    </dgm:pt>
    <dgm:pt modelId="{9680A9A6-E4BD-4B78-89F1-E8CD055367F9}">
      <dgm:prSet custT="1"/>
      <dgm:spPr/>
      <dgm:t>
        <a:bodyPr/>
        <a:lstStyle/>
        <a:p>
          <a:r>
            <a:rPr lang="en-US" sz="1600" dirty="0" err="1" smtClean="0"/>
            <a:t>Yozish</a:t>
          </a:r>
          <a:r>
            <a:rPr lang="en-US" sz="1600" dirty="0" smtClean="0"/>
            <a:t> </a:t>
          </a:r>
          <a:r>
            <a:rPr lang="en-US" sz="1600" dirty="0" err="1" smtClean="0"/>
            <a:t>va</a:t>
          </a:r>
          <a:r>
            <a:rPr lang="en-US" sz="1600" dirty="0" smtClean="0"/>
            <a:t> </a:t>
          </a:r>
          <a:r>
            <a:rPr lang="en-US" sz="1600" dirty="0" err="1" smtClean="0"/>
            <a:t>o'qish</a:t>
          </a:r>
          <a:r>
            <a:rPr lang="en-US" sz="1600" dirty="0" smtClean="0"/>
            <a:t> </a:t>
          </a:r>
          <a:r>
            <a:rPr lang="en-US" sz="1600" dirty="0" err="1" smtClean="0"/>
            <a:t>uchun</a:t>
          </a:r>
          <a:r>
            <a:rPr lang="en-US" sz="1600" dirty="0" smtClean="0"/>
            <a:t> </a:t>
          </a:r>
          <a:r>
            <a:rPr lang="en-US" sz="1600" dirty="0" err="1" smtClean="0"/>
            <a:t>faylni</a:t>
          </a:r>
          <a:r>
            <a:rPr lang="en-US" sz="1600" dirty="0" smtClean="0"/>
            <a:t> </a:t>
          </a:r>
          <a:r>
            <a:rPr lang="en-US" sz="1600" dirty="0" err="1" smtClean="0"/>
            <a:t>ochish</a:t>
          </a:r>
          <a:r>
            <a:rPr lang="en-US" sz="1600" dirty="0" smtClean="0"/>
            <a:t>. Agar </a:t>
          </a:r>
          <a:r>
            <a:rPr lang="en-US" sz="1600" dirty="0" err="1" smtClean="0"/>
            <a:t>fayl</a:t>
          </a:r>
          <a:r>
            <a:rPr lang="en-US" sz="1600" dirty="0" smtClean="0"/>
            <a:t> </a:t>
          </a:r>
          <a:r>
            <a:rPr lang="en-US" sz="1600" dirty="0" err="1" smtClean="0"/>
            <a:t>oldindan</a:t>
          </a:r>
          <a:r>
            <a:rPr lang="en-US" sz="1600" dirty="0" smtClean="0"/>
            <a:t> </a:t>
          </a:r>
          <a:r>
            <a:rPr lang="en-US" sz="1600" dirty="0" err="1" smtClean="0"/>
            <a:t>bor</a:t>
          </a:r>
          <a:r>
            <a:rPr lang="en-US" sz="1600" dirty="0" smtClean="0"/>
            <a:t> </a:t>
          </a:r>
          <a:r>
            <a:rPr lang="en-US" sz="1600" dirty="0" err="1" smtClean="0"/>
            <a:t>bo'lsa</a:t>
          </a:r>
          <a:r>
            <a:rPr lang="en-US" sz="1600" dirty="0" smtClean="0"/>
            <a:t> (</a:t>
          </a:r>
          <a:r>
            <a:rPr lang="en-US" sz="1600" dirty="0" err="1" smtClean="0"/>
            <a:t>ya'ni</a:t>
          </a:r>
          <a:r>
            <a:rPr lang="en-US" sz="1600" dirty="0" smtClean="0"/>
            <a:t> </a:t>
          </a:r>
          <a:r>
            <a:rPr lang="en-US" sz="1600" dirty="0" err="1" smtClean="0"/>
            <a:t>oldin</a:t>
          </a:r>
          <a:r>
            <a:rPr lang="en-US" sz="1600" dirty="0" smtClean="0"/>
            <a:t> </a:t>
          </a:r>
          <a:r>
            <a:rPr lang="en-US" sz="1600" dirty="0" err="1" smtClean="0"/>
            <a:t>hosil</a:t>
          </a:r>
          <a:r>
            <a:rPr lang="en-US" sz="1600" dirty="0" smtClean="0"/>
            <a:t> </a:t>
          </a:r>
          <a:r>
            <a:rPr lang="en-US" sz="1600" dirty="0" err="1" smtClean="0"/>
            <a:t>qilingan</a:t>
          </a:r>
          <a:r>
            <a:rPr lang="en-US" sz="1600" dirty="0" smtClean="0"/>
            <a:t> </a:t>
          </a:r>
          <a:r>
            <a:rPr lang="en-US" sz="1600" dirty="0" err="1" smtClean="0"/>
            <a:t>bo'lsa</a:t>
          </a:r>
          <a:r>
            <a:rPr lang="en-US" sz="1600" dirty="0" smtClean="0"/>
            <a:t>), </a:t>
          </a:r>
          <a:r>
            <a:rPr lang="en-US" sz="1600" dirty="0" err="1" smtClean="0"/>
            <a:t>faylning</a:t>
          </a:r>
          <a:r>
            <a:rPr lang="en-US" sz="1600" dirty="0" smtClean="0"/>
            <a:t> </a:t>
          </a:r>
          <a:r>
            <a:rPr lang="en-US" sz="1600" dirty="0" err="1" smtClean="0"/>
            <a:t>ma'lumotlari</a:t>
          </a:r>
          <a:r>
            <a:rPr lang="en-US" sz="1600" dirty="0" smtClean="0"/>
            <a:t> </a:t>
          </a:r>
          <a:r>
            <a:rPr lang="en-US" sz="1600" dirty="0" err="1" smtClean="0"/>
            <a:t>o'chiriladi</a:t>
          </a:r>
          <a:r>
            <a:rPr lang="en-US" sz="1600" dirty="0" smtClean="0"/>
            <a:t> </a:t>
          </a:r>
          <a:r>
            <a:rPr lang="en-US" sz="1600" dirty="0" err="1" smtClean="0"/>
            <a:t>va</a:t>
          </a:r>
          <a:r>
            <a:rPr lang="en-US" sz="1600" dirty="0" smtClean="0"/>
            <a:t> </a:t>
          </a:r>
          <a:r>
            <a:rPr lang="en-US" sz="1600" dirty="0" err="1" smtClean="0"/>
            <a:t>yangi</a:t>
          </a:r>
          <a:r>
            <a:rPr lang="en-US" sz="1600" dirty="0" smtClean="0"/>
            <a:t> </a:t>
          </a:r>
          <a:r>
            <a:rPr lang="en-US" sz="1600" dirty="0" err="1" smtClean="0"/>
            <a:t>bo'sh</a:t>
          </a:r>
          <a:r>
            <a:rPr lang="en-US" sz="1600" dirty="0" smtClean="0"/>
            <a:t> </a:t>
          </a:r>
          <a:r>
            <a:rPr lang="en-US" sz="1600" dirty="0" err="1" smtClean="0"/>
            <a:t>fayl</a:t>
          </a:r>
          <a:r>
            <a:rPr lang="en-US" sz="1600" dirty="0" smtClean="0"/>
            <a:t> </a:t>
          </a:r>
          <a:r>
            <a:rPr lang="en-US" sz="1600" dirty="0" err="1" smtClean="0"/>
            <a:t>yozish</a:t>
          </a:r>
          <a:r>
            <a:rPr lang="en-US" sz="1600" dirty="0" smtClean="0"/>
            <a:t> </a:t>
          </a:r>
          <a:r>
            <a:rPr lang="en-US" sz="1600" dirty="0" err="1" smtClean="0"/>
            <a:t>va</a:t>
          </a:r>
          <a:r>
            <a:rPr lang="en-US" sz="1600" dirty="0" smtClean="0"/>
            <a:t> </a:t>
          </a:r>
          <a:r>
            <a:rPr lang="en-US" sz="1600" dirty="0" err="1" smtClean="0"/>
            <a:t>o'qish</a:t>
          </a:r>
          <a:r>
            <a:rPr lang="en-US" sz="1600" dirty="0" smtClean="0"/>
            <a:t> </a:t>
          </a:r>
          <a:r>
            <a:rPr lang="en-US" sz="1600" dirty="0" err="1" smtClean="0"/>
            <a:t>uchun</a:t>
          </a:r>
          <a:r>
            <a:rPr lang="en-US" sz="1600" dirty="0" smtClean="0"/>
            <a:t> </a:t>
          </a:r>
          <a:r>
            <a:rPr lang="en-US" sz="1600" dirty="0" err="1" smtClean="0"/>
            <a:t>ochiqholda</a:t>
          </a:r>
          <a:r>
            <a:rPr lang="en-US" sz="1600" dirty="0" smtClean="0"/>
            <a:t> </a:t>
          </a:r>
          <a:r>
            <a:rPr lang="en-US" sz="1600" dirty="0" err="1" smtClean="0"/>
            <a:t>bo'ladi</a:t>
          </a:r>
          <a:r>
            <a:rPr lang="en-US" sz="1600" dirty="0" smtClean="0"/>
            <a:t>.</a:t>
          </a:r>
          <a:endParaRPr lang="ru-RU" sz="1600" dirty="0"/>
        </a:p>
      </dgm:t>
    </dgm:pt>
    <dgm:pt modelId="{4885DE90-8828-4AAB-9FA6-FA6C51B39157}" type="parTrans" cxnId="{E0C53EAC-80B2-416E-A8CF-D9B2ECF64C6A}">
      <dgm:prSet/>
      <dgm:spPr/>
      <dgm:t>
        <a:bodyPr/>
        <a:lstStyle/>
        <a:p>
          <a:endParaRPr lang="ru-RU"/>
        </a:p>
      </dgm:t>
    </dgm:pt>
    <dgm:pt modelId="{4099900E-2A39-4308-A455-81BEA3C288C2}" type="sibTrans" cxnId="{E0C53EAC-80B2-416E-A8CF-D9B2ECF64C6A}">
      <dgm:prSet/>
      <dgm:spPr/>
      <dgm:t>
        <a:bodyPr/>
        <a:lstStyle/>
        <a:p>
          <a:endParaRPr lang="ru-RU"/>
        </a:p>
      </dgm:t>
    </dgm:pt>
    <dgm:pt modelId="{61885A3C-76CB-4A5C-B36F-D2B542D7825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</a:rPr>
            <a:t>"a+"</a:t>
          </a:r>
          <a:endParaRPr lang="ru-RU" sz="1800" b="1" dirty="0" smtClean="0">
            <a:solidFill>
              <a:schemeClr val="tx1"/>
            </a:solidFill>
          </a:endParaRP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 smtClean="0">
            <a:solidFill>
              <a:schemeClr val="tx1"/>
            </a:solidFill>
          </a:endParaRPr>
        </a:p>
      </dgm:t>
    </dgm:pt>
    <dgm:pt modelId="{5E924372-7BCB-47D2-8818-3086BD0102E7}" type="parTrans" cxnId="{89C6F5F0-8500-488F-9285-D288CE371146}">
      <dgm:prSet/>
      <dgm:spPr/>
      <dgm:t>
        <a:bodyPr/>
        <a:lstStyle/>
        <a:p>
          <a:endParaRPr lang="ru-RU"/>
        </a:p>
      </dgm:t>
    </dgm:pt>
    <dgm:pt modelId="{81A634EA-35E3-4FB4-B424-D9099B149C99}" type="sibTrans" cxnId="{89C6F5F0-8500-488F-9285-D288CE371146}">
      <dgm:prSet/>
      <dgm:spPr/>
      <dgm:t>
        <a:bodyPr/>
        <a:lstStyle/>
        <a:p>
          <a:endParaRPr lang="ru-RU"/>
        </a:p>
      </dgm:t>
    </dgm:pt>
    <dgm:pt modelId="{C3AFF8B4-A942-43DB-B4E8-4DCDF1412CDC}">
      <dgm:prSet custT="1"/>
      <dgm:spPr/>
      <dgm:t>
        <a:bodyPr/>
        <a:lstStyle/>
        <a:p>
          <a:r>
            <a:rPr lang="en-US" sz="2000" dirty="0" err="1" smtClean="0"/>
            <a:t>Oldindan</a:t>
          </a:r>
          <a:r>
            <a:rPr lang="en-US" sz="2000" dirty="0" smtClean="0"/>
            <a:t> </a:t>
          </a:r>
          <a:r>
            <a:rPr lang="en-US" sz="2000" dirty="0" err="1" smtClean="0"/>
            <a:t>mavjud</a:t>
          </a:r>
          <a:r>
            <a:rPr lang="en-US" sz="2000" dirty="0" smtClean="0"/>
            <a:t> </a:t>
          </a:r>
          <a:r>
            <a:rPr lang="en-US" sz="2000" dirty="0" err="1" smtClean="0"/>
            <a:t>bo'lgan</a:t>
          </a:r>
          <a:r>
            <a:rPr lang="en-US" sz="2000" dirty="0" smtClean="0"/>
            <a:t> </a:t>
          </a:r>
          <a:r>
            <a:rPr lang="en-US" sz="2000" dirty="0" err="1" smtClean="0"/>
            <a:t>faylni</a:t>
          </a:r>
          <a:r>
            <a:rPr lang="en-US" sz="2000" dirty="0" smtClean="0"/>
            <a:t> </a:t>
          </a:r>
          <a:r>
            <a:rPr lang="en-US" sz="2000" dirty="0" err="1" smtClean="0"/>
            <a:t>o'qish</a:t>
          </a:r>
          <a:r>
            <a:rPr lang="en-US" sz="2000" dirty="0" smtClean="0"/>
            <a:t> </a:t>
          </a:r>
          <a:r>
            <a:rPr lang="en-US" sz="2000" dirty="0" err="1" smtClean="0"/>
            <a:t>va</a:t>
          </a:r>
          <a:r>
            <a:rPr lang="en-US" sz="2000" dirty="0" smtClean="0"/>
            <a:t> </a:t>
          </a:r>
          <a:r>
            <a:rPr lang="en-US" sz="2000" dirty="0" err="1" smtClean="0"/>
            <a:t>yozish</a:t>
          </a:r>
          <a:r>
            <a:rPr lang="en-US" sz="2000" dirty="0" smtClean="0"/>
            <a:t> </a:t>
          </a:r>
          <a:r>
            <a:rPr lang="en-US" sz="2000" dirty="0" err="1" smtClean="0"/>
            <a:t>uchun</a:t>
          </a:r>
          <a:r>
            <a:rPr lang="en-US" sz="2000" dirty="0" smtClean="0"/>
            <a:t> </a:t>
          </a:r>
          <a:r>
            <a:rPr lang="en-US" sz="2000" dirty="0" err="1" smtClean="0"/>
            <a:t>ochish</a:t>
          </a:r>
          <a:r>
            <a:rPr lang="en-US" sz="2000" dirty="0" smtClean="0"/>
            <a:t>.</a:t>
          </a:r>
          <a:endParaRPr lang="ru-RU" sz="2000" dirty="0"/>
        </a:p>
      </dgm:t>
    </dgm:pt>
    <dgm:pt modelId="{F1407D21-9F4D-471A-A5EB-811E7C360F6D}" type="parTrans" cxnId="{924801F5-9F4D-448F-938B-E659EBAFD764}">
      <dgm:prSet/>
      <dgm:spPr/>
      <dgm:t>
        <a:bodyPr/>
        <a:lstStyle/>
        <a:p>
          <a:endParaRPr lang="ru-RU"/>
        </a:p>
      </dgm:t>
    </dgm:pt>
    <dgm:pt modelId="{A1F54D2E-286E-46FB-A049-43252CE56739}" type="sibTrans" cxnId="{924801F5-9F4D-448F-938B-E659EBAFD764}">
      <dgm:prSet/>
      <dgm:spPr/>
      <dgm:t>
        <a:bodyPr/>
        <a:lstStyle/>
        <a:p>
          <a:endParaRPr lang="ru-RU"/>
        </a:p>
      </dgm:t>
    </dgm:pt>
    <dgm:pt modelId="{6DCEDF3B-6E43-48AC-8C0C-D5BD80583942}">
      <dgm:prSet custT="1"/>
      <dgm:spPr/>
      <dgm:t>
        <a:bodyPr/>
        <a:lstStyle/>
        <a:p>
          <a:r>
            <a:rPr lang="en-US" sz="2000" dirty="0" err="1" smtClean="0"/>
            <a:t>Fayl</a:t>
          </a:r>
          <a:r>
            <a:rPr lang="en-US" sz="2000" dirty="0" smtClean="0"/>
            <a:t> </a:t>
          </a:r>
          <a:r>
            <a:rPr lang="en-US" sz="2000" dirty="0" err="1" smtClean="0"/>
            <a:t>ma'lumotlarni</a:t>
          </a:r>
          <a:r>
            <a:rPr lang="en-US" sz="2000" dirty="0" smtClean="0"/>
            <a:t> </a:t>
          </a:r>
          <a:r>
            <a:rPr lang="en-US" sz="2000" dirty="0" err="1" smtClean="0"/>
            <a:t>o'qish</a:t>
          </a:r>
          <a:r>
            <a:rPr lang="en-US" sz="2000" dirty="0" smtClean="0"/>
            <a:t> </a:t>
          </a:r>
          <a:r>
            <a:rPr lang="en-US" sz="2000" dirty="0" err="1" smtClean="0"/>
            <a:t>va</a:t>
          </a:r>
          <a:r>
            <a:rPr lang="en-US" sz="2000" dirty="0" smtClean="0"/>
            <a:t> </a:t>
          </a:r>
          <a:r>
            <a:rPr lang="en-US" sz="2000" dirty="0" err="1" smtClean="0"/>
            <a:t>yangi</a:t>
          </a:r>
          <a:r>
            <a:rPr lang="en-US" sz="2000" dirty="0" smtClean="0"/>
            <a:t> </a:t>
          </a:r>
          <a:r>
            <a:rPr lang="en-US" sz="2000" dirty="0" err="1" smtClean="0"/>
            <a:t>ma'lumot</a:t>
          </a:r>
          <a:r>
            <a:rPr lang="en-US" sz="2000" dirty="0" smtClean="0"/>
            <a:t> </a:t>
          </a:r>
          <a:r>
            <a:rPr lang="en-US" sz="2000" dirty="0" err="1" smtClean="0"/>
            <a:t>qo'shish</a:t>
          </a:r>
          <a:r>
            <a:rPr lang="en-US" sz="2000" dirty="0" smtClean="0"/>
            <a:t> </a:t>
          </a:r>
          <a:r>
            <a:rPr lang="en-US" sz="2000" dirty="0" err="1" smtClean="0"/>
            <a:t>uchun</a:t>
          </a:r>
          <a:r>
            <a:rPr lang="en-US" sz="2000" dirty="0" smtClean="0"/>
            <a:t> </a:t>
          </a:r>
          <a:r>
            <a:rPr lang="en-US" sz="2000" dirty="0" err="1" smtClean="0"/>
            <a:t>ochiladi</a:t>
          </a:r>
          <a:r>
            <a:rPr lang="en-US" sz="2000" dirty="0" smtClean="0"/>
            <a:t>. </a:t>
          </a:r>
          <a:r>
            <a:rPr lang="en-US" sz="2000" dirty="0" err="1" smtClean="0"/>
            <a:t>fseek</a:t>
          </a:r>
          <a:r>
            <a:rPr lang="en-US" sz="2000" dirty="0" smtClean="0"/>
            <a:t>, rewind</a:t>
          </a:r>
          <a:endParaRPr lang="ru-RU" sz="2000" dirty="0"/>
        </a:p>
      </dgm:t>
    </dgm:pt>
    <dgm:pt modelId="{8F95BDEA-868C-49B0-BF50-DF3C7592277A}" type="parTrans" cxnId="{2084F77A-92D6-4EA1-AD88-D6D6462FE467}">
      <dgm:prSet/>
      <dgm:spPr/>
      <dgm:t>
        <a:bodyPr/>
        <a:lstStyle/>
        <a:p>
          <a:endParaRPr lang="ru-RU"/>
        </a:p>
      </dgm:t>
    </dgm:pt>
    <dgm:pt modelId="{1375C691-EC7B-4CDC-BDEB-105B0CA7A532}" type="sibTrans" cxnId="{2084F77A-92D6-4EA1-AD88-D6D6462FE467}">
      <dgm:prSet/>
      <dgm:spPr/>
      <dgm:t>
        <a:bodyPr/>
        <a:lstStyle/>
        <a:p>
          <a:endParaRPr lang="ru-RU"/>
        </a:p>
      </dgm:t>
    </dgm:pt>
    <dgm:pt modelId="{C54EC83A-AA1E-4583-9F02-900E85B34F52}" type="pres">
      <dgm:prSet presAssocID="{C1A8301F-E548-4FC3-9540-5F0B811E472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9A09F9-AF63-4CE4-B794-1946EA684BAF}" type="pres">
      <dgm:prSet presAssocID="{A1C56B70-4EA2-455D-ADD1-28DD1514678E}" presName="composite" presStyleCnt="0"/>
      <dgm:spPr/>
    </dgm:pt>
    <dgm:pt modelId="{5FECB6E0-1DE0-49BD-BF4F-2AD62ED61C79}" type="pres">
      <dgm:prSet presAssocID="{A1C56B70-4EA2-455D-ADD1-28DD1514678E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B6773-05EB-4677-9C51-EB5F7454A8E3}" type="pres">
      <dgm:prSet presAssocID="{A1C56B70-4EA2-455D-ADD1-28DD1514678E}" presName="descendantText" presStyleLbl="alignAcc1" presStyleIdx="0" presStyleCnt="5" custScaleY="158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CE015E-7962-4139-8E9C-78F1D5433D01}" type="pres">
      <dgm:prSet presAssocID="{3E7C8651-080A-4185-A25E-397ACD485766}" presName="sp" presStyleCnt="0"/>
      <dgm:spPr/>
    </dgm:pt>
    <dgm:pt modelId="{322132C2-2323-4F3E-B74F-A67AF572C8C1}" type="pres">
      <dgm:prSet presAssocID="{B178CBD7-5A1A-4758-A478-809000D3AE60}" presName="composite" presStyleCnt="0"/>
      <dgm:spPr/>
    </dgm:pt>
    <dgm:pt modelId="{7F6DBA22-9C31-44BF-81E5-DB6D3B2D1397}" type="pres">
      <dgm:prSet presAssocID="{B178CBD7-5A1A-4758-A478-809000D3AE6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794DE-10E9-4119-90D5-52139FECFF96}" type="pres">
      <dgm:prSet presAssocID="{B178CBD7-5A1A-4758-A478-809000D3AE60}" presName="descendantText" presStyleLbl="alignAcc1" presStyleIdx="1" presStyleCnt="5" custScaleY="123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E016B-CE83-4B8D-80EF-D35543BAD4FA}" type="pres">
      <dgm:prSet presAssocID="{4B8646F3-518C-4FB0-BCD1-6D08CC8654B3}" presName="sp" presStyleCnt="0"/>
      <dgm:spPr/>
    </dgm:pt>
    <dgm:pt modelId="{A65F4CEC-E1A6-4AB6-8507-426E2C72B9E1}" type="pres">
      <dgm:prSet presAssocID="{545DB205-2A1E-4793-845B-043F3EAE36BC}" presName="composite" presStyleCnt="0"/>
      <dgm:spPr/>
    </dgm:pt>
    <dgm:pt modelId="{556D9EE5-0B81-43B7-87F8-CFF1D7167808}" type="pres">
      <dgm:prSet presAssocID="{545DB205-2A1E-4793-845B-043F3EAE36BC}" presName="parentText" presStyleLbl="alignNode1" presStyleIdx="2" presStyleCnt="5" custLinFactNeighborX="-4554" custLinFactNeighborY="-12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E2593-3E48-4D75-9DDC-EDF9F9382C56}" type="pres">
      <dgm:prSet presAssocID="{545DB205-2A1E-4793-845B-043F3EAE36BC}" presName="descendantText" presStyleLbl="alignAcc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26185-6855-4552-AF00-882F5AD0E32C}" type="pres">
      <dgm:prSet presAssocID="{135DAAF6-4123-4042-A63B-A4D475A96D6B}" presName="sp" presStyleCnt="0"/>
      <dgm:spPr/>
    </dgm:pt>
    <dgm:pt modelId="{AB208ADD-4C3C-4F04-AA61-B4140C0A6B62}" type="pres">
      <dgm:prSet presAssocID="{296D6867-94F0-4040-9B73-46717CD90589}" presName="composite" presStyleCnt="0"/>
      <dgm:spPr/>
    </dgm:pt>
    <dgm:pt modelId="{710974D4-E20E-48B8-82F6-21FB0DE9236E}" type="pres">
      <dgm:prSet presAssocID="{296D6867-94F0-4040-9B73-46717CD90589}" presName="parentText" presStyleLbl="alignNode1" presStyleIdx="3" presStyleCnt="5" custScaleX="12907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147A7-CAC4-47DA-A5E1-264C6E741C55}" type="pres">
      <dgm:prSet presAssocID="{296D6867-94F0-4040-9B73-46717CD9058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50163-0A38-45FF-811E-26952164A5D1}" type="pres">
      <dgm:prSet presAssocID="{B6096412-53AE-4270-B0B0-C8A2230870FE}" presName="sp" presStyleCnt="0"/>
      <dgm:spPr/>
    </dgm:pt>
    <dgm:pt modelId="{4A0C233F-6BB4-4E0A-B327-ED44841CF0FD}" type="pres">
      <dgm:prSet presAssocID="{61885A3C-76CB-4A5C-B36F-D2B542D78255}" presName="composite" presStyleCnt="0"/>
      <dgm:spPr/>
    </dgm:pt>
    <dgm:pt modelId="{95477DB8-A26C-4079-8046-63A5FF40C042}" type="pres">
      <dgm:prSet presAssocID="{61885A3C-76CB-4A5C-B36F-D2B542D78255}" presName="parentText" presStyleLbl="alignNode1" presStyleIdx="4" presStyleCnt="5" custLinFactNeighborX="-37990" custLinFactNeighborY="44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1713FD-5C95-45B0-AE24-A6B21CD9EC35}" type="pres">
      <dgm:prSet presAssocID="{61885A3C-76CB-4A5C-B36F-D2B542D78255}" presName="descendantText" presStyleLbl="alignAcc1" presStyleIdx="4" presStyleCnt="5" custLinFactNeighborX="-365" custLinFactNeighborY="1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6A0C28-01BE-4018-9573-334C1E39A5B6}" type="presOf" srcId="{C1A8301F-E548-4FC3-9540-5F0B811E4726}" destId="{C54EC83A-AA1E-4583-9F02-900E85B34F52}" srcOrd="0" destOrd="0" presId="urn:microsoft.com/office/officeart/2005/8/layout/chevron2"/>
    <dgm:cxn modelId="{C7BCB3B1-4485-416E-B37A-75DDC9F6B599}" srcId="{B178CBD7-5A1A-4758-A478-809000D3AE60}" destId="{E5E023E0-18A5-4380-B7A0-163611CD5E1A}" srcOrd="0" destOrd="0" parTransId="{5E0C59BF-DCFE-4E6C-A3A5-7551F594E4FC}" sibTransId="{6F2EAFB9-43B9-4B15-B3DD-E0072E5A7519}"/>
    <dgm:cxn modelId="{89C6F5F0-8500-488F-9285-D288CE371146}" srcId="{C1A8301F-E548-4FC3-9540-5F0B811E4726}" destId="{61885A3C-76CB-4A5C-B36F-D2B542D78255}" srcOrd="4" destOrd="0" parTransId="{5E924372-7BCB-47D2-8818-3086BD0102E7}" sibTransId="{81A634EA-35E3-4FB4-B424-D9099B149C99}"/>
    <dgm:cxn modelId="{71914587-45CC-4696-85B8-30B1CE6045AF}" type="presOf" srcId="{545DB205-2A1E-4793-845B-043F3EAE36BC}" destId="{556D9EE5-0B81-43B7-87F8-CFF1D7167808}" srcOrd="0" destOrd="0" presId="urn:microsoft.com/office/officeart/2005/8/layout/chevron2"/>
    <dgm:cxn modelId="{7197F5AF-5C43-4E47-98D7-0B92668B9AB3}" type="presOf" srcId="{9680A9A6-E4BD-4B78-89F1-E8CD055367F9}" destId="{7AAE2593-3E48-4D75-9DDC-EDF9F9382C56}" srcOrd="0" destOrd="0" presId="urn:microsoft.com/office/officeart/2005/8/layout/chevron2"/>
    <dgm:cxn modelId="{2CCCBE65-40FC-4F79-8FC5-57B3EFF1AC15}" type="presOf" srcId="{3CBCA6BB-7D2E-4A62-BADC-27CD03203D23}" destId="{BF9B6773-05EB-4677-9C51-EB5F7454A8E3}" srcOrd="0" destOrd="0" presId="urn:microsoft.com/office/officeart/2005/8/layout/chevron2"/>
    <dgm:cxn modelId="{924801F5-9F4D-448F-938B-E659EBAFD764}" srcId="{296D6867-94F0-4040-9B73-46717CD90589}" destId="{C3AFF8B4-A942-43DB-B4E8-4DCDF1412CDC}" srcOrd="0" destOrd="0" parTransId="{F1407D21-9F4D-471A-A5EB-811E7C360F6D}" sibTransId="{A1F54D2E-286E-46FB-A049-43252CE56739}"/>
    <dgm:cxn modelId="{ED5CD8E1-AB90-46BA-9E6C-48FF45AC9156}" type="presOf" srcId="{C3AFF8B4-A942-43DB-B4E8-4DCDF1412CDC}" destId="{488147A7-CAC4-47DA-A5E1-264C6E741C55}" srcOrd="0" destOrd="0" presId="urn:microsoft.com/office/officeart/2005/8/layout/chevron2"/>
    <dgm:cxn modelId="{63431E5C-3FB0-46BB-8FF0-45268565233B}" srcId="{A1C56B70-4EA2-455D-ADD1-28DD1514678E}" destId="{1FE9EC92-D248-45B5-BEAD-A4ED15AC7492}" srcOrd="1" destOrd="0" parTransId="{DCF47246-171E-4692-9DF2-1A439F16B2F8}" sibTransId="{881D1E46-8B58-4744-BF3A-CA64DB3BD08E}"/>
    <dgm:cxn modelId="{CB03FE6F-293C-419B-8D6B-88E42F1AE7B5}" type="presOf" srcId="{6DCEDF3B-6E43-48AC-8C0C-D5BD80583942}" destId="{D11713FD-5C95-45B0-AE24-A6B21CD9EC35}" srcOrd="0" destOrd="0" presId="urn:microsoft.com/office/officeart/2005/8/layout/chevron2"/>
    <dgm:cxn modelId="{3FE103F9-5ADB-44F7-A11C-7BF3F27056D3}" type="presOf" srcId="{E5E023E0-18A5-4380-B7A0-163611CD5E1A}" destId="{B7D794DE-10E9-4119-90D5-52139FECFF96}" srcOrd="0" destOrd="0" presId="urn:microsoft.com/office/officeart/2005/8/layout/chevron2"/>
    <dgm:cxn modelId="{D36AAEE5-AE1A-44DD-97BC-C424420FB88E}" srcId="{C1A8301F-E548-4FC3-9540-5F0B811E4726}" destId="{296D6867-94F0-4040-9B73-46717CD90589}" srcOrd="3" destOrd="0" parTransId="{804FE0D1-62DF-43A2-B604-679614371E4C}" sibTransId="{B6096412-53AE-4270-B0B0-C8A2230870FE}"/>
    <dgm:cxn modelId="{8EF5944E-4DBC-42F0-8711-FCB242F94DC5}" srcId="{C1A8301F-E548-4FC3-9540-5F0B811E4726}" destId="{B178CBD7-5A1A-4758-A478-809000D3AE60}" srcOrd="1" destOrd="0" parTransId="{2C51B810-7126-402C-949F-B6E1779167EA}" sibTransId="{4B8646F3-518C-4FB0-BCD1-6D08CC8654B3}"/>
    <dgm:cxn modelId="{7374F0CF-46C4-4173-84B7-571837EEC12E}" srcId="{C1A8301F-E548-4FC3-9540-5F0B811E4726}" destId="{A1C56B70-4EA2-455D-ADD1-28DD1514678E}" srcOrd="0" destOrd="0" parTransId="{3B01158A-84AC-4F23-9C99-F83C667AD3A6}" sibTransId="{3E7C8651-080A-4185-A25E-397ACD485766}"/>
    <dgm:cxn modelId="{0F6CB94A-46DC-422D-BDC2-D8EA31233513}" type="presOf" srcId="{1FE9EC92-D248-45B5-BEAD-A4ED15AC7492}" destId="{BF9B6773-05EB-4677-9C51-EB5F7454A8E3}" srcOrd="0" destOrd="1" presId="urn:microsoft.com/office/officeart/2005/8/layout/chevron2"/>
    <dgm:cxn modelId="{E0C53EAC-80B2-416E-A8CF-D9B2ECF64C6A}" srcId="{545DB205-2A1E-4793-845B-043F3EAE36BC}" destId="{9680A9A6-E4BD-4B78-89F1-E8CD055367F9}" srcOrd="0" destOrd="0" parTransId="{4885DE90-8828-4AAB-9FA6-FA6C51B39157}" sibTransId="{4099900E-2A39-4308-A455-81BEA3C288C2}"/>
    <dgm:cxn modelId="{71F2D9D9-4FAB-4557-A6AE-2497BB39FB32}" type="presOf" srcId="{61885A3C-76CB-4A5C-B36F-D2B542D78255}" destId="{95477DB8-A26C-4079-8046-63A5FF40C042}" srcOrd="0" destOrd="0" presId="urn:microsoft.com/office/officeart/2005/8/layout/chevron2"/>
    <dgm:cxn modelId="{B00BDB03-E2C7-4ADD-A94F-4060F7511F50}" type="presOf" srcId="{A1C56B70-4EA2-455D-ADD1-28DD1514678E}" destId="{5FECB6E0-1DE0-49BD-BF4F-2AD62ED61C79}" srcOrd="0" destOrd="0" presId="urn:microsoft.com/office/officeart/2005/8/layout/chevron2"/>
    <dgm:cxn modelId="{6BB4C98E-3451-488A-96AD-573CFE54D198}" srcId="{A1C56B70-4EA2-455D-ADD1-28DD1514678E}" destId="{3CBCA6BB-7D2E-4A62-BADC-27CD03203D23}" srcOrd="0" destOrd="0" parTransId="{EE23D9A9-114A-406E-90F4-C8A2BE8921B5}" sibTransId="{7D69D2E2-6D66-42B7-A889-BF48A007B54F}"/>
    <dgm:cxn modelId="{FDD13794-C1BF-47E2-A468-7504B1EB3BA7}" type="presOf" srcId="{296D6867-94F0-4040-9B73-46717CD90589}" destId="{710974D4-E20E-48B8-82F6-21FB0DE9236E}" srcOrd="0" destOrd="0" presId="urn:microsoft.com/office/officeart/2005/8/layout/chevron2"/>
    <dgm:cxn modelId="{981B9B5A-348D-4872-8AEB-64CBE103D8B2}" srcId="{C1A8301F-E548-4FC3-9540-5F0B811E4726}" destId="{545DB205-2A1E-4793-845B-043F3EAE36BC}" srcOrd="2" destOrd="0" parTransId="{2AA5ADD9-71D0-4751-82CE-366AA181A9BC}" sibTransId="{135DAAF6-4123-4042-A63B-A4D475A96D6B}"/>
    <dgm:cxn modelId="{2084F77A-92D6-4EA1-AD88-D6D6462FE467}" srcId="{61885A3C-76CB-4A5C-B36F-D2B542D78255}" destId="{6DCEDF3B-6E43-48AC-8C0C-D5BD80583942}" srcOrd="0" destOrd="0" parTransId="{8F95BDEA-868C-49B0-BF50-DF3C7592277A}" sibTransId="{1375C691-EC7B-4CDC-BDEB-105B0CA7A532}"/>
    <dgm:cxn modelId="{FC335A83-128C-4791-B869-AD48F77D08C2}" type="presOf" srcId="{B178CBD7-5A1A-4758-A478-809000D3AE60}" destId="{7F6DBA22-9C31-44BF-81E5-DB6D3B2D1397}" srcOrd="0" destOrd="0" presId="urn:microsoft.com/office/officeart/2005/8/layout/chevron2"/>
    <dgm:cxn modelId="{A5752FD8-FB20-49C6-AAE7-C2647E7C9530}" type="presParOf" srcId="{C54EC83A-AA1E-4583-9F02-900E85B34F52}" destId="{CD9A09F9-AF63-4CE4-B794-1946EA684BAF}" srcOrd="0" destOrd="0" presId="urn:microsoft.com/office/officeart/2005/8/layout/chevron2"/>
    <dgm:cxn modelId="{861BD13F-E87D-4028-9F86-0DC62FAFDA09}" type="presParOf" srcId="{CD9A09F9-AF63-4CE4-B794-1946EA684BAF}" destId="{5FECB6E0-1DE0-49BD-BF4F-2AD62ED61C79}" srcOrd="0" destOrd="0" presId="urn:microsoft.com/office/officeart/2005/8/layout/chevron2"/>
    <dgm:cxn modelId="{B75FD768-4FC1-4BC7-8EBE-A22A35D51138}" type="presParOf" srcId="{CD9A09F9-AF63-4CE4-B794-1946EA684BAF}" destId="{BF9B6773-05EB-4677-9C51-EB5F7454A8E3}" srcOrd="1" destOrd="0" presId="urn:microsoft.com/office/officeart/2005/8/layout/chevron2"/>
    <dgm:cxn modelId="{837D7599-38FE-4458-8974-A4E7201F1A43}" type="presParOf" srcId="{C54EC83A-AA1E-4583-9F02-900E85B34F52}" destId="{B2CE015E-7962-4139-8E9C-78F1D5433D01}" srcOrd="1" destOrd="0" presId="urn:microsoft.com/office/officeart/2005/8/layout/chevron2"/>
    <dgm:cxn modelId="{54CE0A7D-2DE9-45D9-8441-6ACB77844D71}" type="presParOf" srcId="{C54EC83A-AA1E-4583-9F02-900E85B34F52}" destId="{322132C2-2323-4F3E-B74F-A67AF572C8C1}" srcOrd="2" destOrd="0" presId="urn:microsoft.com/office/officeart/2005/8/layout/chevron2"/>
    <dgm:cxn modelId="{546419BA-162C-48D0-B89F-E3E983BABD58}" type="presParOf" srcId="{322132C2-2323-4F3E-B74F-A67AF572C8C1}" destId="{7F6DBA22-9C31-44BF-81E5-DB6D3B2D1397}" srcOrd="0" destOrd="0" presId="urn:microsoft.com/office/officeart/2005/8/layout/chevron2"/>
    <dgm:cxn modelId="{AC0A10D5-CFE9-41F4-B9DC-61D30BB9A06E}" type="presParOf" srcId="{322132C2-2323-4F3E-B74F-A67AF572C8C1}" destId="{B7D794DE-10E9-4119-90D5-52139FECFF96}" srcOrd="1" destOrd="0" presId="urn:microsoft.com/office/officeart/2005/8/layout/chevron2"/>
    <dgm:cxn modelId="{E930F044-0637-4D5C-AD72-343876D227BE}" type="presParOf" srcId="{C54EC83A-AA1E-4583-9F02-900E85B34F52}" destId="{772E016B-CE83-4B8D-80EF-D35543BAD4FA}" srcOrd="3" destOrd="0" presId="urn:microsoft.com/office/officeart/2005/8/layout/chevron2"/>
    <dgm:cxn modelId="{CEF1E724-D5F3-42FC-A451-78E211A631A8}" type="presParOf" srcId="{C54EC83A-AA1E-4583-9F02-900E85B34F52}" destId="{A65F4CEC-E1A6-4AB6-8507-426E2C72B9E1}" srcOrd="4" destOrd="0" presId="urn:microsoft.com/office/officeart/2005/8/layout/chevron2"/>
    <dgm:cxn modelId="{AE9BC9D6-07A2-4A16-B521-AC6F394E5036}" type="presParOf" srcId="{A65F4CEC-E1A6-4AB6-8507-426E2C72B9E1}" destId="{556D9EE5-0B81-43B7-87F8-CFF1D7167808}" srcOrd="0" destOrd="0" presId="urn:microsoft.com/office/officeart/2005/8/layout/chevron2"/>
    <dgm:cxn modelId="{B9335BDC-DFBD-47C7-8F99-EFC147646648}" type="presParOf" srcId="{A65F4CEC-E1A6-4AB6-8507-426E2C72B9E1}" destId="{7AAE2593-3E48-4D75-9DDC-EDF9F9382C56}" srcOrd="1" destOrd="0" presId="urn:microsoft.com/office/officeart/2005/8/layout/chevron2"/>
    <dgm:cxn modelId="{101B4EE4-0E28-4C4D-B4AE-9235BCA45FB5}" type="presParOf" srcId="{C54EC83A-AA1E-4583-9F02-900E85B34F52}" destId="{1CE26185-6855-4552-AF00-882F5AD0E32C}" srcOrd="5" destOrd="0" presId="urn:microsoft.com/office/officeart/2005/8/layout/chevron2"/>
    <dgm:cxn modelId="{BE9DBD46-B080-4E40-AEA3-3BA5A0B8DF2A}" type="presParOf" srcId="{C54EC83A-AA1E-4583-9F02-900E85B34F52}" destId="{AB208ADD-4C3C-4F04-AA61-B4140C0A6B62}" srcOrd="6" destOrd="0" presId="urn:microsoft.com/office/officeart/2005/8/layout/chevron2"/>
    <dgm:cxn modelId="{D3A2D345-94E7-48F2-B87B-837321A253A4}" type="presParOf" srcId="{AB208ADD-4C3C-4F04-AA61-B4140C0A6B62}" destId="{710974D4-E20E-48B8-82F6-21FB0DE9236E}" srcOrd="0" destOrd="0" presId="urn:microsoft.com/office/officeart/2005/8/layout/chevron2"/>
    <dgm:cxn modelId="{431A0FAA-FD72-45F7-8A76-46955C187F9C}" type="presParOf" srcId="{AB208ADD-4C3C-4F04-AA61-B4140C0A6B62}" destId="{488147A7-CAC4-47DA-A5E1-264C6E741C55}" srcOrd="1" destOrd="0" presId="urn:microsoft.com/office/officeart/2005/8/layout/chevron2"/>
    <dgm:cxn modelId="{8084B56B-0423-4C8E-BB7A-911D8F0ED01C}" type="presParOf" srcId="{C54EC83A-AA1E-4583-9F02-900E85B34F52}" destId="{F6750163-0A38-45FF-811E-26952164A5D1}" srcOrd="7" destOrd="0" presId="urn:microsoft.com/office/officeart/2005/8/layout/chevron2"/>
    <dgm:cxn modelId="{060F93DE-3A9E-43B8-85A5-9D6740EEFE32}" type="presParOf" srcId="{C54EC83A-AA1E-4583-9F02-900E85B34F52}" destId="{4A0C233F-6BB4-4E0A-B327-ED44841CF0FD}" srcOrd="8" destOrd="0" presId="urn:microsoft.com/office/officeart/2005/8/layout/chevron2"/>
    <dgm:cxn modelId="{B8849A35-59E0-4086-9198-A9F27D9A8A3C}" type="presParOf" srcId="{4A0C233F-6BB4-4E0A-B327-ED44841CF0FD}" destId="{95477DB8-A26C-4079-8046-63A5FF40C042}" srcOrd="0" destOrd="0" presId="urn:microsoft.com/office/officeart/2005/8/layout/chevron2"/>
    <dgm:cxn modelId="{D43B4DAE-0230-4B64-BB4B-B216553EAEE1}" type="presParOf" srcId="{4A0C233F-6BB4-4E0A-B327-ED44841CF0FD}" destId="{D11713FD-5C95-45B0-AE24-A6B21CD9EC3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0952D-9B12-44B9-BB36-2D5FC1EAB8AC}">
      <dsp:nvSpPr>
        <dsp:cNvPr id="0" name=""/>
        <dsp:cNvSpPr/>
      </dsp:nvSpPr>
      <dsp:spPr>
        <a:xfrm rot="2561009">
          <a:off x="2489205" y="2847352"/>
          <a:ext cx="618617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618617" y="24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94F8A-DE27-4EBB-83CC-6BAA2803B1BB}">
      <dsp:nvSpPr>
        <dsp:cNvPr id="0" name=""/>
        <dsp:cNvSpPr/>
      </dsp:nvSpPr>
      <dsp:spPr>
        <a:xfrm>
          <a:off x="2571138" y="2007654"/>
          <a:ext cx="687199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687199" y="24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3ED14-CDEE-4305-BA06-227380225A4D}">
      <dsp:nvSpPr>
        <dsp:cNvPr id="0" name=""/>
        <dsp:cNvSpPr/>
      </dsp:nvSpPr>
      <dsp:spPr>
        <a:xfrm rot="19038991">
          <a:off x="2489205" y="1167956"/>
          <a:ext cx="618617" cy="48691"/>
        </a:xfrm>
        <a:custGeom>
          <a:avLst/>
          <a:gdLst/>
          <a:ahLst/>
          <a:cxnLst/>
          <a:rect l="0" t="0" r="0" b="0"/>
          <a:pathLst>
            <a:path>
              <a:moveTo>
                <a:pt x="0" y="24345"/>
              </a:moveTo>
              <a:lnTo>
                <a:pt x="618617" y="24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36FBC7-94BC-4979-9B63-E2BE4A4F58B9}">
      <dsp:nvSpPr>
        <dsp:cNvPr id="0" name=""/>
        <dsp:cNvSpPr/>
      </dsp:nvSpPr>
      <dsp:spPr>
        <a:xfrm>
          <a:off x="912126" y="1056110"/>
          <a:ext cx="1951778" cy="19517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496AB-4B1D-44BA-B0B5-1CE803DC5F9C}">
      <dsp:nvSpPr>
        <dsp:cNvPr id="0" name=""/>
        <dsp:cNvSpPr/>
      </dsp:nvSpPr>
      <dsp:spPr>
        <a:xfrm>
          <a:off x="2870787" y="112"/>
          <a:ext cx="1171066" cy="1171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Mantiqiy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fayllar</a:t>
          </a:r>
          <a:endParaRPr lang="ru-RU" sz="1500" kern="1200" dirty="0"/>
        </a:p>
      </dsp:txBody>
      <dsp:txXfrm>
        <a:off x="3042286" y="171611"/>
        <a:ext cx="828068" cy="828068"/>
      </dsp:txXfrm>
    </dsp:sp>
    <dsp:sp modelId="{F871AB2C-552C-406F-89EF-16FA44F1392B}">
      <dsp:nvSpPr>
        <dsp:cNvPr id="0" name=""/>
        <dsp:cNvSpPr/>
      </dsp:nvSpPr>
      <dsp:spPr>
        <a:xfrm>
          <a:off x="4158961" y="112"/>
          <a:ext cx="1756600" cy="1171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500" kern="1200" dirty="0"/>
        </a:p>
      </dsp:txBody>
      <dsp:txXfrm>
        <a:off x="4158961" y="112"/>
        <a:ext cx="1756600" cy="1171066"/>
      </dsp:txXfrm>
    </dsp:sp>
    <dsp:sp modelId="{BF8BF590-6FDC-41DF-A2F2-E8CB1B9BEBBC}">
      <dsp:nvSpPr>
        <dsp:cNvPr id="0" name=""/>
        <dsp:cNvSpPr/>
      </dsp:nvSpPr>
      <dsp:spPr>
        <a:xfrm>
          <a:off x="3258337" y="1446466"/>
          <a:ext cx="1171066" cy="1171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Fizik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va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mantiqiy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fayllar</a:t>
          </a:r>
          <a:endParaRPr lang="ru-RU" sz="1500" kern="1200" dirty="0"/>
        </a:p>
      </dsp:txBody>
      <dsp:txXfrm>
        <a:off x="3429836" y="1617965"/>
        <a:ext cx="828068" cy="828068"/>
      </dsp:txXfrm>
    </dsp:sp>
    <dsp:sp modelId="{B4112C92-7C73-47A5-B4F2-CC4138851E9C}">
      <dsp:nvSpPr>
        <dsp:cNvPr id="0" name=""/>
        <dsp:cNvSpPr/>
      </dsp:nvSpPr>
      <dsp:spPr>
        <a:xfrm>
          <a:off x="2870787" y="2892820"/>
          <a:ext cx="1171066" cy="1171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Binar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fayl</a:t>
          </a:r>
          <a:endParaRPr lang="ru-RU" sz="1500" kern="1200" dirty="0"/>
        </a:p>
      </dsp:txBody>
      <dsp:txXfrm>
        <a:off x="3042286" y="3064319"/>
        <a:ext cx="828068" cy="828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0495C-F59D-4E3F-9F33-BF6352608FE9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C9BF9-D061-4F31-8158-FA4DAB0A6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52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C9BF9-D061-4F31-8158-FA4DAB0A6ED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472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2060848"/>
            <a:ext cx="6102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FAYLLAR 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 ISHLASH BINAR FAYLLAR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r>
              <a:rPr lang="en-US" dirty="0" smtClean="0"/>
              <a:t>1 - </a:t>
            </a:r>
            <a:r>
              <a:rPr lang="en-US" dirty="0" err="1" smtClean="0"/>
              <a:t>Misol</a:t>
            </a:r>
            <a:r>
              <a:rPr lang="en-US" dirty="0" smtClean="0"/>
              <a:t>. </a:t>
            </a:r>
            <a:r>
              <a:rPr lang="en-US" dirty="0" err="1" smtClean="0"/>
              <a:t>fread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fwrite</a:t>
            </a:r>
            <a:r>
              <a:rPr lang="en-US" dirty="0" smtClean="0"/>
              <a:t> </a:t>
            </a:r>
            <a:r>
              <a:rPr lang="en-US" dirty="0" err="1" smtClean="0"/>
              <a:t>funksiyalarining</a:t>
            </a:r>
            <a:r>
              <a:rPr lang="en-US" dirty="0" smtClean="0"/>
              <a:t> </a:t>
            </a:r>
            <a:r>
              <a:rPr lang="en-US" dirty="0" err="1" smtClean="0"/>
              <a:t>qo'llanilishi</a:t>
            </a:r>
            <a:r>
              <a:rPr lang="en-US" dirty="0" smtClean="0"/>
              <a:t>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using namespace std;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n = 5; </a:t>
            </a:r>
          </a:p>
          <a:p>
            <a:r>
              <a:rPr lang="en-US" dirty="0" smtClean="0"/>
              <a:t>double d = 10.77; </a:t>
            </a:r>
          </a:p>
          <a:p>
            <a:r>
              <a:rPr lang="en-US" dirty="0" smtClean="0"/>
              <a:t>char s[20] = "dastur.uz"; </a:t>
            </a:r>
          </a:p>
          <a:p>
            <a:r>
              <a:rPr lang="en-US" dirty="0" smtClean="0"/>
              <a:t>FILE *f;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/>
          <a:lstStyle/>
          <a:p>
            <a:r>
              <a:rPr lang="en-US" i="1" dirty="0" smtClean="0"/>
              <a:t>// </a:t>
            </a:r>
            <a:r>
              <a:rPr lang="en-US" i="1" dirty="0" err="1" smtClean="0"/>
              <a:t>binar</a:t>
            </a:r>
            <a:r>
              <a:rPr lang="en-US" i="1" dirty="0" smtClean="0"/>
              <a:t> </a:t>
            </a:r>
            <a:r>
              <a:rPr lang="en-US" i="1" dirty="0" err="1" smtClean="0"/>
              <a:t>faylni</a:t>
            </a:r>
            <a:r>
              <a:rPr lang="en-US" i="1" dirty="0" smtClean="0"/>
              <a:t> </a:t>
            </a:r>
            <a:r>
              <a:rPr lang="en-US" i="1" dirty="0" err="1" smtClean="0"/>
              <a:t>yozish</a:t>
            </a:r>
            <a:r>
              <a:rPr lang="en-US" i="1" dirty="0" smtClean="0"/>
              <a:t> </a:t>
            </a:r>
            <a:r>
              <a:rPr lang="en-US" i="1" dirty="0" err="1" smtClean="0"/>
              <a:t>uchun</a:t>
            </a:r>
            <a:r>
              <a:rPr lang="en-US" i="1" dirty="0" smtClean="0"/>
              <a:t> </a:t>
            </a:r>
            <a:r>
              <a:rPr lang="en-US" i="1" dirty="0" err="1" smtClean="0"/>
              <a:t>ochamiz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f = </a:t>
            </a:r>
            <a:r>
              <a:rPr lang="en-US" dirty="0" err="1" smtClean="0"/>
              <a:t>fopen</a:t>
            </a:r>
            <a:r>
              <a:rPr lang="en-US" dirty="0" smtClean="0"/>
              <a:t>("my_file.dat", "</a:t>
            </a:r>
            <a:r>
              <a:rPr lang="en-US" dirty="0" err="1" smtClean="0"/>
              <a:t>wb</a:t>
            </a:r>
            <a:r>
              <a:rPr lang="en-US" dirty="0" smtClean="0"/>
              <a:t>"); </a:t>
            </a:r>
          </a:p>
          <a:p>
            <a:r>
              <a:rPr lang="en-US" dirty="0" err="1" smtClean="0"/>
              <a:t>fwrite</a:t>
            </a:r>
            <a:r>
              <a:rPr lang="en-US" dirty="0" smtClean="0"/>
              <a:t>(&amp;n,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), 1, f); </a:t>
            </a:r>
            <a:r>
              <a:rPr lang="en-US" i="1" dirty="0" smtClean="0"/>
              <a:t>// n </a:t>
            </a:r>
            <a:r>
              <a:rPr lang="en-US" i="1" dirty="0" err="1" smtClean="0"/>
              <a:t>sonini</a:t>
            </a:r>
            <a:r>
              <a:rPr lang="en-US" i="1" dirty="0" smtClean="0"/>
              <a:t> </a:t>
            </a:r>
            <a:r>
              <a:rPr lang="en-US" i="1" dirty="0" err="1" smtClean="0"/>
              <a:t>faylga</a:t>
            </a:r>
            <a:r>
              <a:rPr lang="en-US" i="1" dirty="0" smtClean="0"/>
              <a:t> </a:t>
            </a:r>
            <a:r>
              <a:rPr lang="en-US" i="1" dirty="0" err="1" smtClean="0"/>
              <a:t>yozish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fwrite</a:t>
            </a:r>
            <a:r>
              <a:rPr lang="en-US" dirty="0" smtClean="0"/>
              <a:t>(&amp;d, </a:t>
            </a:r>
            <a:r>
              <a:rPr lang="en-US" dirty="0" err="1" smtClean="0"/>
              <a:t>sizeof</a:t>
            </a:r>
            <a:r>
              <a:rPr lang="en-US" dirty="0" smtClean="0"/>
              <a:t>(double), 1, f); </a:t>
            </a:r>
            <a:r>
              <a:rPr lang="en-US" i="1" dirty="0" smtClean="0"/>
              <a:t>// d </a:t>
            </a:r>
            <a:r>
              <a:rPr lang="en-US" i="1" dirty="0" err="1" smtClean="0"/>
              <a:t>sonini</a:t>
            </a:r>
            <a:r>
              <a:rPr lang="en-US" i="1" dirty="0" smtClean="0"/>
              <a:t> </a:t>
            </a:r>
            <a:r>
              <a:rPr lang="en-US" i="1" dirty="0" err="1" smtClean="0"/>
              <a:t>faylga</a:t>
            </a:r>
            <a:r>
              <a:rPr lang="en-US" i="1" dirty="0" smtClean="0"/>
              <a:t> </a:t>
            </a:r>
            <a:r>
              <a:rPr lang="en-US" i="1" dirty="0" err="1" smtClean="0"/>
              <a:t>yozish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satrni</a:t>
            </a:r>
            <a:r>
              <a:rPr lang="en-US" i="1" dirty="0" smtClean="0"/>
              <a:t> </a:t>
            </a:r>
            <a:r>
              <a:rPr lang="en-US" i="1" dirty="0" err="1" smtClean="0"/>
              <a:t>faylga</a:t>
            </a:r>
            <a:r>
              <a:rPr lang="en-US" i="1" dirty="0" smtClean="0"/>
              <a:t> </a:t>
            </a:r>
            <a:r>
              <a:rPr lang="en-US" i="1" dirty="0" err="1" smtClean="0"/>
              <a:t>yozish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fwrite</a:t>
            </a:r>
            <a:r>
              <a:rPr lang="en-US" dirty="0" smtClean="0"/>
              <a:t>(s, </a:t>
            </a:r>
            <a:r>
              <a:rPr lang="en-US" dirty="0" err="1" smtClean="0"/>
              <a:t>sizeof</a:t>
            </a:r>
            <a:r>
              <a:rPr lang="en-US" dirty="0" smtClean="0"/>
              <a:t>(char), </a:t>
            </a:r>
            <a:r>
              <a:rPr lang="en-US" dirty="0" err="1" smtClean="0"/>
              <a:t>strlen</a:t>
            </a:r>
            <a:r>
              <a:rPr lang="en-US" dirty="0" smtClean="0"/>
              <a:t>(s) + 1, f); </a:t>
            </a:r>
          </a:p>
          <a:p>
            <a:r>
              <a:rPr lang="en-US" dirty="0" err="1" smtClean="0"/>
              <a:t>fclose</a:t>
            </a:r>
            <a:r>
              <a:rPr lang="en-US" dirty="0" smtClean="0"/>
              <a:t>(f); </a:t>
            </a:r>
            <a:r>
              <a:rPr lang="en-US" i="1" dirty="0" smtClean="0"/>
              <a:t>// </a:t>
            </a:r>
            <a:r>
              <a:rPr lang="en-US" i="1" dirty="0" err="1" smtClean="0"/>
              <a:t>faylni</a:t>
            </a:r>
            <a:r>
              <a:rPr lang="en-US" i="1" dirty="0" smtClean="0"/>
              <a:t> </a:t>
            </a:r>
            <a:r>
              <a:rPr lang="en-US" i="1" dirty="0" err="1" smtClean="0"/>
              <a:t>yopish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n = 0; d = 0; 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binar</a:t>
            </a:r>
            <a:r>
              <a:rPr lang="en-US" dirty="0" smtClean="0"/>
              <a:t> </a:t>
            </a:r>
            <a:r>
              <a:rPr lang="en-US" dirty="0" err="1" smtClean="0"/>
              <a:t>faylni</a:t>
            </a:r>
            <a:r>
              <a:rPr lang="en-US" dirty="0" smtClean="0"/>
              <a:t> </a:t>
            </a:r>
            <a:r>
              <a:rPr lang="en-US" dirty="0" err="1" smtClean="0"/>
              <a:t>o'qish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ochamiz</a:t>
            </a:r>
            <a:r>
              <a:rPr lang="en-US" dirty="0" smtClean="0"/>
              <a:t> </a:t>
            </a:r>
          </a:p>
          <a:p>
            <a:r>
              <a:rPr lang="en-US" dirty="0" smtClean="0"/>
              <a:t>f = </a:t>
            </a:r>
            <a:r>
              <a:rPr lang="en-US" dirty="0" err="1" smtClean="0"/>
              <a:t>fopen</a:t>
            </a:r>
            <a:r>
              <a:rPr lang="en-US" dirty="0" smtClean="0"/>
              <a:t>("my_file.dat", "</a:t>
            </a:r>
            <a:r>
              <a:rPr lang="en-US" dirty="0" err="1" smtClean="0"/>
              <a:t>rb</a:t>
            </a:r>
            <a:r>
              <a:rPr lang="en-US" dirty="0" smtClean="0"/>
              <a:t>"); </a:t>
            </a:r>
          </a:p>
          <a:p>
            <a:r>
              <a:rPr lang="en-US" dirty="0" err="1" smtClean="0"/>
              <a:t>fread</a:t>
            </a:r>
            <a:r>
              <a:rPr lang="en-US" dirty="0" smtClean="0"/>
              <a:t>(&amp;n,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), 1, f); </a:t>
            </a:r>
            <a:r>
              <a:rPr lang="en-US" i="1" dirty="0" smtClean="0"/>
              <a:t>// n </a:t>
            </a:r>
            <a:r>
              <a:rPr lang="en-US" i="1" dirty="0" err="1" smtClean="0"/>
              <a:t>sonini</a:t>
            </a:r>
            <a:r>
              <a:rPr lang="en-US" i="1" dirty="0" smtClean="0"/>
              <a:t> </a:t>
            </a:r>
            <a:r>
              <a:rPr lang="en-US" i="1" dirty="0" err="1" smtClean="0"/>
              <a:t>fayldan</a:t>
            </a:r>
            <a:r>
              <a:rPr lang="en-US" i="1" dirty="0" smtClean="0"/>
              <a:t> </a:t>
            </a:r>
            <a:r>
              <a:rPr lang="en-US" i="1" dirty="0" err="1" smtClean="0"/>
              <a:t>o'qish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fread</a:t>
            </a:r>
            <a:r>
              <a:rPr lang="en-US" dirty="0" smtClean="0"/>
              <a:t>(&amp;d, </a:t>
            </a:r>
            <a:r>
              <a:rPr lang="en-US" dirty="0" err="1" smtClean="0"/>
              <a:t>sizeof</a:t>
            </a:r>
            <a:r>
              <a:rPr lang="en-US" dirty="0" smtClean="0"/>
              <a:t>(double), 1, f); </a:t>
            </a:r>
            <a:r>
              <a:rPr lang="en-US" i="1" dirty="0" smtClean="0"/>
              <a:t>// d </a:t>
            </a:r>
            <a:r>
              <a:rPr lang="en-US" i="1" dirty="0" err="1" smtClean="0"/>
              <a:t>sonini</a:t>
            </a:r>
            <a:r>
              <a:rPr lang="en-US" i="1" dirty="0" smtClean="0"/>
              <a:t> </a:t>
            </a:r>
            <a:r>
              <a:rPr lang="en-US" i="1" dirty="0" err="1" smtClean="0"/>
              <a:t>fayldan</a:t>
            </a:r>
            <a:r>
              <a:rPr lang="en-US" i="1" dirty="0" smtClean="0"/>
              <a:t> </a:t>
            </a:r>
            <a:r>
              <a:rPr lang="en-US" i="1" dirty="0" err="1" smtClean="0"/>
              <a:t>o'qish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satrni</a:t>
            </a:r>
            <a:r>
              <a:rPr lang="en-US" i="1" dirty="0" smtClean="0"/>
              <a:t> </a:t>
            </a:r>
            <a:r>
              <a:rPr lang="en-US" i="1" dirty="0" err="1" smtClean="0"/>
              <a:t>fayldan</a:t>
            </a:r>
            <a:r>
              <a:rPr lang="en-US" i="1" dirty="0" smtClean="0"/>
              <a:t> </a:t>
            </a:r>
            <a:r>
              <a:rPr lang="en-US" i="1" dirty="0" err="1" smtClean="0"/>
              <a:t>o'qish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fread</a:t>
            </a:r>
            <a:r>
              <a:rPr lang="en-US" dirty="0" smtClean="0"/>
              <a:t>(s, </a:t>
            </a:r>
            <a:r>
              <a:rPr lang="en-US" dirty="0" err="1" smtClean="0"/>
              <a:t>sizeof</a:t>
            </a:r>
            <a:r>
              <a:rPr lang="en-US" dirty="0" smtClean="0"/>
              <a:t>(char), </a:t>
            </a:r>
            <a:r>
              <a:rPr lang="en-US" dirty="0" err="1" smtClean="0"/>
              <a:t>strlen</a:t>
            </a:r>
            <a:r>
              <a:rPr lang="en-US" dirty="0" smtClean="0"/>
              <a:t>(s) + 1, f); </a:t>
            </a:r>
          </a:p>
          <a:p>
            <a:r>
              <a:rPr lang="en-US" dirty="0" err="1" smtClean="0"/>
              <a:t>fclose</a:t>
            </a:r>
            <a:r>
              <a:rPr lang="en-US" dirty="0" smtClean="0"/>
              <a:t>(f); </a:t>
            </a:r>
            <a:r>
              <a:rPr lang="en-US" i="1" dirty="0" smtClean="0"/>
              <a:t>// </a:t>
            </a:r>
            <a:r>
              <a:rPr lang="en-US" i="1" dirty="0" err="1" smtClean="0"/>
              <a:t>faylni</a:t>
            </a:r>
            <a:r>
              <a:rPr lang="en-US" i="1" dirty="0" smtClean="0"/>
              <a:t> </a:t>
            </a:r>
            <a:r>
              <a:rPr lang="en-US" i="1" dirty="0" err="1" smtClean="0"/>
              <a:t>yopish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n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d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s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r>
              <a:rPr lang="en-US" dirty="0" smtClean="0"/>
              <a:t>return 0; </a:t>
            </a:r>
          </a:p>
          <a:p>
            <a:r>
              <a:rPr lang="ru-RU" dirty="0" smtClean="0"/>
              <a:t>}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r>
              <a:rPr lang="en-US" dirty="0" err="1" smtClean="0"/>
              <a:t>yuqoridagi</a:t>
            </a:r>
            <a:r>
              <a:rPr lang="en-US" dirty="0" smtClean="0"/>
              <a:t> </a:t>
            </a:r>
            <a:r>
              <a:rPr lang="en-US" dirty="0" err="1" smtClean="0"/>
              <a:t>misolda</a:t>
            </a:r>
            <a:r>
              <a:rPr lang="en-US" dirty="0" smtClean="0"/>
              <a:t> </a:t>
            </a:r>
            <a:r>
              <a:rPr lang="en-US" dirty="0" err="1" smtClean="0"/>
              <a:t>satrni</a:t>
            </a:r>
            <a:r>
              <a:rPr lang="en-US" dirty="0" smtClean="0"/>
              <a:t> </a:t>
            </a:r>
            <a:r>
              <a:rPr lang="en-US" i="1" dirty="0" err="1" smtClean="0"/>
              <a:t>yozish</a:t>
            </a:r>
            <a:r>
              <a:rPr lang="en-US" i="1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i="1" dirty="0" err="1" smtClean="0"/>
              <a:t>o'qish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ishlatildi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fwrite</a:t>
            </a:r>
            <a:r>
              <a:rPr lang="en-US" dirty="0" smtClean="0"/>
              <a:t>(s, </a:t>
            </a:r>
            <a:r>
              <a:rPr lang="en-US" dirty="0" err="1" smtClean="0"/>
              <a:t>sizeof</a:t>
            </a:r>
            <a:r>
              <a:rPr lang="en-US" dirty="0" smtClean="0"/>
              <a:t>(char), </a:t>
            </a:r>
            <a:r>
              <a:rPr lang="en-US" dirty="0" err="1" smtClean="0"/>
              <a:t>strlen</a:t>
            </a:r>
            <a:r>
              <a:rPr lang="en-US" dirty="0" smtClean="0"/>
              <a:t>(s) + 1, f); </a:t>
            </a:r>
            <a:r>
              <a:rPr lang="en-US" dirty="0" err="1" smtClean="0"/>
              <a:t>fread</a:t>
            </a:r>
            <a:r>
              <a:rPr lang="en-US" dirty="0" smtClean="0"/>
              <a:t> (s, </a:t>
            </a:r>
            <a:r>
              <a:rPr lang="en-US" dirty="0" err="1" smtClean="0"/>
              <a:t>sizeof</a:t>
            </a:r>
            <a:r>
              <a:rPr lang="en-US" dirty="0" smtClean="0"/>
              <a:t>(char), </a:t>
            </a:r>
            <a:r>
              <a:rPr lang="en-US" dirty="0" err="1" smtClean="0"/>
              <a:t>strlen</a:t>
            </a:r>
            <a:r>
              <a:rPr lang="en-US" dirty="0" smtClean="0"/>
              <a:t>(s) + 1, f); </a:t>
            </a:r>
          </a:p>
          <a:p>
            <a:r>
              <a:rPr lang="en-US" dirty="0" err="1" smtClean="0"/>
              <a:t>Buning</a:t>
            </a:r>
            <a:r>
              <a:rPr lang="en-US" dirty="0" smtClean="0"/>
              <a:t> </a:t>
            </a:r>
            <a:r>
              <a:rPr lang="en-US" dirty="0" err="1" smtClean="0"/>
              <a:t>kamchiligi</a:t>
            </a:r>
            <a:r>
              <a:rPr lang="en-US" dirty="0" smtClean="0"/>
              <a:t> s </a:t>
            </a:r>
            <a:r>
              <a:rPr lang="en-US" dirty="0" err="1" smtClean="0"/>
              <a:t>satridagi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belgi</a:t>
            </a:r>
            <a:r>
              <a:rPr lang="en-US" dirty="0" smtClean="0"/>
              <a:t> </a:t>
            </a:r>
            <a:r>
              <a:rPr lang="en-US" dirty="0" err="1" smtClean="0"/>
              <a:t>alohida</a:t>
            </a:r>
            <a:r>
              <a:rPr lang="en-US" dirty="0" smtClean="0"/>
              <a:t> - </a:t>
            </a:r>
            <a:r>
              <a:rPr lang="en-US" dirty="0" err="1" smtClean="0"/>
              <a:t>alohida</a:t>
            </a:r>
            <a:r>
              <a:rPr lang="en-US" dirty="0" smtClean="0"/>
              <a:t> </a:t>
            </a:r>
            <a:r>
              <a:rPr lang="en-US" dirty="0" err="1" smtClean="0"/>
              <a:t>faylga</a:t>
            </a:r>
            <a:r>
              <a:rPr lang="en-US" dirty="0" smtClean="0"/>
              <a:t> </a:t>
            </a:r>
            <a:r>
              <a:rPr lang="en-US" dirty="0" err="1" smtClean="0"/>
              <a:t>yozildi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o'qildi</a:t>
            </a:r>
            <a:r>
              <a:rPr lang="en-US" dirty="0" smtClean="0"/>
              <a:t>. Bu </a:t>
            </a:r>
            <a:r>
              <a:rPr lang="en-US" dirty="0" err="1" smtClean="0"/>
              <a:t>masalani</a:t>
            </a:r>
            <a:r>
              <a:rPr lang="en-US" dirty="0" smtClean="0"/>
              <a:t>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 </a:t>
            </a:r>
            <a:r>
              <a:rPr lang="en-US" dirty="0" err="1" smtClean="0"/>
              <a:t>edi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fwrite</a:t>
            </a:r>
            <a:r>
              <a:rPr lang="en-US" dirty="0" smtClean="0"/>
              <a:t>(s, </a:t>
            </a:r>
            <a:r>
              <a:rPr lang="en-US" dirty="0" err="1" smtClean="0"/>
              <a:t>sizeof</a:t>
            </a:r>
            <a:r>
              <a:rPr lang="en-US" dirty="0" smtClean="0"/>
              <a:t>(s), 1, f); </a:t>
            </a:r>
            <a:r>
              <a:rPr lang="en-US" dirty="0" err="1" smtClean="0"/>
              <a:t>fread</a:t>
            </a:r>
            <a:r>
              <a:rPr lang="en-US" dirty="0" smtClean="0"/>
              <a:t> (s, </a:t>
            </a:r>
            <a:r>
              <a:rPr lang="en-US" dirty="0" err="1" smtClean="0"/>
              <a:t>sizeof</a:t>
            </a:r>
            <a:r>
              <a:rPr lang="en-US" dirty="0" smtClean="0"/>
              <a:t>(s), 1, f); </a:t>
            </a:r>
          </a:p>
          <a:p>
            <a:r>
              <a:rPr lang="en-US" dirty="0" err="1" smtClean="0"/>
              <a:t>Lekin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usulning</a:t>
            </a:r>
            <a:r>
              <a:rPr lang="en-US" dirty="0" smtClean="0"/>
              <a:t> ham </a:t>
            </a:r>
            <a:r>
              <a:rPr lang="en-US" dirty="0" err="1" smtClean="0"/>
              <a:t>kamchiligi</a:t>
            </a:r>
            <a:r>
              <a:rPr lang="en-US" dirty="0" smtClean="0"/>
              <a:t> bor. </a:t>
            </a:r>
            <a:r>
              <a:rPr lang="en-US" dirty="0" err="1" smtClean="0"/>
              <a:t>Ya'ni</a:t>
            </a:r>
            <a:r>
              <a:rPr lang="en-US" dirty="0" smtClean="0"/>
              <a:t> s </a:t>
            </a:r>
            <a:r>
              <a:rPr lang="en-US" dirty="0" err="1" smtClean="0"/>
              <a:t>satri</a:t>
            </a:r>
            <a:r>
              <a:rPr lang="en-US" dirty="0" smtClean="0"/>
              <a:t> </a:t>
            </a:r>
            <a:r>
              <a:rPr lang="en-US" dirty="0" err="1" smtClean="0"/>
              <a:t>belgilari</a:t>
            </a:r>
            <a:r>
              <a:rPr lang="en-US" dirty="0" smtClean="0"/>
              <a:t> </a:t>
            </a:r>
            <a:r>
              <a:rPr lang="en-US" dirty="0" err="1" smtClean="0"/>
              <a:t>soni</a:t>
            </a:r>
            <a:r>
              <a:rPr lang="en-US" dirty="0" smtClean="0"/>
              <a:t> </a:t>
            </a:r>
            <a:r>
              <a:rPr lang="en-US" dirty="0" err="1" smtClean="0"/>
              <a:t>massiv</a:t>
            </a:r>
            <a:r>
              <a:rPr lang="en-US" dirty="0" smtClean="0"/>
              <a:t> </a:t>
            </a:r>
            <a:r>
              <a:rPr lang="en-US" dirty="0" err="1" smtClean="0"/>
              <a:t>o'lchamidan</a:t>
            </a:r>
            <a:r>
              <a:rPr lang="en-US" dirty="0" smtClean="0"/>
              <a:t> </a:t>
            </a:r>
            <a:r>
              <a:rPr lang="en-US" dirty="0" err="1" smtClean="0"/>
              <a:t>kam</a:t>
            </a:r>
            <a:r>
              <a:rPr lang="en-US" dirty="0" smtClean="0"/>
              <a:t> </a:t>
            </a:r>
            <a:r>
              <a:rPr lang="en-US" dirty="0" err="1" smtClean="0"/>
              <a:t>bo'lgan</a:t>
            </a:r>
            <a:r>
              <a:rPr lang="en-US" dirty="0" smtClean="0"/>
              <a:t> </a:t>
            </a:r>
            <a:r>
              <a:rPr lang="en-US" dirty="0" err="1" smtClean="0"/>
              <a:t>holda</a:t>
            </a:r>
            <a:r>
              <a:rPr lang="en-US" dirty="0" smtClean="0"/>
              <a:t>, </a:t>
            </a:r>
            <a:r>
              <a:rPr lang="en-US" dirty="0" err="1" smtClean="0"/>
              <a:t>keraksiz</a:t>
            </a:r>
            <a:r>
              <a:rPr lang="en-US" dirty="0" smtClean="0"/>
              <a:t> </a:t>
            </a:r>
            <a:r>
              <a:rPr lang="en-US" dirty="0" err="1" smtClean="0"/>
              <a:t>ma'lumotlarni</a:t>
            </a:r>
            <a:r>
              <a:rPr lang="en-US" dirty="0" smtClean="0"/>
              <a:t> </a:t>
            </a:r>
            <a:r>
              <a:rPr lang="en-US" dirty="0" err="1" smtClean="0"/>
              <a:t>saqlash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o'qish</a:t>
            </a:r>
            <a:r>
              <a:rPr lang="en-US" dirty="0" smtClean="0"/>
              <a:t> </a:t>
            </a:r>
            <a:r>
              <a:rPr lang="en-US" dirty="0" err="1" smtClean="0"/>
              <a:t>sodir</a:t>
            </a:r>
            <a:r>
              <a:rPr lang="en-US" dirty="0" smtClean="0"/>
              <a:t> </a:t>
            </a:r>
            <a:r>
              <a:rPr lang="en-US" dirty="0" err="1" smtClean="0"/>
              <a:t>bo'ladi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7467600" cy="494519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ko'rsatkichi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ishlovchi</a:t>
            </a:r>
            <a:r>
              <a:rPr lang="en-US" dirty="0" smtClean="0"/>
              <a:t> </a:t>
            </a:r>
            <a:r>
              <a:rPr lang="en-US" dirty="0" err="1" smtClean="0"/>
              <a:t>funksiyalar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Fayldan</a:t>
            </a:r>
            <a:r>
              <a:rPr lang="en-US" dirty="0" smtClean="0"/>
              <a:t> </a:t>
            </a:r>
            <a:r>
              <a:rPr lang="en-US" dirty="0" err="1" smtClean="0"/>
              <a:t>ma'lumot</a:t>
            </a:r>
            <a:r>
              <a:rPr lang="en-US" dirty="0" smtClean="0"/>
              <a:t> </a:t>
            </a:r>
            <a:r>
              <a:rPr lang="en-US" dirty="0" err="1" smtClean="0"/>
              <a:t>o'qiganda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yozganda</a:t>
            </a:r>
            <a:r>
              <a:rPr lang="en-US" dirty="0" smtClean="0"/>
              <a:t> </a:t>
            </a:r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ko'rsatkichi</a:t>
            </a:r>
            <a:r>
              <a:rPr lang="en-US" dirty="0" smtClean="0"/>
              <a:t> </a:t>
            </a:r>
            <a:r>
              <a:rPr lang="en-US" dirty="0" err="1" smtClean="0"/>
              <a:t>avtomat</a:t>
            </a:r>
            <a:r>
              <a:rPr lang="en-US" dirty="0" smtClean="0"/>
              <a:t> </a:t>
            </a:r>
            <a:r>
              <a:rPr lang="en-US" dirty="0" err="1" smtClean="0"/>
              <a:t>ravishda</a:t>
            </a:r>
            <a:r>
              <a:rPr lang="en-US" dirty="0" smtClean="0"/>
              <a:t> </a:t>
            </a:r>
            <a:r>
              <a:rPr lang="en-US" dirty="0" err="1" smtClean="0"/>
              <a:t>o'qilgan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yozilgan</a:t>
            </a:r>
            <a:r>
              <a:rPr lang="en-US" dirty="0" smtClean="0"/>
              <a:t> </a:t>
            </a:r>
            <a:r>
              <a:rPr lang="en-US" dirty="0" err="1" smtClean="0"/>
              <a:t>bayt</a:t>
            </a:r>
            <a:r>
              <a:rPr lang="en-US" dirty="0" smtClean="0"/>
              <a:t> </a:t>
            </a:r>
            <a:r>
              <a:rPr lang="en-US" dirty="0" err="1" smtClean="0"/>
              <a:t>miqdoricha</a:t>
            </a:r>
            <a:r>
              <a:rPr lang="en-US" dirty="0" smtClean="0"/>
              <a:t> </a:t>
            </a:r>
            <a:r>
              <a:rPr lang="en-US" dirty="0" err="1" smtClean="0"/>
              <a:t>siljiydi</a:t>
            </a:r>
            <a:r>
              <a:rPr lang="en-US" dirty="0" smtClean="0"/>
              <a:t>. </a:t>
            </a:r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ko'rsatkichining</a:t>
            </a:r>
            <a:r>
              <a:rPr lang="en-US" dirty="0" smtClean="0"/>
              <a:t> </a:t>
            </a:r>
            <a:r>
              <a:rPr lang="en-US" dirty="0" err="1" smtClean="0"/>
              <a:t>kelgan</a:t>
            </a:r>
            <a:r>
              <a:rPr lang="en-US" dirty="0" smtClean="0"/>
              <a:t> </a:t>
            </a:r>
            <a:r>
              <a:rPr lang="en-US" dirty="0" err="1" smtClean="0"/>
              <a:t>joyini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ftell</a:t>
            </a:r>
            <a:r>
              <a:rPr lang="en-US" dirty="0" smtClean="0"/>
              <a:t> </a:t>
            </a:r>
            <a:r>
              <a:rPr lang="en-US" dirty="0" err="1" smtClean="0"/>
              <a:t>funksiyasi</a:t>
            </a:r>
            <a:r>
              <a:rPr lang="en-US" dirty="0" smtClean="0"/>
              <a:t> </a:t>
            </a:r>
            <a:r>
              <a:rPr lang="en-US" dirty="0" err="1" smtClean="0"/>
              <a:t>ishlariladi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long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ftell</a:t>
            </a:r>
            <a:r>
              <a:rPr lang="en-US" dirty="0" smtClean="0"/>
              <a:t> ( FILE * stream ); </a:t>
            </a:r>
          </a:p>
          <a:p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ko'rsatkichini</a:t>
            </a:r>
            <a:r>
              <a:rPr lang="en-US" dirty="0" smtClean="0"/>
              <a:t> </a:t>
            </a:r>
            <a:r>
              <a:rPr lang="en-US" dirty="0" err="1" smtClean="0"/>
              <a:t>siljitish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fseek</a:t>
            </a:r>
            <a:r>
              <a:rPr lang="en-US" dirty="0" smtClean="0"/>
              <a:t> </a:t>
            </a:r>
            <a:r>
              <a:rPr lang="en-US" dirty="0" err="1" smtClean="0"/>
              <a:t>funksiyasi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fseek</a:t>
            </a:r>
            <a:r>
              <a:rPr lang="en-US" dirty="0" smtClean="0"/>
              <a:t> ( FILE * stream, long </a:t>
            </a:r>
            <a:r>
              <a:rPr lang="en-US" dirty="0" err="1" smtClean="0"/>
              <a:t>int</a:t>
            </a:r>
            <a:r>
              <a:rPr lang="en-US" dirty="0" smtClean="0"/>
              <a:t> offset, </a:t>
            </a:r>
            <a:r>
              <a:rPr lang="en-US" dirty="0" err="1" smtClean="0"/>
              <a:t>int</a:t>
            </a:r>
            <a:r>
              <a:rPr lang="en-US" dirty="0" smtClean="0"/>
              <a:t> whence);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funksiya</a:t>
            </a:r>
            <a:r>
              <a:rPr lang="en-US" dirty="0" smtClean="0"/>
              <a:t> offset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ko'ratilgan</a:t>
            </a:r>
            <a:r>
              <a:rPr lang="en-US" dirty="0" smtClean="0"/>
              <a:t> </a:t>
            </a:r>
            <a:r>
              <a:rPr lang="en-US" dirty="0" err="1" smtClean="0"/>
              <a:t>bayt</a:t>
            </a:r>
            <a:r>
              <a:rPr lang="en-US" dirty="0" smtClean="0"/>
              <a:t> </a:t>
            </a:r>
            <a:r>
              <a:rPr lang="en-US" dirty="0" err="1" smtClean="0"/>
              <a:t>miqdoricha</a:t>
            </a:r>
            <a:r>
              <a:rPr lang="en-US" dirty="0" smtClean="0"/>
              <a:t> </a:t>
            </a:r>
            <a:r>
              <a:rPr lang="en-US" dirty="0" err="1" smtClean="0"/>
              <a:t>siljishni</a:t>
            </a:r>
            <a:r>
              <a:rPr lang="en-US" dirty="0" smtClean="0"/>
              <a:t> </a:t>
            </a:r>
            <a:r>
              <a:rPr lang="en-US" dirty="0" err="1" smtClean="0"/>
              <a:t>amalga</a:t>
            </a:r>
            <a:r>
              <a:rPr lang="en-US" dirty="0" smtClean="0"/>
              <a:t> </a:t>
            </a:r>
            <a:r>
              <a:rPr lang="en-US" dirty="0" err="1" smtClean="0"/>
              <a:t>oshiradi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r>
              <a:rPr lang="en-US" dirty="0" smtClean="0"/>
              <a:t>Agar </a:t>
            </a:r>
            <a:r>
              <a:rPr lang="en-US" dirty="0" err="1" smtClean="0"/>
              <a:t>faylda</a:t>
            </a:r>
            <a:r>
              <a:rPr lang="en-US" dirty="0" smtClean="0"/>
              <a:t> </a:t>
            </a:r>
            <a:r>
              <a:rPr lang="en-US" dirty="0" err="1" smtClean="0"/>
              <a:t>faqat</a:t>
            </a:r>
            <a:r>
              <a:rPr lang="en-US" dirty="0" smtClean="0"/>
              <a:t> </a:t>
            </a:r>
            <a:r>
              <a:rPr lang="en-US" dirty="0" err="1" smtClean="0"/>
              <a:t>butun</a:t>
            </a:r>
            <a:r>
              <a:rPr lang="en-US" dirty="0" smtClean="0"/>
              <a:t> </a:t>
            </a:r>
            <a:r>
              <a:rPr lang="en-US" dirty="0" err="1" smtClean="0"/>
              <a:t>sonlar</a:t>
            </a:r>
            <a:r>
              <a:rPr lang="en-US" dirty="0" smtClean="0"/>
              <a:t> </a:t>
            </a:r>
            <a:r>
              <a:rPr lang="en-US" dirty="0" err="1" smtClean="0"/>
              <a:t>yozilgan</a:t>
            </a:r>
            <a:r>
              <a:rPr lang="en-US" dirty="0" smtClean="0"/>
              <a:t> </a:t>
            </a:r>
            <a:r>
              <a:rPr lang="en-US" dirty="0" err="1" smtClean="0"/>
              <a:t>bo'lsa</a:t>
            </a:r>
            <a:r>
              <a:rPr lang="en-US" dirty="0" smtClean="0"/>
              <a:t>, </a:t>
            </a:r>
            <a:r>
              <a:rPr lang="en-US" dirty="0" err="1" smtClean="0"/>
              <a:t>uning</a:t>
            </a:r>
            <a:r>
              <a:rPr lang="en-US" dirty="0" smtClean="0"/>
              <a:t> k - </a:t>
            </a:r>
            <a:r>
              <a:rPr lang="en-US" dirty="0" err="1" smtClean="0"/>
              <a:t>elementiga</a:t>
            </a:r>
            <a:r>
              <a:rPr lang="en-US" dirty="0" smtClean="0"/>
              <a:t> </a:t>
            </a:r>
            <a:r>
              <a:rPr lang="en-US" dirty="0" err="1" smtClean="0"/>
              <a:t>murojaat</a:t>
            </a:r>
            <a:r>
              <a:rPr lang="en-US" dirty="0" smtClean="0"/>
              <a:t>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bo'ladi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fseek</a:t>
            </a:r>
            <a:r>
              <a:rPr lang="en-US" dirty="0" smtClean="0"/>
              <a:t> (f,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 * (k - 1), SEEK_SET); </a:t>
            </a:r>
            <a:r>
              <a:rPr lang="en-US" dirty="0" err="1" smtClean="0"/>
              <a:t>fread</a:t>
            </a:r>
            <a:r>
              <a:rPr lang="en-US" dirty="0" smtClean="0"/>
              <a:t> (&amp;n,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), 1, f); </a:t>
            </a:r>
          </a:p>
          <a:p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oxirini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feof</a:t>
            </a:r>
            <a:r>
              <a:rPr lang="en-US" dirty="0" smtClean="0"/>
              <a:t> </a:t>
            </a:r>
            <a:r>
              <a:rPr lang="en-US" dirty="0" err="1" smtClean="0"/>
              <a:t>funksiyasi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feof</a:t>
            </a:r>
            <a:r>
              <a:rPr lang="en-US" dirty="0" smtClean="0"/>
              <a:t> ( FILE * stream ); </a:t>
            </a:r>
          </a:p>
          <a:p>
            <a:r>
              <a:rPr lang="en-US" dirty="0" err="1" smtClean="0"/>
              <a:t>feof</a:t>
            </a:r>
            <a:r>
              <a:rPr lang="en-US" dirty="0" smtClean="0"/>
              <a:t> </a:t>
            </a:r>
            <a:r>
              <a:rPr lang="en-US" dirty="0" err="1" smtClean="0"/>
              <a:t>funksiyasi</a:t>
            </a:r>
            <a:r>
              <a:rPr lang="en-US" dirty="0" smtClean="0"/>
              <a:t> </a:t>
            </a:r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ko'rsatkichi</a:t>
            </a:r>
            <a:r>
              <a:rPr lang="en-US" dirty="0" smtClean="0"/>
              <a:t> </a:t>
            </a:r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oxirida</a:t>
            </a:r>
            <a:r>
              <a:rPr lang="en-US" dirty="0" smtClean="0"/>
              <a:t> </a:t>
            </a:r>
            <a:r>
              <a:rPr lang="en-US" dirty="0" err="1" smtClean="0"/>
              <a:t>bo'lsa</a:t>
            </a:r>
            <a:r>
              <a:rPr lang="en-US" dirty="0" smtClean="0"/>
              <a:t>, </a:t>
            </a:r>
            <a:r>
              <a:rPr lang="en-US" dirty="0" err="1" smtClean="0"/>
              <a:t>noldan</a:t>
            </a:r>
            <a:r>
              <a:rPr lang="en-US" dirty="0" smtClean="0"/>
              <a:t> </a:t>
            </a:r>
            <a:r>
              <a:rPr lang="en-US" dirty="0" err="1" smtClean="0"/>
              <a:t>farqli</a:t>
            </a:r>
            <a:r>
              <a:rPr lang="en-US" dirty="0" smtClean="0"/>
              <a:t> </a:t>
            </a:r>
            <a:r>
              <a:rPr lang="en-US" dirty="0" err="1" smtClean="0"/>
              <a:t>qiymat</a:t>
            </a:r>
            <a:r>
              <a:rPr lang="en-US" dirty="0" smtClean="0"/>
              <a:t> </a:t>
            </a:r>
            <a:r>
              <a:rPr lang="en-US" dirty="0" err="1" smtClean="0"/>
              <a:t>qaytaradi</a:t>
            </a:r>
            <a:r>
              <a:rPr lang="en-US" dirty="0" smtClean="0"/>
              <a:t>.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hollarda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qaytaradi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2 - </a:t>
            </a:r>
            <a:r>
              <a:rPr lang="en-US" dirty="0" err="1" smtClean="0"/>
              <a:t>misol</a:t>
            </a:r>
            <a:r>
              <a:rPr lang="en-US" dirty="0" smtClean="0"/>
              <a:t>. n natural </a:t>
            </a:r>
            <a:r>
              <a:rPr lang="en-US" dirty="0" err="1" smtClean="0"/>
              <a:t>soni</a:t>
            </a:r>
            <a:r>
              <a:rPr lang="en-US" dirty="0" smtClean="0"/>
              <a:t> </a:t>
            </a:r>
            <a:r>
              <a:rPr lang="en-US" dirty="0" err="1" smtClean="0"/>
              <a:t>berilgan</a:t>
            </a:r>
            <a:r>
              <a:rPr lang="en-US" dirty="0" smtClean="0"/>
              <a:t>. </a:t>
            </a:r>
            <a:r>
              <a:rPr lang="en-US" dirty="0" err="1" smtClean="0"/>
              <a:t>Elementlari</a:t>
            </a:r>
            <a:r>
              <a:rPr lang="en-US" dirty="0" smtClean="0"/>
              <a:t> n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butun</a:t>
            </a:r>
            <a:r>
              <a:rPr lang="en-US" dirty="0" smtClean="0"/>
              <a:t> </a:t>
            </a:r>
            <a:r>
              <a:rPr lang="en-US" dirty="0" err="1" smtClean="0"/>
              <a:t>sondan</a:t>
            </a:r>
            <a:r>
              <a:rPr lang="en-US" dirty="0" smtClean="0"/>
              <a:t> </a:t>
            </a:r>
            <a:r>
              <a:rPr lang="en-US" dirty="0" err="1" smtClean="0"/>
              <a:t>iborat</a:t>
            </a:r>
            <a:r>
              <a:rPr lang="en-US" dirty="0" smtClean="0"/>
              <a:t> </a:t>
            </a:r>
            <a:r>
              <a:rPr lang="en-US" dirty="0" err="1" smtClean="0"/>
              <a:t>bo`lgan</a:t>
            </a:r>
            <a:r>
              <a:rPr lang="en-US" dirty="0" smtClean="0"/>
              <a:t> </a:t>
            </a:r>
            <a:r>
              <a:rPr lang="en-US" dirty="0" err="1" smtClean="0"/>
              <a:t>faylni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qiluvchi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ekranga</a:t>
            </a:r>
            <a:r>
              <a:rPr lang="en-US" dirty="0" smtClean="0"/>
              <a:t> </a:t>
            </a:r>
            <a:r>
              <a:rPr lang="en-US" dirty="0" err="1" smtClean="0"/>
              <a:t>chiqaruvchi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tuzilsin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using namespace std;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n, k; </a:t>
            </a:r>
          </a:p>
          <a:p>
            <a:r>
              <a:rPr lang="en-US" dirty="0" smtClean="0"/>
              <a:t>FILE *f; </a:t>
            </a:r>
          </a:p>
          <a:p>
            <a:r>
              <a:rPr lang="en-US" dirty="0" smtClean="0"/>
              <a:t>f = </a:t>
            </a:r>
            <a:r>
              <a:rPr lang="en-US" dirty="0" err="1" smtClean="0"/>
              <a:t>fopen</a:t>
            </a:r>
            <a:r>
              <a:rPr lang="en-US" dirty="0" smtClean="0"/>
              <a:t>("</a:t>
            </a:r>
            <a:r>
              <a:rPr lang="en-US" dirty="0" err="1" smtClean="0"/>
              <a:t>binar</a:t>
            </a:r>
            <a:r>
              <a:rPr lang="en-US" dirty="0" smtClean="0"/>
              <a:t>", "</a:t>
            </a:r>
            <a:r>
              <a:rPr lang="en-US" dirty="0" err="1" smtClean="0"/>
              <a:t>wb</a:t>
            </a:r>
            <a:r>
              <a:rPr lang="en-US" dirty="0" smtClean="0"/>
              <a:t>+");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binar</a:t>
            </a:r>
            <a:r>
              <a:rPr lang="en-US" i="1" dirty="0" smtClean="0"/>
              <a:t> </a:t>
            </a:r>
            <a:r>
              <a:rPr lang="en-US" i="1" dirty="0" err="1" smtClean="0"/>
              <a:t>faylni</a:t>
            </a:r>
            <a:r>
              <a:rPr lang="en-US" i="1" dirty="0" smtClean="0"/>
              <a:t> </a:t>
            </a:r>
            <a:r>
              <a:rPr lang="en-US" i="1" dirty="0" err="1" smtClean="0"/>
              <a:t>yozish</a:t>
            </a:r>
            <a:r>
              <a:rPr lang="en-US" i="1" dirty="0" smtClean="0"/>
              <a:t> </a:t>
            </a:r>
            <a:r>
              <a:rPr lang="en-US" i="1" dirty="0" err="1" smtClean="0"/>
              <a:t>va</a:t>
            </a:r>
            <a:r>
              <a:rPr lang="en-US" i="1" dirty="0" smtClean="0"/>
              <a:t> </a:t>
            </a:r>
            <a:r>
              <a:rPr lang="en-US" i="1" dirty="0" err="1" smtClean="0"/>
              <a:t>o'qish</a:t>
            </a:r>
            <a:r>
              <a:rPr lang="en-US" i="1" dirty="0" smtClean="0"/>
              <a:t> </a:t>
            </a:r>
            <a:r>
              <a:rPr lang="en-US" i="1" dirty="0" err="1" smtClean="0"/>
              <a:t>uchun</a:t>
            </a:r>
            <a:r>
              <a:rPr lang="en-US" i="1" dirty="0" smtClean="0"/>
              <a:t> </a:t>
            </a:r>
            <a:r>
              <a:rPr lang="en-US" i="1" dirty="0" err="1" smtClean="0"/>
              <a:t>ochish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if (f == NULL)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Faylni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qilishda</a:t>
            </a:r>
            <a:r>
              <a:rPr lang="en-US" dirty="0" smtClean="0"/>
              <a:t> </a:t>
            </a:r>
            <a:r>
              <a:rPr lang="en-US" dirty="0" err="1" smtClean="0"/>
              <a:t>xato</a:t>
            </a:r>
            <a:r>
              <a:rPr lang="en-US" dirty="0" smtClean="0"/>
              <a:t> </a:t>
            </a:r>
            <a:r>
              <a:rPr lang="en-US" dirty="0" err="1" smtClean="0"/>
              <a:t>bo'ldi</a:t>
            </a:r>
            <a:r>
              <a:rPr lang="en-US" dirty="0" smtClean="0"/>
              <a:t>"; </a:t>
            </a:r>
          </a:p>
          <a:p>
            <a:r>
              <a:rPr lang="en-US" dirty="0" smtClean="0"/>
              <a:t>return 1; </a:t>
            </a:r>
          </a:p>
          <a:p>
            <a:r>
              <a:rPr lang="ru-RU" dirty="0" smtClean="0"/>
              <a:t>}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"n="; </a:t>
            </a:r>
            <a:r>
              <a:rPr lang="en-US" dirty="0" err="1" smtClean="0"/>
              <a:t>cin</a:t>
            </a:r>
            <a:r>
              <a:rPr lang="en-US" dirty="0" smtClean="0"/>
              <a:t> &gt;&gt; n; </a:t>
            </a:r>
          </a:p>
          <a:p>
            <a:r>
              <a:rPr lang="nn-NO" dirty="0" smtClean="0"/>
              <a:t>for (int i = 0; i &lt; n; i++)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cin</a:t>
            </a:r>
            <a:r>
              <a:rPr lang="en-US" dirty="0" smtClean="0"/>
              <a:t> &gt;&gt; k; </a:t>
            </a:r>
          </a:p>
          <a:p>
            <a:r>
              <a:rPr lang="en-US" dirty="0" err="1" smtClean="0"/>
              <a:t>fwrite</a:t>
            </a:r>
            <a:r>
              <a:rPr lang="en-US" dirty="0" smtClean="0"/>
              <a:t>(&amp;k, </a:t>
            </a:r>
            <a:r>
              <a:rPr lang="en-US" dirty="0" err="1" smtClean="0"/>
              <a:t>sizeof</a:t>
            </a:r>
            <a:r>
              <a:rPr lang="en-US" dirty="0" smtClean="0"/>
              <a:t>(k), 1, f); </a:t>
            </a:r>
          </a:p>
          <a:p>
            <a:r>
              <a:rPr lang="ru-RU" dirty="0" smtClean="0"/>
              <a:t>} </a:t>
            </a: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1932" y="2071678"/>
            <a:ext cx="80201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ETIBORINGIZ UCHUN</a:t>
            </a:r>
          </a:p>
          <a:p>
            <a:pPr algn="ctr"/>
            <a:r>
              <a:rPr lang="en-US" sz="5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RAXMAT!!!</a:t>
            </a:r>
            <a:endParaRPr lang="ru-RU" sz="5400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r>
              <a:rPr lang="en-US" dirty="0" err="1" smtClean="0"/>
              <a:t>Ma`lumotlarni</a:t>
            </a:r>
            <a:r>
              <a:rPr lang="en-US" dirty="0" smtClean="0"/>
              <a:t> </a:t>
            </a:r>
            <a:r>
              <a:rPr lang="en-US" dirty="0" err="1" smtClean="0"/>
              <a:t>saqlab</a:t>
            </a:r>
            <a:r>
              <a:rPr lang="en-US" dirty="0" smtClean="0"/>
              <a:t> </a:t>
            </a:r>
            <a:r>
              <a:rPr lang="en-US" dirty="0" err="1" smtClean="0"/>
              <a:t>qo`yish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, </a:t>
            </a:r>
            <a:r>
              <a:rPr lang="en-US" dirty="0" err="1" smtClean="0"/>
              <a:t>tashqi</a:t>
            </a:r>
            <a:r>
              <a:rPr lang="en-US" dirty="0" smtClean="0"/>
              <a:t> </a:t>
            </a:r>
            <a:r>
              <a:rPr lang="en-US" dirty="0" err="1" smtClean="0"/>
              <a:t>xotiraning</a:t>
            </a:r>
            <a:r>
              <a:rPr lang="en-US" dirty="0" smtClean="0"/>
              <a:t> </a:t>
            </a:r>
            <a:r>
              <a:rPr lang="en-US" dirty="0" err="1" smtClean="0"/>
              <a:t>nomlangan</a:t>
            </a:r>
            <a:r>
              <a:rPr lang="en-US" dirty="0" smtClean="0"/>
              <a:t> </a:t>
            </a:r>
            <a:r>
              <a:rPr lang="en-US" dirty="0" err="1" smtClean="0"/>
              <a:t>qismiga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fayl</a:t>
            </a:r>
            <a:r>
              <a:rPr lang="en-US" dirty="0" smtClean="0"/>
              <a:t> </a:t>
            </a:r>
            <a:r>
              <a:rPr lang="en-US" dirty="0" err="1" smtClean="0"/>
              <a:t>deyiladi</a:t>
            </a:r>
            <a:r>
              <a:rPr lang="en-US" dirty="0" smtClean="0"/>
              <a:t>. </a:t>
            </a:r>
            <a:r>
              <a:rPr lang="en-US" dirty="0" err="1" smtClean="0"/>
              <a:t>Bunday</a:t>
            </a:r>
            <a:r>
              <a:rPr lang="en-US" dirty="0" smtClean="0"/>
              <a:t> </a:t>
            </a:r>
            <a:r>
              <a:rPr lang="en-US" dirty="0" err="1" smtClean="0"/>
              <a:t>fayllar</a:t>
            </a:r>
            <a:r>
              <a:rPr lang="en-US" dirty="0" smtClean="0"/>
              <a:t> </a:t>
            </a:r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fayllar</a:t>
            </a:r>
            <a:r>
              <a:rPr lang="en-US" dirty="0" smtClean="0"/>
              <a:t> </a:t>
            </a:r>
            <a:r>
              <a:rPr lang="en-US" dirty="0" err="1" smtClean="0"/>
              <a:t>deyiladi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357430"/>
          <a:ext cx="721523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00298" y="4071942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FAYL TURLARI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785834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MANTIQIY FAYLLAR.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Fizik</a:t>
            </a:r>
            <a:r>
              <a:rPr lang="en-US" sz="2800" dirty="0" smtClean="0"/>
              <a:t> </a:t>
            </a:r>
            <a:r>
              <a:rPr lang="en-US" sz="2800" dirty="0" err="1" smtClean="0"/>
              <a:t>fayllar</a:t>
            </a:r>
            <a:r>
              <a:rPr lang="en-US" sz="2800" dirty="0" smtClean="0"/>
              <a:t> </a:t>
            </a:r>
            <a:r>
              <a:rPr lang="en-US" sz="2800" dirty="0" err="1" smtClean="0"/>
              <a:t>bilan</a:t>
            </a:r>
            <a:r>
              <a:rPr lang="en-US" sz="2800" dirty="0" smtClean="0"/>
              <a:t> </a:t>
            </a:r>
            <a:r>
              <a:rPr lang="en-US" sz="2800" dirty="0" err="1" smtClean="0"/>
              <a:t>ishlash</a:t>
            </a:r>
            <a:r>
              <a:rPr lang="en-US" sz="2800" dirty="0" smtClean="0"/>
              <a:t> </a:t>
            </a:r>
            <a:r>
              <a:rPr lang="en-US" sz="2800" dirty="0" err="1" smtClean="0"/>
              <a:t>uchun</a:t>
            </a:r>
            <a:r>
              <a:rPr lang="en-US" sz="2800" dirty="0" smtClean="0"/>
              <a:t>, </a:t>
            </a:r>
            <a:r>
              <a:rPr lang="en-US" sz="2800" dirty="0" err="1" smtClean="0"/>
              <a:t>programmalashtirish</a:t>
            </a:r>
            <a:r>
              <a:rPr lang="en-US" sz="2800" dirty="0" smtClean="0"/>
              <a:t> </a:t>
            </a:r>
            <a:r>
              <a:rPr lang="en-US" sz="2800" dirty="0" err="1" smtClean="0"/>
              <a:t>tillarida</a:t>
            </a:r>
            <a:r>
              <a:rPr lang="en-US" sz="2800" dirty="0" smtClean="0"/>
              <a:t> </a:t>
            </a:r>
            <a:r>
              <a:rPr lang="en-US" sz="2800" dirty="0" err="1" smtClean="0"/>
              <a:t>maxsus</a:t>
            </a:r>
            <a:r>
              <a:rPr lang="en-US" sz="2800" dirty="0" smtClean="0"/>
              <a:t> </a:t>
            </a:r>
            <a:r>
              <a:rPr lang="en-US" sz="2800" dirty="0" err="1" smtClean="0"/>
              <a:t>strukturalashgan</a:t>
            </a:r>
            <a:r>
              <a:rPr lang="en-US" sz="2800" dirty="0" smtClean="0"/>
              <a:t>, </a:t>
            </a:r>
            <a:r>
              <a:rPr lang="en-US" sz="2800" dirty="0" err="1" smtClean="0"/>
              <a:t>toifalangan</a:t>
            </a:r>
            <a:r>
              <a:rPr lang="en-US" sz="2800" dirty="0" smtClean="0"/>
              <a:t> </a:t>
            </a:r>
            <a:r>
              <a:rPr lang="en-US" sz="2800" dirty="0" err="1" smtClean="0"/>
              <a:t>fayllar</a:t>
            </a:r>
            <a:r>
              <a:rPr lang="en-US" sz="2800" dirty="0" smtClean="0"/>
              <a:t> </a:t>
            </a:r>
            <a:r>
              <a:rPr lang="en-US" sz="2800" dirty="0" err="1" smtClean="0"/>
              <a:t>kiritilgan</a:t>
            </a:r>
            <a:r>
              <a:rPr lang="en-US" sz="2800" dirty="0" smtClean="0"/>
              <a:t>. </a:t>
            </a:r>
            <a:r>
              <a:rPr lang="en-US" sz="2800" dirty="0" err="1" smtClean="0"/>
              <a:t>Bunday</a:t>
            </a:r>
            <a:r>
              <a:rPr lang="en-US" sz="2800" dirty="0" smtClean="0"/>
              <a:t> </a:t>
            </a:r>
            <a:r>
              <a:rPr lang="en-US" sz="2800" dirty="0" err="1" smtClean="0"/>
              <a:t>fayllar</a:t>
            </a:r>
            <a:r>
              <a:rPr lang="en-US" sz="2800" dirty="0" smtClean="0"/>
              <a:t> </a:t>
            </a:r>
            <a:r>
              <a:rPr lang="en-US" sz="2800" dirty="0" err="1" smtClean="0"/>
              <a:t>mantiqiy</a:t>
            </a:r>
            <a:r>
              <a:rPr lang="en-US" sz="2800" dirty="0" smtClean="0"/>
              <a:t> (</a:t>
            </a:r>
            <a:r>
              <a:rPr lang="en-US" sz="2800" dirty="0" err="1" smtClean="0"/>
              <a:t>logicheskiy</a:t>
            </a:r>
            <a:r>
              <a:rPr lang="en-US" sz="2800" dirty="0" smtClean="0"/>
              <a:t>) </a:t>
            </a:r>
            <a:r>
              <a:rPr lang="en-US" sz="2800" dirty="0" err="1" smtClean="0"/>
              <a:t>fayllar</a:t>
            </a:r>
            <a:r>
              <a:rPr lang="en-US" sz="2800" dirty="0" smtClean="0"/>
              <a:t> </a:t>
            </a:r>
            <a:r>
              <a:rPr lang="en-US" sz="2800" dirty="0" err="1" smtClean="0"/>
              <a:t>deyiladi</a:t>
            </a:r>
            <a:r>
              <a:rPr lang="en-US" sz="2800" dirty="0" smtClean="0"/>
              <a:t>. </a:t>
            </a:r>
            <a:r>
              <a:rPr lang="en-US" sz="2800" dirty="0" err="1" smtClean="0"/>
              <a:t>Mantiqiy</a:t>
            </a:r>
            <a:r>
              <a:rPr lang="en-US" sz="2800" dirty="0" smtClean="0"/>
              <a:t> </a:t>
            </a:r>
            <a:r>
              <a:rPr lang="en-US" sz="2800" dirty="0" err="1" smtClean="0"/>
              <a:t>fayllar</a:t>
            </a:r>
            <a:r>
              <a:rPr lang="en-US" sz="2800" dirty="0" smtClean="0"/>
              <a:t>, </a:t>
            </a:r>
            <a:r>
              <a:rPr lang="en-US" sz="2800" dirty="0" err="1" smtClean="0"/>
              <a:t>hech</a:t>
            </a:r>
            <a:r>
              <a:rPr lang="en-US" sz="2800" dirty="0" smtClean="0"/>
              <a:t> </a:t>
            </a:r>
            <a:r>
              <a:rPr lang="en-US" sz="2800" dirty="0" err="1" smtClean="0"/>
              <a:t>qanday</a:t>
            </a:r>
            <a:r>
              <a:rPr lang="en-US" sz="2800" dirty="0" smtClean="0"/>
              <a:t> </a:t>
            </a:r>
            <a:r>
              <a:rPr lang="en-US" sz="2800" dirty="0" err="1" smtClean="0"/>
              <a:t>fizik</a:t>
            </a:r>
            <a:r>
              <a:rPr lang="en-US" sz="2800" dirty="0" smtClean="0"/>
              <a:t> </a:t>
            </a:r>
            <a:r>
              <a:rPr lang="en-US" sz="2800" dirty="0" err="1" smtClean="0"/>
              <a:t>xotirani</a:t>
            </a:r>
            <a:r>
              <a:rPr lang="en-US" sz="2800" dirty="0" smtClean="0"/>
              <a:t> band </a:t>
            </a:r>
            <a:r>
              <a:rPr lang="en-US" sz="2800" dirty="0" err="1" smtClean="0"/>
              <a:t>qilmasdan</a:t>
            </a:r>
            <a:r>
              <a:rPr lang="en-US" sz="2800" dirty="0" smtClean="0"/>
              <a:t> </a:t>
            </a:r>
            <a:r>
              <a:rPr lang="en-US" sz="2800" dirty="0" err="1" smtClean="0"/>
              <a:t>ma`lumotlarning</a:t>
            </a:r>
            <a:r>
              <a:rPr lang="en-US" sz="2800" dirty="0" smtClean="0"/>
              <a:t> </a:t>
            </a:r>
            <a:r>
              <a:rPr lang="en-US" sz="2800" dirty="0" err="1" smtClean="0"/>
              <a:t>mantiqiy</a:t>
            </a:r>
            <a:r>
              <a:rPr lang="en-US" sz="2800" dirty="0" smtClean="0"/>
              <a:t> </a:t>
            </a:r>
            <a:r>
              <a:rPr lang="en-US" sz="2800" dirty="0" err="1" smtClean="0"/>
              <a:t>modelini</a:t>
            </a:r>
            <a:r>
              <a:rPr lang="en-US" sz="2800" dirty="0" smtClean="0"/>
              <a:t> </a:t>
            </a:r>
            <a:r>
              <a:rPr lang="en-US" sz="2800" dirty="0" err="1" smtClean="0"/>
              <a:t>o`zida</a:t>
            </a:r>
            <a:r>
              <a:rPr lang="en-US" sz="2800" dirty="0" smtClean="0"/>
              <a:t> </a:t>
            </a:r>
            <a:r>
              <a:rPr lang="en-US" sz="2800" dirty="0" err="1" smtClean="0"/>
              <a:t>saqlaydi</a:t>
            </a:r>
            <a:r>
              <a:rPr lang="en-US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7467600" cy="774720"/>
          </a:xfrm>
        </p:spPr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Fizik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mantiqiy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fayllar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bir</a:t>
            </a:r>
            <a:r>
              <a:rPr lang="en-US" sz="2800" dirty="0" smtClean="0"/>
              <a:t> - </a:t>
            </a:r>
            <a:r>
              <a:rPr lang="en-US" sz="2800" dirty="0" err="1" smtClean="0"/>
              <a:t>biri</a:t>
            </a:r>
            <a:r>
              <a:rPr lang="en-US" sz="2800" dirty="0" smtClean="0"/>
              <a:t> </a:t>
            </a:r>
            <a:r>
              <a:rPr lang="en-US" sz="2800" dirty="0" err="1" smtClean="0"/>
              <a:t>bilan</a:t>
            </a:r>
            <a:r>
              <a:rPr lang="en-US" sz="2800" dirty="0" smtClean="0"/>
              <a:t> </a:t>
            </a:r>
            <a:r>
              <a:rPr lang="en-US" sz="2800" dirty="0" err="1" smtClean="0"/>
              <a:t>fopen</a:t>
            </a:r>
            <a:r>
              <a:rPr lang="en-US" sz="2800" dirty="0" smtClean="0"/>
              <a:t> </a:t>
            </a:r>
            <a:r>
              <a:rPr lang="en-US" sz="2800" dirty="0" err="1" smtClean="0"/>
              <a:t>funksiyasi</a:t>
            </a:r>
            <a:r>
              <a:rPr lang="en-US" sz="2800" dirty="0" smtClean="0"/>
              <a:t> </a:t>
            </a:r>
            <a:r>
              <a:rPr lang="en-US" sz="2800" dirty="0" err="1" smtClean="0"/>
              <a:t>orqali</a:t>
            </a:r>
            <a:r>
              <a:rPr lang="en-US" sz="2800" dirty="0" smtClean="0"/>
              <a:t> </a:t>
            </a:r>
            <a:r>
              <a:rPr lang="en-US" sz="2800" dirty="0" err="1" smtClean="0"/>
              <a:t>bog'lanadi</a:t>
            </a:r>
            <a:r>
              <a:rPr lang="en-US" sz="2800" dirty="0" smtClean="0"/>
              <a:t>. </a:t>
            </a:r>
          </a:p>
          <a:p>
            <a:r>
              <a:rPr lang="en-US" sz="2800" dirty="0" err="1" smtClean="0"/>
              <a:t>Fayl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nechta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elementdan</a:t>
            </a:r>
            <a:r>
              <a:rPr lang="en-US" sz="2800" dirty="0" smtClean="0"/>
              <a:t> </a:t>
            </a:r>
            <a:r>
              <a:rPr lang="en-US" sz="2800" dirty="0" err="1" smtClean="0"/>
              <a:t>tashkil</a:t>
            </a:r>
            <a:r>
              <a:rPr lang="en-US" sz="2800" dirty="0" smtClean="0"/>
              <a:t> </a:t>
            </a:r>
            <a:r>
              <a:rPr lang="en-US" sz="2800" dirty="0" err="1" smtClean="0"/>
              <a:t>topgan</a:t>
            </a:r>
            <a:r>
              <a:rPr lang="en-US" sz="2800" dirty="0" smtClean="0"/>
              <a:t> </a:t>
            </a:r>
            <a:r>
              <a:rPr lang="en-US" sz="2800" dirty="0" err="1" smtClean="0"/>
              <a:t>bo`lganligi</a:t>
            </a:r>
            <a:r>
              <a:rPr lang="en-US" sz="2800" dirty="0" smtClean="0"/>
              <a:t> </a:t>
            </a:r>
            <a:r>
              <a:rPr lang="en-US" sz="2800" dirty="0" err="1" smtClean="0"/>
              <a:t>uchun</a:t>
            </a:r>
            <a:r>
              <a:rPr lang="en-US" sz="2800" dirty="0" smtClean="0"/>
              <a:t>, </a:t>
            </a:r>
            <a:r>
              <a:rPr lang="en-US" sz="2800" dirty="0" err="1" smtClean="0"/>
              <a:t>faqat</a:t>
            </a:r>
            <a:r>
              <a:rPr lang="en-US" sz="2800" dirty="0" smtClean="0"/>
              <a:t> </a:t>
            </a:r>
            <a:r>
              <a:rPr lang="en-US" sz="2800" dirty="0" err="1" smtClean="0"/>
              <a:t>fayl</a:t>
            </a:r>
            <a:r>
              <a:rPr lang="en-US" sz="2800" dirty="0" smtClean="0"/>
              <a:t> </a:t>
            </a:r>
            <a:r>
              <a:rPr lang="en-US" sz="2800" dirty="0" err="1" smtClean="0"/>
              <a:t>ko`rsatkichi</a:t>
            </a:r>
            <a:r>
              <a:rPr lang="en-US" sz="2800" dirty="0" smtClean="0"/>
              <a:t> </a:t>
            </a:r>
            <a:r>
              <a:rPr lang="en-US" sz="2800" dirty="0" err="1" smtClean="0"/>
              <a:t>ko`rsatayotgan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elementga</a:t>
            </a:r>
            <a:r>
              <a:rPr lang="en-US" sz="2800" dirty="0" smtClean="0"/>
              <a:t> </a:t>
            </a:r>
            <a:r>
              <a:rPr lang="en-US" sz="2800" dirty="0" err="1" smtClean="0"/>
              <a:t>murojaat</a:t>
            </a:r>
            <a:r>
              <a:rPr lang="en-US" sz="2800" dirty="0" smtClean="0"/>
              <a:t> </a:t>
            </a:r>
            <a:r>
              <a:rPr lang="en-US" sz="2800" dirty="0" err="1" smtClean="0"/>
              <a:t>qilish</a:t>
            </a:r>
            <a:r>
              <a:rPr lang="en-US" sz="2800" dirty="0" smtClean="0"/>
              <a:t> </a:t>
            </a:r>
            <a:r>
              <a:rPr lang="en-US" sz="2800" dirty="0" err="1" smtClean="0"/>
              <a:t>mumkin</a:t>
            </a:r>
            <a:r>
              <a:rPr lang="en-US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714356"/>
            <a:ext cx="7467600" cy="501662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Fayldan</a:t>
            </a:r>
            <a:r>
              <a:rPr lang="en-US" sz="2800" dirty="0" smtClean="0"/>
              <a:t> </a:t>
            </a:r>
            <a:r>
              <a:rPr lang="en-US" sz="2800" dirty="0" err="1" smtClean="0"/>
              <a:t>o'qish</a:t>
            </a:r>
            <a:r>
              <a:rPr lang="en-US" sz="2800" dirty="0" smtClean="0"/>
              <a:t> </a:t>
            </a:r>
            <a:r>
              <a:rPr lang="en-US" sz="2800" dirty="0" err="1" smtClean="0"/>
              <a:t>yoki</a:t>
            </a:r>
            <a:r>
              <a:rPr lang="en-US" sz="2800" dirty="0" smtClean="0"/>
              <a:t> </a:t>
            </a:r>
            <a:r>
              <a:rPr lang="en-US" sz="2800" dirty="0" err="1" smtClean="0"/>
              <a:t>yozish</a:t>
            </a:r>
            <a:r>
              <a:rPr lang="en-US" sz="2800" dirty="0" smtClean="0"/>
              <a:t> </a:t>
            </a:r>
            <a:r>
              <a:rPr lang="en-US" sz="2800" dirty="0" err="1" smtClean="0"/>
              <a:t>mumkin</a:t>
            </a:r>
            <a:r>
              <a:rPr lang="en-US" sz="2800" dirty="0" smtClean="0"/>
              <a:t> </a:t>
            </a:r>
            <a:r>
              <a:rPr lang="en-US" sz="2800" dirty="0" err="1" smtClean="0"/>
              <a:t>bo'lgan</a:t>
            </a:r>
            <a:r>
              <a:rPr lang="en-US" sz="2800" dirty="0" smtClean="0"/>
              <a:t> </a:t>
            </a:r>
            <a:r>
              <a:rPr lang="en-US" sz="2800" dirty="0" err="1" smtClean="0"/>
              <a:t>o'rinni</a:t>
            </a:r>
            <a:r>
              <a:rPr lang="en-US" sz="2800" dirty="0" smtClean="0"/>
              <a:t> </a:t>
            </a:r>
            <a:r>
              <a:rPr lang="en-US" sz="2800" dirty="0" err="1" smtClean="0"/>
              <a:t>ko'rsatuvhi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elementga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fayl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ko'rsatkichi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deyiladi</a:t>
            </a:r>
            <a:r>
              <a:rPr lang="en-US" sz="2800" dirty="0" smtClean="0"/>
              <a:t>. </a:t>
            </a:r>
            <a:r>
              <a:rPr lang="en-US" sz="2800" dirty="0" err="1" smtClean="0"/>
              <a:t>Fayldan</a:t>
            </a:r>
            <a:r>
              <a:rPr lang="en-US" sz="2800" dirty="0" smtClean="0"/>
              <a:t> </a:t>
            </a:r>
            <a:r>
              <a:rPr lang="en-US" sz="2800" dirty="0" err="1" smtClean="0"/>
              <a:t>ma'lumot</a:t>
            </a:r>
            <a:r>
              <a:rPr lang="en-US" sz="2800" dirty="0" smtClean="0"/>
              <a:t> </a:t>
            </a:r>
            <a:r>
              <a:rPr lang="en-US" sz="2800" dirty="0" err="1" smtClean="0"/>
              <a:t>o'qiganda</a:t>
            </a:r>
            <a:r>
              <a:rPr lang="en-US" sz="2800" dirty="0" smtClean="0"/>
              <a:t> </a:t>
            </a:r>
            <a:r>
              <a:rPr lang="en-US" sz="2800" dirty="0" err="1" smtClean="0"/>
              <a:t>yoki</a:t>
            </a:r>
            <a:r>
              <a:rPr lang="en-US" sz="2800" dirty="0" smtClean="0"/>
              <a:t> </a:t>
            </a:r>
            <a:r>
              <a:rPr lang="en-US" sz="2800" dirty="0" err="1" smtClean="0"/>
              <a:t>yozganda</a:t>
            </a:r>
            <a:r>
              <a:rPr lang="en-US" sz="2800" dirty="0" smtClean="0"/>
              <a:t> </a:t>
            </a:r>
            <a:r>
              <a:rPr lang="en-US" sz="2800" dirty="0" err="1" smtClean="0"/>
              <a:t>fayl</a:t>
            </a:r>
            <a:r>
              <a:rPr lang="en-US" sz="2800" dirty="0" smtClean="0"/>
              <a:t> </a:t>
            </a:r>
            <a:r>
              <a:rPr lang="en-US" sz="2800" dirty="0" err="1" smtClean="0"/>
              <a:t>ko'rsatkichi</a:t>
            </a:r>
            <a:r>
              <a:rPr lang="en-US" sz="2800" dirty="0" smtClean="0"/>
              <a:t> </a:t>
            </a:r>
            <a:r>
              <a:rPr lang="en-US" sz="2800" dirty="0" err="1" smtClean="0"/>
              <a:t>avtomat</a:t>
            </a:r>
            <a:r>
              <a:rPr lang="en-US" sz="2800" dirty="0" smtClean="0"/>
              <a:t> </a:t>
            </a:r>
            <a:r>
              <a:rPr lang="en-US" sz="2800" dirty="0" err="1" smtClean="0"/>
              <a:t>ravishda</a:t>
            </a:r>
            <a:r>
              <a:rPr lang="en-US" sz="2800" dirty="0" smtClean="0"/>
              <a:t> </a:t>
            </a:r>
            <a:r>
              <a:rPr lang="en-US" sz="2800" dirty="0" err="1" smtClean="0"/>
              <a:t>o'qilgan</a:t>
            </a:r>
            <a:r>
              <a:rPr lang="en-US" sz="2800" dirty="0" smtClean="0"/>
              <a:t> </a:t>
            </a:r>
            <a:r>
              <a:rPr lang="en-US" sz="2800" dirty="0" err="1" smtClean="0"/>
              <a:t>yoki</a:t>
            </a:r>
            <a:r>
              <a:rPr lang="en-US" sz="2800" dirty="0" smtClean="0"/>
              <a:t> </a:t>
            </a:r>
            <a:r>
              <a:rPr lang="en-US" sz="2800" dirty="0" err="1" smtClean="0"/>
              <a:t>yozilgan</a:t>
            </a:r>
            <a:r>
              <a:rPr lang="en-US" sz="2800" dirty="0" smtClean="0"/>
              <a:t> </a:t>
            </a:r>
            <a:r>
              <a:rPr lang="en-US" sz="2800" dirty="0" err="1" smtClean="0"/>
              <a:t>bayt</a:t>
            </a:r>
            <a:r>
              <a:rPr lang="en-US" sz="2800" dirty="0" smtClean="0"/>
              <a:t> </a:t>
            </a:r>
            <a:r>
              <a:rPr lang="en-US" sz="2800" dirty="0" err="1" smtClean="0"/>
              <a:t>miqdoricha</a:t>
            </a:r>
            <a:r>
              <a:rPr lang="en-US" sz="2800" dirty="0" smtClean="0"/>
              <a:t> </a:t>
            </a:r>
            <a:r>
              <a:rPr lang="en-US" sz="2800" dirty="0" err="1" smtClean="0"/>
              <a:t>siljiydi</a:t>
            </a:r>
            <a:r>
              <a:rPr lang="en-US" sz="2800" dirty="0" smtClean="0"/>
              <a:t>. </a:t>
            </a:r>
            <a:r>
              <a:rPr lang="en-US" sz="2800" dirty="0" err="1" smtClean="0"/>
              <a:t>Fayl</a:t>
            </a:r>
            <a:r>
              <a:rPr lang="en-US" sz="2800" dirty="0" smtClean="0"/>
              <a:t> </a:t>
            </a:r>
            <a:r>
              <a:rPr lang="en-US" sz="2800" dirty="0" err="1" smtClean="0"/>
              <a:t>ko'rsatkichini</a:t>
            </a:r>
            <a:r>
              <a:rPr lang="en-US" sz="2800" dirty="0" smtClean="0"/>
              <a:t> </a:t>
            </a:r>
            <a:r>
              <a:rPr lang="en-US" sz="2800" dirty="0" err="1" smtClean="0"/>
              <a:t>magnitafon</a:t>
            </a:r>
            <a:r>
              <a:rPr lang="en-US" sz="2800" dirty="0" smtClean="0"/>
              <a:t> </a:t>
            </a:r>
            <a:r>
              <a:rPr lang="en-US" sz="2800" dirty="0" err="1" smtClean="0"/>
              <a:t>galovkasiga</a:t>
            </a:r>
            <a:r>
              <a:rPr lang="en-US" sz="2800" dirty="0" smtClean="0"/>
              <a:t> </a:t>
            </a:r>
            <a:r>
              <a:rPr lang="en-US" sz="2800" dirty="0" err="1" smtClean="0"/>
              <a:t>o'xshatish</a:t>
            </a:r>
            <a:r>
              <a:rPr lang="en-US" sz="2800" dirty="0" smtClean="0"/>
              <a:t> </a:t>
            </a:r>
            <a:r>
              <a:rPr lang="en-US" sz="2800" dirty="0" err="1" smtClean="0"/>
              <a:t>mumkin</a:t>
            </a:r>
            <a:r>
              <a:rPr lang="en-US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Binar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fayl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- </a:t>
            </a:r>
            <a:r>
              <a:rPr lang="en-US" sz="2800" dirty="0" err="1" smtClean="0"/>
              <a:t>har</a:t>
            </a:r>
            <a:r>
              <a:rPr lang="en-US" sz="2800" dirty="0" smtClean="0"/>
              <a:t> </a:t>
            </a:r>
            <a:r>
              <a:rPr lang="en-US" sz="2800" dirty="0" err="1" smtClean="0"/>
              <a:t>xil</a:t>
            </a:r>
            <a:r>
              <a:rPr lang="en-US" sz="2800" dirty="0" smtClean="0"/>
              <a:t> </a:t>
            </a:r>
            <a:r>
              <a:rPr lang="en-US" sz="2800" dirty="0" err="1" smtClean="0"/>
              <a:t>ob'ektlarni</a:t>
            </a:r>
            <a:r>
              <a:rPr lang="en-US" sz="2800" dirty="0" smtClean="0"/>
              <a:t> </a:t>
            </a:r>
            <a:r>
              <a:rPr lang="en-US" sz="2800" dirty="0" err="1" smtClean="0"/>
              <a:t>ifodalovchi</a:t>
            </a:r>
            <a:r>
              <a:rPr lang="en-US" sz="2800" dirty="0" smtClean="0"/>
              <a:t> </a:t>
            </a:r>
            <a:r>
              <a:rPr lang="en-US" sz="2800" dirty="0" err="1" smtClean="0"/>
              <a:t>baytlar</a:t>
            </a:r>
            <a:r>
              <a:rPr lang="en-US" sz="2800" dirty="0" smtClean="0"/>
              <a:t> </a:t>
            </a:r>
            <a:r>
              <a:rPr lang="en-US" sz="2800" dirty="0" err="1" smtClean="0"/>
              <a:t>ketma</a:t>
            </a:r>
            <a:r>
              <a:rPr lang="en-US" sz="2800" dirty="0" smtClean="0"/>
              <a:t> - </a:t>
            </a:r>
            <a:r>
              <a:rPr lang="en-US" sz="2800" dirty="0" err="1" smtClean="0"/>
              <a:t>ketligidir</a:t>
            </a:r>
            <a:r>
              <a:rPr lang="en-US" sz="2800" dirty="0" smtClean="0"/>
              <a:t>. </a:t>
            </a:r>
            <a:r>
              <a:rPr lang="en-US" sz="2800" dirty="0" err="1" smtClean="0"/>
              <a:t>Ob'ektlar</a:t>
            </a:r>
            <a:r>
              <a:rPr lang="en-US" sz="2800" dirty="0" smtClean="0"/>
              <a:t> </a:t>
            </a:r>
            <a:r>
              <a:rPr lang="en-US" sz="2800" dirty="0" err="1" smtClean="0"/>
              <a:t>faylda</a:t>
            </a:r>
            <a:r>
              <a:rPr lang="en-US" sz="2800" dirty="0" smtClean="0"/>
              <a:t> </a:t>
            </a:r>
            <a:r>
              <a:rPr lang="en-US" sz="2800" dirty="0" err="1" smtClean="0"/>
              <a:t>qanday</a:t>
            </a:r>
            <a:r>
              <a:rPr lang="en-US" sz="2800" dirty="0" smtClean="0"/>
              <a:t> </a:t>
            </a:r>
            <a:r>
              <a:rPr lang="en-US" sz="2800" dirty="0" err="1" smtClean="0"/>
              <a:t>ketma</a:t>
            </a:r>
            <a:r>
              <a:rPr lang="en-US" sz="2800" dirty="0" smtClean="0"/>
              <a:t> - </a:t>
            </a:r>
            <a:r>
              <a:rPr lang="en-US" sz="2800" dirty="0" err="1" smtClean="0"/>
              <a:t>ketlikda</a:t>
            </a:r>
            <a:r>
              <a:rPr lang="en-US" sz="2800" dirty="0" smtClean="0"/>
              <a:t> </a:t>
            </a:r>
            <a:r>
              <a:rPr lang="en-US" sz="2800" dirty="0" err="1" smtClean="0"/>
              <a:t>joylashganini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programmaning</a:t>
            </a:r>
            <a:r>
              <a:rPr lang="en-US" sz="2800" dirty="0" smtClean="0"/>
              <a:t> </a:t>
            </a:r>
            <a:r>
              <a:rPr lang="en-US" sz="2800" dirty="0" err="1" smtClean="0"/>
              <a:t>o'zi</a:t>
            </a:r>
            <a:r>
              <a:rPr lang="en-US" sz="2800" dirty="0" smtClean="0"/>
              <a:t> </a:t>
            </a:r>
            <a:r>
              <a:rPr lang="en-US" sz="2800" dirty="0" err="1" smtClean="0"/>
              <a:t>aniqlashi</a:t>
            </a:r>
            <a:r>
              <a:rPr lang="en-US" sz="2800" dirty="0" smtClean="0"/>
              <a:t> </a:t>
            </a:r>
            <a:r>
              <a:rPr lang="en-US" sz="2800" dirty="0" err="1" smtClean="0"/>
              <a:t>lozim</a:t>
            </a:r>
            <a:r>
              <a:rPr lang="en-US" sz="2800" dirty="0" smtClean="0"/>
              <a:t>. </a:t>
            </a:r>
          </a:p>
          <a:p>
            <a:r>
              <a:rPr lang="en-US" sz="2800" dirty="0" err="1" smtClean="0"/>
              <a:t>Fayllar</a:t>
            </a:r>
            <a:r>
              <a:rPr lang="en-US" sz="2800" dirty="0" smtClean="0"/>
              <a:t> </a:t>
            </a:r>
            <a:r>
              <a:rPr lang="en-US" sz="2800" dirty="0" err="1" smtClean="0"/>
              <a:t>bilan</a:t>
            </a:r>
            <a:r>
              <a:rPr lang="en-US" sz="2800" dirty="0" smtClean="0"/>
              <a:t> </a:t>
            </a:r>
            <a:r>
              <a:rPr lang="en-US" sz="2800" dirty="0" err="1" smtClean="0"/>
              <a:t>ishlovchi</a:t>
            </a:r>
            <a:r>
              <a:rPr lang="en-US" sz="2800" dirty="0" smtClean="0"/>
              <a:t> </a:t>
            </a:r>
            <a:r>
              <a:rPr lang="en-US" sz="2800" dirty="0" err="1" smtClean="0"/>
              <a:t>funksiyalardan</a:t>
            </a:r>
            <a:r>
              <a:rPr lang="en-US" sz="2800" dirty="0" smtClean="0"/>
              <a:t> </a:t>
            </a:r>
            <a:r>
              <a:rPr lang="en-US" sz="2800" dirty="0" err="1" smtClean="0"/>
              <a:t>foydalanish</a:t>
            </a:r>
            <a:r>
              <a:rPr lang="en-US" sz="2800" dirty="0" smtClean="0"/>
              <a:t> </a:t>
            </a:r>
            <a:r>
              <a:rPr lang="en-US" sz="2800" dirty="0" err="1" smtClean="0"/>
              <a:t>uchun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&lt;</a:t>
            </a:r>
            <a:r>
              <a:rPr lang="en-US" sz="2800" dirty="0" err="1" smtClean="0">
                <a:solidFill>
                  <a:srgbClr val="002060"/>
                </a:solidFill>
              </a:rPr>
              <a:t>stdio.h</a:t>
            </a:r>
            <a:r>
              <a:rPr lang="en-US" sz="2800" dirty="0" smtClean="0">
                <a:solidFill>
                  <a:srgbClr val="002060"/>
                </a:solidFill>
              </a:rPr>
              <a:t>&gt; </a:t>
            </a:r>
            <a:r>
              <a:rPr lang="en-US" sz="2800" dirty="0" err="1" smtClean="0"/>
              <a:t>sarlavha</a:t>
            </a:r>
            <a:r>
              <a:rPr lang="en-US" sz="2800" dirty="0" smtClean="0"/>
              <a:t> </a:t>
            </a:r>
            <a:r>
              <a:rPr lang="en-US" sz="2800" dirty="0" err="1" smtClean="0"/>
              <a:t>faylini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programmaga</a:t>
            </a:r>
            <a:r>
              <a:rPr lang="en-US" sz="2800" dirty="0" smtClean="0"/>
              <a:t> </a:t>
            </a:r>
            <a:r>
              <a:rPr lang="en-US" sz="2800" dirty="0" err="1" smtClean="0"/>
              <a:t>qo'shish</a:t>
            </a:r>
            <a:r>
              <a:rPr lang="en-US" sz="2800" dirty="0" smtClean="0"/>
              <a:t> </a:t>
            </a:r>
            <a:r>
              <a:rPr lang="en-US" sz="2800" dirty="0" err="1" smtClean="0"/>
              <a:t>kerak</a:t>
            </a:r>
            <a:r>
              <a:rPr lang="en-US" sz="2800" dirty="0" smtClean="0"/>
              <a:t> </a:t>
            </a:r>
            <a:r>
              <a:rPr lang="en-US" sz="2800" dirty="0" err="1" smtClean="0"/>
              <a:t>bo'ladi</a:t>
            </a:r>
            <a:r>
              <a:rPr lang="en-US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Fayldan</a:t>
            </a:r>
            <a:r>
              <a:rPr lang="en-US" sz="2800" dirty="0" smtClean="0"/>
              <a:t> </a:t>
            </a:r>
            <a:r>
              <a:rPr lang="en-US" sz="2800" dirty="0" err="1" smtClean="0"/>
              <a:t>ma'lumotlarni</a:t>
            </a:r>
            <a:r>
              <a:rPr lang="en-US" sz="2800" dirty="0" smtClean="0"/>
              <a:t> </a:t>
            </a:r>
            <a:r>
              <a:rPr lang="en-US" sz="2800" dirty="0" err="1" smtClean="0"/>
              <a:t>o'qish</a:t>
            </a:r>
            <a:r>
              <a:rPr lang="en-US" sz="2800" dirty="0" smtClean="0"/>
              <a:t> </a:t>
            </a:r>
            <a:r>
              <a:rPr lang="en-US" sz="2800" dirty="0" err="1" smtClean="0"/>
              <a:t>yoki</a:t>
            </a:r>
            <a:r>
              <a:rPr lang="en-US" sz="2800" dirty="0" smtClean="0"/>
              <a:t> </a:t>
            </a:r>
            <a:r>
              <a:rPr lang="en-US" sz="2800" dirty="0" err="1" smtClean="0"/>
              <a:t>yozish</a:t>
            </a:r>
            <a:r>
              <a:rPr lang="en-US" sz="2800" dirty="0" smtClean="0"/>
              <a:t> </a:t>
            </a:r>
            <a:r>
              <a:rPr lang="en-US" sz="2800" dirty="0" err="1" smtClean="0"/>
              <a:t>uchun</a:t>
            </a:r>
            <a:r>
              <a:rPr lang="en-US" sz="2800" dirty="0" smtClean="0"/>
              <a:t> </a:t>
            </a:r>
            <a:r>
              <a:rPr lang="en-US" sz="2800" dirty="0" err="1" smtClean="0"/>
              <a:t>ochish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fopen</a:t>
            </a:r>
            <a:r>
              <a:rPr lang="en-US" sz="2800" dirty="0" smtClean="0"/>
              <a:t> </a:t>
            </a:r>
            <a:r>
              <a:rPr lang="en-US" sz="2800" dirty="0" err="1" smtClean="0"/>
              <a:t>funksiyasi</a:t>
            </a:r>
            <a:r>
              <a:rPr lang="en-US" sz="2800" dirty="0" smtClean="0"/>
              <a:t> </a:t>
            </a:r>
            <a:r>
              <a:rPr lang="en-US" sz="2800" dirty="0" err="1" smtClean="0"/>
              <a:t>orqali</a:t>
            </a:r>
            <a:r>
              <a:rPr lang="en-US" sz="2800" dirty="0" smtClean="0"/>
              <a:t> </a:t>
            </a:r>
            <a:r>
              <a:rPr lang="en-US" sz="2800" dirty="0" err="1" smtClean="0"/>
              <a:t>amalga</a:t>
            </a:r>
            <a:r>
              <a:rPr lang="en-US" sz="2800" dirty="0" smtClean="0"/>
              <a:t> </a:t>
            </a:r>
            <a:r>
              <a:rPr lang="en-US" sz="2800" dirty="0" err="1" smtClean="0"/>
              <a:t>oshiriladi</a:t>
            </a:r>
            <a:r>
              <a:rPr lang="en-US" sz="2800" dirty="0" smtClean="0"/>
              <a:t>. </a:t>
            </a:r>
          </a:p>
          <a:p>
            <a:r>
              <a:rPr lang="fr-FR" sz="2800" dirty="0" smtClean="0"/>
              <a:t>FILE * fopen ( const char * filename, const char * mode ); </a:t>
            </a:r>
          </a:p>
          <a:p>
            <a:r>
              <a:rPr lang="en-US" sz="2800" dirty="0" smtClean="0"/>
              <a:t>filename - </a:t>
            </a:r>
            <a:r>
              <a:rPr lang="en-US" sz="2800" dirty="0" err="1" smtClean="0"/>
              <a:t>o'zgaruvchisi</a:t>
            </a:r>
            <a:r>
              <a:rPr lang="en-US" sz="2800" dirty="0" smtClean="0"/>
              <a:t> char </a:t>
            </a:r>
            <a:r>
              <a:rPr lang="en-US" sz="2800" dirty="0" err="1" smtClean="0"/>
              <a:t>toifasidagi</a:t>
            </a:r>
            <a:r>
              <a:rPr lang="en-US" sz="2800" dirty="0" smtClean="0"/>
              <a:t> </a:t>
            </a:r>
            <a:r>
              <a:rPr lang="en-US" sz="2800" dirty="0" err="1" smtClean="0"/>
              <a:t>satr</a:t>
            </a:r>
            <a:r>
              <a:rPr lang="en-US" sz="2800" dirty="0" smtClean="0"/>
              <a:t> </a:t>
            </a:r>
            <a:r>
              <a:rPr lang="en-US" sz="2800" dirty="0" err="1" smtClean="0"/>
              <a:t>bo'lib</a:t>
            </a:r>
            <a:r>
              <a:rPr lang="en-US" sz="2800" dirty="0" smtClean="0"/>
              <a:t>, </a:t>
            </a:r>
            <a:r>
              <a:rPr lang="en-US" sz="2800" dirty="0" err="1" smtClean="0"/>
              <a:t>faylning</a:t>
            </a:r>
            <a:r>
              <a:rPr lang="en-US" sz="2800" dirty="0" smtClean="0"/>
              <a:t> </a:t>
            </a:r>
            <a:r>
              <a:rPr lang="en-US" sz="2800" dirty="0" err="1" smtClean="0"/>
              <a:t>to'liq</a:t>
            </a:r>
            <a:r>
              <a:rPr lang="en-US" sz="2800" dirty="0" smtClean="0"/>
              <a:t> </a:t>
            </a:r>
            <a:r>
              <a:rPr lang="en-US" sz="2800" dirty="0" err="1" smtClean="0"/>
              <a:t>nomini</a:t>
            </a:r>
            <a:r>
              <a:rPr lang="en-US" sz="2800" dirty="0" smtClean="0"/>
              <a:t> </a:t>
            </a:r>
            <a:r>
              <a:rPr lang="en-US" sz="2800" dirty="0" err="1" smtClean="0"/>
              <a:t>ko'rsatishi</a:t>
            </a:r>
            <a:r>
              <a:rPr lang="en-US" sz="2800" dirty="0" smtClean="0"/>
              <a:t> </a:t>
            </a:r>
            <a:r>
              <a:rPr lang="en-US" sz="2800" dirty="0" err="1" smtClean="0"/>
              <a:t>lozim</a:t>
            </a:r>
            <a:r>
              <a:rPr lang="en-US" sz="2800" dirty="0" smtClean="0"/>
              <a:t> (filename = "D:\Qudrat_c++\Namuna\file\file.txt"). Agar </a:t>
            </a:r>
            <a:r>
              <a:rPr lang="en-US" sz="2800" dirty="0" err="1" smtClean="0"/>
              <a:t>faylning</a:t>
            </a:r>
            <a:r>
              <a:rPr lang="en-US" sz="2800" dirty="0" smtClean="0"/>
              <a:t> </a:t>
            </a:r>
            <a:r>
              <a:rPr lang="en-US" sz="2800" dirty="0" err="1" smtClean="0"/>
              <a:t>faqat</a:t>
            </a:r>
            <a:r>
              <a:rPr lang="en-US" sz="2800" dirty="0" smtClean="0"/>
              <a:t> </a:t>
            </a:r>
            <a:r>
              <a:rPr lang="en-US" sz="2800" dirty="0" err="1" smtClean="0"/>
              <a:t>nomi</a:t>
            </a:r>
            <a:r>
              <a:rPr lang="en-US" sz="2800" dirty="0" smtClean="0"/>
              <a:t> </a:t>
            </a:r>
            <a:r>
              <a:rPr lang="en-US" sz="2800" dirty="0" err="1" smtClean="0"/>
              <a:t>ko'rsatilgan</a:t>
            </a:r>
            <a:r>
              <a:rPr lang="en-US" sz="2800" dirty="0" smtClean="0"/>
              <a:t> </a:t>
            </a:r>
            <a:r>
              <a:rPr lang="en-US" sz="2800" dirty="0" err="1" smtClean="0"/>
              <a:t>bo'lsa</a:t>
            </a:r>
            <a:r>
              <a:rPr lang="en-US" sz="2800" dirty="0" smtClean="0"/>
              <a:t>, </a:t>
            </a:r>
            <a:r>
              <a:rPr lang="en-US" sz="2800" dirty="0" err="1" smtClean="0"/>
              <a:t>fayl</a:t>
            </a:r>
            <a:r>
              <a:rPr lang="en-US" sz="2800" dirty="0" smtClean="0"/>
              <a:t> </a:t>
            </a:r>
            <a:r>
              <a:rPr lang="en-US" sz="2800" dirty="0" err="1" smtClean="0"/>
              <a:t>joriy</a:t>
            </a:r>
            <a:r>
              <a:rPr lang="en-US" sz="2800" dirty="0" smtClean="0"/>
              <a:t> </a:t>
            </a:r>
            <a:r>
              <a:rPr lang="en-US" sz="2800" dirty="0" err="1" smtClean="0"/>
              <a:t>katalogdan</a:t>
            </a:r>
            <a:r>
              <a:rPr lang="en-US" sz="2800" dirty="0" smtClean="0"/>
              <a:t> </a:t>
            </a:r>
            <a:r>
              <a:rPr lang="en-US" sz="2800" dirty="0" err="1" smtClean="0"/>
              <a:t>qidiriladi</a:t>
            </a:r>
            <a:r>
              <a:rPr lang="en-US" sz="2800" dirty="0" smtClean="0"/>
              <a:t> (filename = "file.txt").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7472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mode</a:t>
            </a:r>
            <a:r>
              <a:rPr lang="en-US" sz="1800" dirty="0" smtClean="0"/>
              <a:t> - </a:t>
            </a:r>
            <a:r>
              <a:rPr lang="en-US" sz="1800" dirty="0" err="1" smtClean="0">
                <a:solidFill>
                  <a:schemeClr val="tx1"/>
                </a:solidFill>
              </a:rPr>
              <a:t>o'zgaruvchisi</a:t>
            </a:r>
            <a:r>
              <a:rPr lang="en-US" sz="1800" dirty="0" smtClean="0">
                <a:solidFill>
                  <a:schemeClr val="tx1"/>
                </a:solidFill>
              </a:rPr>
              <a:t> ham char </a:t>
            </a:r>
            <a:r>
              <a:rPr lang="en-US" sz="1800" dirty="0" err="1" smtClean="0">
                <a:solidFill>
                  <a:schemeClr val="tx1"/>
                </a:solidFill>
              </a:rPr>
              <a:t>toifasidagi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satr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bo'lib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faylni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qaysi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xolatda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ochish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lozimligini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bildiradi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071546"/>
          <a:ext cx="8572560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r>
              <a:rPr lang="en-US" dirty="0" err="1" smtClean="0"/>
              <a:t>Faylga</a:t>
            </a:r>
            <a:r>
              <a:rPr lang="en-US" dirty="0" smtClean="0"/>
              <a:t> </a:t>
            </a:r>
            <a:r>
              <a:rPr lang="en-US" dirty="0" err="1" smtClean="0"/>
              <a:t>ma'lumot</a:t>
            </a:r>
            <a:r>
              <a:rPr lang="en-US" dirty="0" smtClean="0"/>
              <a:t> </a:t>
            </a:r>
            <a:r>
              <a:rPr lang="en-US" dirty="0" err="1" smtClean="0"/>
              <a:t>yozish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o'qish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fread</a:t>
            </a:r>
            <a:r>
              <a:rPr lang="en-US" dirty="0" smtClean="0"/>
              <a:t> ( void * </a:t>
            </a:r>
            <a:r>
              <a:rPr lang="en-US" dirty="0" err="1" smtClean="0"/>
              <a:t>ptr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size, </a:t>
            </a:r>
            <a:r>
              <a:rPr lang="en-US" dirty="0" err="1" smtClean="0"/>
              <a:t>size_t</a:t>
            </a:r>
            <a:r>
              <a:rPr lang="en-US" dirty="0" smtClean="0"/>
              <a:t> n, FILE * stream ); </a:t>
            </a:r>
          </a:p>
          <a:p>
            <a:r>
              <a:rPr lang="en-US" dirty="0" err="1" smtClean="0"/>
              <a:t>fread</a:t>
            </a:r>
            <a:r>
              <a:rPr lang="en-US" dirty="0" smtClean="0"/>
              <a:t> </a:t>
            </a:r>
            <a:r>
              <a:rPr lang="en-US" dirty="0" err="1" smtClean="0"/>
              <a:t>funksiyasi</a:t>
            </a:r>
            <a:r>
              <a:rPr lang="en-US" dirty="0" smtClean="0"/>
              <a:t>, </a:t>
            </a:r>
            <a:r>
              <a:rPr lang="en-US" dirty="0" err="1" smtClean="0"/>
              <a:t>fayldan</a:t>
            </a:r>
            <a:r>
              <a:rPr lang="en-US" dirty="0" smtClean="0"/>
              <a:t> </a:t>
            </a:r>
            <a:r>
              <a:rPr lang="en-US" dirty="0" err="1" smtClean="0"/>
              <a:t>ptr</a:t>
            </a:r>
            <a:r>
              <a:rPr lang="en-US" dirty="0" smtClean="0"/>
              <a:t> </a:t>
            </a:r>
            <a:r>
              <a:rPr lang="en-US" dirty="0" err="1" smtClean="0"/>
              <a:t>ko'rsatkichi</a:t>
            </a:r>
            <a:r>
              <a:rPr lang="en-US" dirty="0" smtClean="0"/>
              <a:t> </a:t>
            </a:r>
            <a:r>
              <a:rPr lang="en-US" dirty="0" err="1" smtClean="0"/>
              <a:t>adresiga</a:t>
            </a:r>
            <a:r>
              <a:rPr lang="en-US" dirty="0" smtClean="0"/>
              <a:t> size </a:t>
            </a:r>
            <a:r>
              <a:rPr lang="en-US" dirty="0" err="1" smtClean="0"/>
              <a:t>xajmdagi</a:t>
            </a:r>
            <a:r>
              <a:rPr lang="en-US" dirty="0" smtClean="0"/>
              <a:t> </a:t>
            </a:r>
            <a:r>
              <a:rPr lang="en-US" dirty="0" err="1" smtClean="0"/>
              <a:t>ma'lumotdan</a:t>
            </a:r>
            <a:r>
              <a:rPr lang="en-US" dirty="0" smtClean="0"/>
              <a:t> n </a:t>
            </a:r>
            <a:r>
              <a:rPr lang="en-US" dirty="0" err="1" smtClean="0"/>
              <a:t>tani</a:t>
            </a:r>
            <a:r>
              <a:rPr lang="en-US" dirty="0" smtClean="0"/>
              <a:t> </a:t>
            </a:r>
            <a:r>
              <a:rPr lang="en-US" dirty="0" err="1" smtClean="0"/>
              <a:t>o'qishni</a:t>
            </a:r>
            <a:r>
              <a:rPr lang="en-US" dirty="0" smtClean="0"/>
              <a:t> </a:t>
            </a:r>
            <a:r>
              <a:rPr lang="en-US" dirty="0" err="1" smtClean="0"/>
              <a:t>amalga</a:t>
            </a:r>
            <a:r>
              <a:rPr lang="en-US" dirty="0" smtClean="0"/>
              <a:t> </a:t>
            </a:r>
            <a:r>
              <a:rPr lang="en-US" dirty="0" err="1" smtClean="0"/>
              <a:t>oshiradi</a:t>
            </a:r>
            <a:r>
              <a:rPr lang="en-US" dirty="0" smtClean="0"/>
              <a:t>. Agar </a:t>
            </a:r>
            <a:r>
              <a:rPr lang="en-US" dirty="0" err="1" smtClean="0"/>
              <a:t>o'qish</a:t>
            </a:r>
            <a:r>
              <a:rPr lang="en-US" dirty="0" smtClean="0"/>
              <a:t> </a:t>
            </a:r>
            <a:r>
              <a:rPr lang="en-US" dirty="0" err="1" smtClean="0"/>
              <a:t>muvoffaqiyatli</a:t>
            </a:r>
            <a:r>
              <a:rPr lang="en-US" dirty="0" smtClean="0"/>
              <a:t> </a:t>
            </a:r>
            <a:r>
              <a:rPr lang="en-US" dirty="0" err="1" smtClean="0"/>
              <a:t>amalga</a:t>
            </a:r>
            <a:r>
              <a:rPr lang="en-US" dirty="0" smtClean="0"/>
              <a:t> </a:t>
            </a:r>
            <a:r>
              <a:rPr lang="en-US" dirty="0" err="1" smtClean="0"/>
              <a:t>oshsa</a:t>
            </a:r>
            <a:r>
              <a:rPr lang="en-US" dirty="0" smtClean="0"/>
              <a:t> </a:t>
            </a:r>
            <a:r>
              <a:rPr lang="en-US" dirty="0" err="1" smtClean="0"/>
              <a:t>fread</a:t>
            </a:r>
            <a:r>
              <a:rPr lang="en-US" dirty="0" smtClean="0"/>
              <a:t> </a:t>
            </a:r>
            <a:r>
              <a:rPr lang="en-US" dirty="0" err="1" smtClean="0"/>
              <a:t>funksiyasi</a:t>
            </a:r>
            <a:r>
              <a:rPr lang="en-US" dirty="0" smtClean="0"/>
              <a:t> </a:t>
            </a:r>
            <a:r>
              <a:rPr lang="en-US" dirty="0" err="1" smtClean="0"/>
              <a:t>o'qilgan</a:t>
            </a:r>
            <a:r>
              <a:rPr lang="en-US" dirty="0" smtClean="0"/>
              <a:t> </a:t>
            </a:r>
            <a:r>
              <a:rPr lang="en-US" dirty="0" err="1" smtClean="0"/>
              <a:t>bloklar</a:t>
            </a:r>
            <a:r>
              <a:rPr lang="en-US" dirty="0" smtClean="0"/>
              <a:t> </a:t>
            </a:r>
            <a:r>
              <a:rPr lang="en-US" dirty="0" err="1" smtClean="0"/>
              <a:t>soni</a:t>
            </a:r>
            <a:r>
              <a:rPr lang="en-US" dirty="0" smtClean="0"/>
              <a:t> n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qaytaradi</a:t>
            </a:r>
            <a:r>
              <a:rPr lang="en-US" dirty="0" smtClean="0"/>
              <a:t>. </a:t>
            </a:r>
            <a:r>
              <a:rPr lang="en-US" dirty="0" err="1" smtClean="0"/>
              <a:t>Aksholda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qaytariladi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fwrite</a:t>
            </a:r>
            <a:r>
              <a:rPr lang="en-US" dirty="0" smtClean="0"/>
              <a:t> ( const void * </a:t>
            </a:r>
            <a:r>
              <a:rPr lang="en-US" dirty="0" err="1" smtClean="0"/>
              <a:t>ptr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size, </a:t>
            </a:r>
            <a:r>
              <a:rPr lang="en-US" dirty="0" err="1" smtClean="0"/>
              <a:t>size_t</a:t>
            </a:r>
            <a:r>
              <a:rPr lang="en-US" dirty="0" smtClean="0"/>
              <a:t> n, FILE * stream ); </a:t>
            </a:r>
          </a:p>
          <a:p>
            <a:r>
              <a:rPr lang="en-US" dirty="0" err="1" smtClean="0"/>
              <a:t>fwrite</a:t>
            </a:r>
            <a:r>
              <a:rPr lang="en-US" dirty="0" smtClean="0"/>
              <a:t> </a:t>
            </a:r>
            <a:r>
              <a:rPr lang="en-US" dirty="0" err="1" smtClean="0"/>
              <a:t>funksiyasi</a:t>
            </a:r>
            <a:r>
              <a:rPr lang="en-US" dirty="0" smtClean="0"/>
              <a:t>, </a:t>
            </a:r>
            <a:r>
              <a:rPr lang="en-US" dirty="0" err="1" smtClean="0"/>
              <a:t>faylga</a:t>
            </a:r>
            <a:r>
              <a:rPr lang="en-US" dirty="0" smtClean="0"/>
              <a:t> </a:t>
            </a:r>
            <a:r>
              <a:rPr lang="en-US" dirty="0" err="1" smtClean="0"/>
              <a:t>ptr</a:t>
            </a:r>
            <a:r>
              <a:rPr lang="en-US" dirty="0" smtClean="0"/>
              <a:t> </a:t>
            </a:r>
            <a:r>
              <a:rPr lang="en-US" dirty="0" err="1" smtClean="0"/>
              <a:t>ko'rsatkichi</a:t>
            </a:r>
            <a:r>
              <a:rPr lang="en-US" dirty="0" smtClean="0"/>
              <a:t> </a:t>
            </a:r>
            <a:r>
              <a:rPr lang="en-US" dirty="0" err="1" smtClean="0"/>
              <a:t>adresidan</a:t>
            </a:r>
            <a:r>
              <a:rPr lang="en-US" dirty="0" smtClean="0"/>
              <a:t> </a:t>
            </a:r>
            <a:r>
              <a:rPr lang="en-US" dirty="0" err="1" smtClean="0"/>
              <a:t>boshlab</a:t>
            </a:r>
            <a:r>
              <a:rPr lang="en-US" dirty="0" smtClean="0"/>
              <a:t> size </a:t>
            </a:r>
            <a:r>
              <a:rPr lang="en-US" dirty="0" err="1" smtClean="0"/>
              <a:t>xajmdagi</a:t>
            </a:r>
            <a:r>
              <a:rPr lang="en-US" dirty="0" smtClean="0"/>
              <a:t> </a:t>
            </a:r>
            <a:r>
              <a:rPr lang="en-US" dirty="0" err="1" smtClean="0"/>
              <a:t>ma'lumotdan</a:t>
            </a:r>
            <a:r>
              <a:rPr lang="en-US" dirty="0" smtClean="0"/>
              <a:t> n </a:t>
            </a:r>
            <a:r>
              <a:rPr lang="en-US" dirty="0" err="1" smtClean="0"/>
              <a:t>tani</a:t>
            </a:r>
            <a:r>
              <a:rPr lang="en-US" dirty="0" smtClean="0"/>
              <a:t> </a:t>
            </a:r>
            <a:r>
              <a:rPr lang="en-US" dirty="0" err="1" smtClean="0"/>
              <a:t>yozishni</a:t>
            </a:r>
            <a:r>
              <a:rPr lang="en-US" dirty="0" smtClean="0"/>
              <a:t> </a:t>
            </a:r>
            <a:r>
              <a:rPr lang="en-US" dirty="0" err="1" smtClean="0"/>
              <a:t>amalga</a:t>
            </a:r>
            <a:r>
              <a:rPr lang="en-US" dirty="0" smtClean="0"/>
              <a:t> </a:t>
            </a:r>
            <a:r>
              <a:rPr lang="en-US" dirty="0" err="1" smtClean="0"/>
              <a:t>oshiradi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1113</Words>
  <Application>Microsoft Office PowerPoint</Application>
  <PresentationFormat>Экран (4:3)</PresentationFormat>
  <Paragraphs>107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Calibri</vt:lpstr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MANTIQIY FAYLLAR.</vt:lpstr>
      <vt:lpstr>Fizik va mantiqiy fayllar </vt:lpstr>
      <vt:lpstr>Презентация PowerPoint</vt:lpstr>
      <vt:lpstr>Презентация PowerPoint</vt:lpstr>
      <vt:lpstr>Презентация PowerPoint</vt:lpstr>
      <vt:lpstr>mode - o'zgaruvchisi ham char toifasidagi satr bo'lib, faylni qaysi xolatda ochish lozimligini bildiradi.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Toshkent viloyati Chirchiq Davlat Pedagogika instituti “Aniq va tabiiy fanlar “ fakulteti “Informatika o’qitish metodikasi “ yo’nalishi 17/1 guruh 2 bosqich talabasi  Kimsanova Gulnozaning  “Informatika o’qitish metodikasi “ fanodan tayyorlagan    Mustaqil ishi  </dc:title>
  <dc:creator>Oxunjon</dc:creator>
  <cp:lastModifiedBy>Пользователь Windows</cp:lastModifiedBy>
  <cp:revision>9</cp:revision>
  <dcterms:created xsi:type="dcterms:W3CDTF">2019-06-03T15:54:50Z</dcterms:created>
  <dcterms:modified xsi:type="dcterms:W3CDTF">2019-06-06T06:31:35Z</dcterms:modified>
</cp:coreProperties>
</file>