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9" r:id="rId5"/>
    <p:sldId id="261" r:id="rId6"/>
    <p:sldId id="271" r:id="rId7"/>
    <p:sldId id="260" r:id="rId8"/>
    <p:sldId id="272" r:id="rId9"/>
    <p:sldId id="270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14480" y="642918"/>
            <a:ext cx="6500858" cy="53578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Мавзу: </a:t>
            </a:r>
            <a:r>
              <a:rPr lang="uz-Cyrl-UZ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 кутубхонадаги  стринг синфи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8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E’tiboringiz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rahmat</a:t>
            </a:r>
            <a:r>
              <a:rPr lang="en-U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/>
            <a:r>
              <a:rPr lang="en-US" sz="6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428604"/>
            <a:ext cx="7643866" cy="600079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++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ishlashni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qulaylashtirish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string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kiritilgan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string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satrlarida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oxirini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'\0'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belgisi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belgilamaydi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string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sinfidan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sarlavha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faylini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kutubxonadagi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string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sinfidan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sarlavha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faylini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dasturga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Lekin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ba'zi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kompilyatorlarda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sarlavha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faylini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bo'ladi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usuldagi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ishlash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sarlavha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fayli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qo'shiladi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Eng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afzali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o'zingiz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ishlatayotgan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kompilyator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yaxshilab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tanishib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chiqing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Satrlar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ishlovchi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funksiyalar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tanishib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chiqamiz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8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285728"/>
            <a:ext cx="17859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85728"/>
            <a:ext cx="8143932" cy="78581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ususiyatlarini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aniqlash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funksiyalardan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500174"/>
            <a:ext cx="3643338" cy="928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unsigned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size() const;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714620"/>
            <a:ext cx="3571900" cy="928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unsigned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length() const;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143380"/>
            <a:ext cx="3643338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unsigned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max_size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() const;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5500702"/>
            <a:ext cx="3714776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unsigned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capacity() const;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86380" y="1500174"/>
            <a:ext cx="3429024" cy="928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o’lchami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714620"/>
            <a:ext cx="3500462" cy="928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el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ntlar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4214818"/>
            <a:ext cx="3500462" cy="857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maksimal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uzunligi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86380" y="5572140"/>
            <a:ext cx="3429024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egallagan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хо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tira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hajmi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4286248" y="1714488"/>
            <a:ext cx="785818" cy="50006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286248" y="2928934"/>
            <a:ext cx="785818" cy="50006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357686" y="4429132"/>
            <a:ext cx="785818" cy="50006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429124" y="5715016"/>
            <a:ext cx="714380" cy="50006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429684" cy="10001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uzunligini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aniqlash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length()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size()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funksiyalaridan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500174"/>
            <a:ext cx="4500594" cy="50720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include&lt;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&lt;string&gt;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namespace std;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{ string s;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kiriting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getline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s);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kiritgan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"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s.length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() &lt;&lt; "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belgidan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kiritgan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" &lt;&lt;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s.size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() &lt;&lt; "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belgidan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return 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328614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285728"/>
            <a:ext cx="7786742" cy="71438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atrning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qismidan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nusxa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1142984"/>
            <a:ext cx="7786742" cy="55007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string&amp; assign ( const string &amp;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o'zgaruvchisidagi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to'liq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nusxasini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assign ( const string&amp;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 );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o'zgaruvchisidagi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o'rindagi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belgisidan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nusxasini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string&amp; assign ( const char* 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 ); string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belgisi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nusxasini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string s1, s2, s3;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"dastur.uz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s2.assign(s1); // s2 = "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dastur.uz“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s3.assign(s1, 0, 6); // s3 = "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dastur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append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funksiyasining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assigndan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farqi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davomiga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qismining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qo'shishidadir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string&amp; append ( const string&amp;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);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append ( const string&amp;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 );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append ( const char* 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size_t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7158" y="285728"/>
            <a:ext cx="8429684" cy="10001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Satrdan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nusxa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500174"/>
            <a:ext cx="4500594" cy="507209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#include&lt;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#include &lt;string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using namespace std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 string s1, s2, s3; 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s1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"GULBAHOR"; 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s2.assign(s1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0, 3); // s2 = "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GUL“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s3.assign(s1, 3, 5); // s3 = "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BAHOR“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&lt;&lt; s1 &lt;&lt;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&lt;&lt; s2 &lt;&lt;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&lt;&lt; s3 &lt;&lt;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s1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s3 + s2; // s1 = "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BAHORGUL“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&lt;&lt; s1 &lt;&lt;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s2.append(s3); // s2 = "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GULBAHOR“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&lt;&lt; s2 &lt;&lt;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return 0; 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328614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428604"/>
            <a:ext cx="3214710" cy="25717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qismini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o’chirish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7620" y="785794"/>
            <a:ext cx="5000660" cy="55007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erase(unsigned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pos=0, unsigned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n=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npos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erase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o'zgaruvchisida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ko'rsatilgan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o'rindan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belgini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o'chiradi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Agar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nechta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o'chirilishi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ko'rsatilmagan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bo'lsa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pos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o'zgaruvchisida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ko'rsatilgan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o'rindan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oxirigacha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o'chiriladi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Agar pos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ko'rsatilmagan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bo'lsa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to'liq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o'chiriladi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3" descr="C:\Documents and Settings\rashidova.d\Рабочий стол\Стратегия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3286124"/>
            <a:ext cx="3500462" cy="2852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85728"/>
            <a:ext cx="4214842" cy="63579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 &lt;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&lt;string&gt;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namespace std;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string s = "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Assalomu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bo'lajak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dasturchilar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"; </a:t>
            </a: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 s &lt;&lt;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belgidan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belgini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o'chirish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(16, 9);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 s &lt;&lt;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//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Assalomu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dasturchilar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chiqadi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 s = "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Assalomu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dasturchilar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// 16 -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belgidan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oxirigacha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o'chirish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&lt;&lt; s &lt;&lt;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//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Assalomu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alaykum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s.erase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();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 s &lt;&lt;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//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bo'sh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chiqariladi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return 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/>
          <a:srcRect l="25434" t="28025" r="18587" b="33440"/>
          <a:stretch>
            <a:fillRect/>
          </a:stretch>
        </p:blipFill>
        <p:spPr bwMode="auto">
          <a:xfrm>
            <a:off x="4500562" y="1285860"/>
            <a:ext cx="464343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42852"/>
            <a:ext cx="7786742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Satrni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satr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orasiga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qo'shish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1000108"/>
            <a:ext cx="8072494" cy="550072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istalgan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qismini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insert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funksiyasidan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foydalaniladi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insert(unsigned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pos1, const string &amp;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o'rindan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insert(unsigned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pos1, const string &amp;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unsigned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pos2,unsigned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o'rindan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satrining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o'rnidan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belgini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qo'shish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insert(unsigned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pos1, const char *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n);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o'rindan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boshlab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char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satrning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belgisini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qo'shish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680</Words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120</cp:revision>
  <dcterms:created xsi:type="dcterms:W3CDTF">2019-06-05T13:44:59Z</dcterms:created>
  <dcterms:modified xsi:type="dcterms:W3CDTF">2019-06-06T07:20:57Z</dcterms:modified>
</cp:coreProperties>
</file>