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9" r:id="rId5"/>
    <p:sldId id="261" r:id="rId6"/>
    <p:sldId id="260" r:id="rId7"/>
    <p:sldId id="270" r:id="rId8"/>
    <p:sldId id="265" r:id="rId9"/>
    <p:sldId id="266" r:id="rId10"/>
    <p:sldId id="268" r:id="rId11"/>
    <p:sldId id="257" r:id="rId12"/>
    <p:sldId id="258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500166" y="785794"/>
            <a:ext cx="6500858" cy="53578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5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Мавзу: Кўп ўлчамли массивлар.</a:t>
            </a:r>
            <a:endParaRPr lang="ru-RU" sz="5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8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E’tiboringiz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/>
            <a:r>
              <a:rPr lang="en-US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3286116" y="0"/>
            <a:ext cx="5857884" cy="5072074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o`lchamli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ishlatilgan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o`zgaruvchilar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jinsdagi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berilganlarni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otirada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saqlash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foydalaniladi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o`lchamli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massivlarda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jinsdagi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qiymatlarni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o`lchamli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o`zgaruvchilar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ichida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saqlash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foydalaniladi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235745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Documents and Settings\rashidova.d\Рабочий стол\Стратегия\загруже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71943"/>
            <a:ext cx="3929090" cy="2786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285992"/>
            <a:ext cx="8429684" cy="392909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Toifa</a:t>
            </a:r>
            <a:r>
              <a:rPr lang="uz-Cyrl-UZ" sz="24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massiv_nomi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siv_satrlari_soni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massiv_ustunlari_soni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o`lchamli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statik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massivlarning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e`lon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qilinishida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o`lchamlidan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farqi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nomidan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qirrali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qavs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ichida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qiymat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yozilganligidadir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Bulardan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birinchisi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ikkinchisi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Ya'ni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o'lchamli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elementiga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indeks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orqali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murojaat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qilinadi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o`lchamli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matematika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kursidan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ma`lum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bo`lgan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matritsalarni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eslatadi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85786" y="0"/>
            <a:ext cx="7286676" cy="2214554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o`lchamli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statik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massivlarni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e`lon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z-Cyrl-U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endParaRPr lang="uz-Cyrl-UZ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z-Cyrl-UZ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z-Cyrl-UZ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z-Cyrl-UZ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4357718" cy="107157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o'lchamli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e'loniga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misol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uz-Cyrl-U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a[3][3], b[2][4];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 l="34555" t="37261" r="21091" b="38217"/>
          <a:stretch>
            <a:fillRect/>
          </a:stretch>
        </p:blipFill>
        <p:spPr bwMode="auto">
          <a:xfrm>
            <a:off x="5000596" y="285728"/>
            <a:ext cx="414340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28596" y="1643050"/>
            <a:ext cx="4214842" cy="5000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o'lchamli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massivlarda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indeks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satrni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uz-Cyrl-U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indeks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ustunni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dastlabki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a10 –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element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o`qiladi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deyilmaydi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ustunga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bo`lgan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mxn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o`lchamli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Agar m=n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bo'lsa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kvadrat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2928934"/>
            <a:ext cx="3143272" cy="3143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sv-SE" sz="2800" dirty="0" smtClean="0">
                <a:latin typeface="Times New Roman" pitchFamily="18" charset="0"/>
                <a:cs typeface="Times New Roman" pitchFamily="18" charset="0"/>
              </a:rPr>
              <a:t>A matritsa 3 ta satr, 3 ta ustunga ega; </a:t>
            </a:r>
            <a:endParaRPr lang="uz-Cyrl-U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z-Cyrl-U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v-SE" sz="2800" dirty="0" smtClean="0">
                <a:latin typeface="Times New Roman" pitchFamily="18" charset="0"/>
                <a:cs typeface="Times New Roman" pitchFamily="18" charset="0"/>
              </a:rPr>
              <a:t>B matritsa 2 ta satr, 4 ta ustunga ega;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214290"/>
            <a:ext cx="8215370" cy="271464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Ko'p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o'lchamli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massivlarni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initsializatsiyalash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a[2][2]={1,2,7,3};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b[2][3]={ {0,1,2}, {3,4,5} };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Massivlarni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qo`llanilishiga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misol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keltiradigan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bo`lsak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talabalarni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fanlardan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baholarini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bildirsin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Ya`ni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fan. n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ustunga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talabalarning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o`rtacha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baholari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hisoblanib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stipendiya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ta`minlansin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hakazo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bunga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o`xshash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ko`plab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misollar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keltirish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masalalarga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to`xtalishdan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oldin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ikkita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oddiy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masalar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tanishib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chiqaylik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3286124"/>
            <a:ext cx="7786742" cy="30003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1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Masala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mxn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elementlarini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kirituvchi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ekranga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jadval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ko`rinishida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chiqaruvchi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programma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tuzilsin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143248"/>
            <a:ext cx="121444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285728"/>
            <a:ext cx="7715304" cy="63579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namespace std;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m, n, a[10][10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&lt;&lt; "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sonini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kiriting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\nm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=";</a:t>
            </a: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&gt;&gt; 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&lt;&lt; "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sonini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kiriting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\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=";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&gt;&gt; 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&lt;&lt;"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elementlarini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kiriting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\n";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 m 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++)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 n;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&lt;&lt; "a[" &lt;&lt;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&lt;&lt; "][" &lt;&lt;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&lt;&lt; "]=";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&gt;&gt; a[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];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matritsani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jadval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shaklida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chiqarish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 m;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{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&lt; n;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++)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&lt;&lt; a[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ustun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] &lt;&lt; "\t";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&lt;&lt;"\n";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0;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8" descr="иконка text editor, редактирование текста, редактирование,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28604"/>
            <a:ext cx="2202921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142852"/>
            <a:ext cx="7786742" cy="27860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parametri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jo'natish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funksiya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natijasi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matritsani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uzatishda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jo'natish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bo'ladi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Funksiyada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massivdan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foydalanishni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necha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shularning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ba'zilari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tanishamiz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3500438"/>
            <a:ext cx="5072098" cy="27146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matritsani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uzatish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Maqsad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matritsani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uzatishni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o'rganish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8" descr="иконка text editor, редактирование текста, редактирование,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714752"/>
            <a:ext cx="235745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14282" y="357166"/>
            <a:ext cx="4357718" cy="62151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namespace std;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matrix_print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a[10][10],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{ //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matritsani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jadval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shaklida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chiqarish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 m;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{ for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j = 0; j &lt; n; 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{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 a[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][j] &lt;&lt; "\t";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 "\n";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matrix_input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a[10][10],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&lt;&lt;"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elementlarini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kiriting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\n";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&lt; m;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j = 0; j &lt; n; j++)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&gt;&gt; a[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][j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}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857752" y="714356"/>
            <a:ext cx="4143404" cy="5715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main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m, n, a[10][10]; 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&lt;&lt; "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sonini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kiriting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\nm=";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&gt;&gt;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;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&lt;&lt; "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sonini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kiriting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\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=";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&gt;&gt; n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jo'natiladi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matrix_input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m, 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&lt;&lt; "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Kiritilgan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\n"; //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funksiyaga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matritsa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ustunlar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jo'natiladi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matrix_print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(a, m, 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return 0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3929058" y="0"/>
            <a:ext cx="2143140" cy="7857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15074" y="142852"/>
            <a:ext cx="207170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DAVOMI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85728"/>
            <a:ext cx="81439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dirty="0" smtClean="0">
                <a:latin typeface="Times New Roman" pitchFamily="18" charset="0"/>
                <a:cs typeface="Times New Roman" pitchFamily="18" charset="0"/>
              </a:rPr>
              <a:t>STATISTIK MASSIVLAR BILAN ISHLASHNING KAMCHILIKLARI: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1643050"/>
            <a:ext cx="8072494" cy="43577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Statik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massivlarning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uzunligi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ldindan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ma’lum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Statik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massivning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o'lchami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rilganlarga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ajratilgan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tiraning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o’lchami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garalangan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o’lchamdagi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massiv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e’l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masalani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chilishida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ajratilgan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to’liq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ishlatimasligi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kamchiliklarni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dinamik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massivlardan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ydalanish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rqali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590</Words>
  <PresentationFormat>Экран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114</cp:revision>
  <dcterms:created xsi:type="dcterms:W3CDTF">2019-06-05T13:44:59Z</dcterms:created>
  <dcterms:modified xsi:type="dcterms:W3CDTF">2019-06-06T05:41:12Z</dcterms:modified>
</cp:coreProperties>
</file>