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61" r:id="rId6"/>
    <p:sldId id="260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ED2C15-D877-414C-A580-FF034498BA2D}" type="doc">
      <dgm:prSet loTypeId="urn:microsoft.com/office/officeart/2005/8/layout/gear1" loCatId="process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A8E468BB-0418-4E89-A662-DD3E6A3942D7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Void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turidagi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funksiya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bo’lib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asosiy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pragrammadan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yoki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chaqiruvchi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funksiyadan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xechqanday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parametr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qabul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qilib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olmaydi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ham, 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asosiy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programmaga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xechqanday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natija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qaytarmaydi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ham.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AE1B6D-5E53-4B80-9CD5-95EDF984B90C}" type="parTrans" cxnId="{276BF389-0A0D-4899-9789-D9965709C068}">
      <dgm:prSet/>
      <dgm:spPr/>
      <dgm:t>
        <a:bodyPr/>
        <a:lstStyle/>
        <a:p>
          <a:endParaRPr lang="ru-RU"/>
        </a:p>
      </dgm:t>
    </dgm:pt>
    <dgm:pt modelId="{75581695-068B-4306-A231-CFFE3C4488B3}" type="sibTrans" cxnId="{276BF389-0A0D-4899-9789-D9965709C068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099F2C1-FBA0-479D-8DF8-8C3688093F7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Asosiy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programmaga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yoki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chaqiruvchi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funksiyaga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natijani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qaytaruvchi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D18586-C5FA-4371-9160-0562E5EAA315}" type="parTrans" cxnId="{821D60E4-5C4B-4058-86C2-742FE47C24C6}">
      <dgm:prSet/>
      <dgm:spPr/>
      <dgm:t>
        <a:bodyPr/>
        <a:lstStyle/>
        <a:p>
          <a:endParaRPr lang="ru-RU"/>
        </a:p>
      </dgm:t>
    </dgm:pt>
    <dgm:pt modelId="{C445883C-D9E2-4921-B6EE-69D7721B2246}" type="sibTrans" cxnId="{821D60E4-5C4B-4058-86C2-742FE47C24C6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C679DF2-F008-4620-BCE0-06DFF8892048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Parametrsiz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funksiyaning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o’zi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ham 2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xil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bo’lishi</a:t>
          </a:r>
          <a:r>
            <a: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mumkin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12ACBA-0A2E-4C7B-928E-A7BD952410A0}" type="parTrans" cxnId="{12D2F54A-A469-4F66-A253-DA9D55F40452}">
      <dgm:prSet/>
      <dgm:spPr/>
      <dgm:t>
        <a:bodyPr/>
        <a:lstStyle/>
        <a:p>
          <a:endParaRPr lang="ru-RU"/>
        </a:p>
      </dgm:t>
    </dgm:pt>
    <dgm:pt modelId="{1117092D-01AA-4081-A627-3BEE43948AE2}" type="sibTrans" cxnId="{12D2F54A-A469-4F66-A253-DA9D55F40452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26B683B7-04C1-44DE-95C1-1EC0065CB184}" type="pres">
      <dgm:prSet presAssocID="{06ED2C15-D877-414C-A580-FF034498BA2D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2A2475-AFC1-4E96-85D6-B1533DF919F9}" type="pres">
      <dgm:prSet presAssocID="{A8E468BB-0418-4E89-A662-DD3E6A3942D7}" presName="gear1" presStyleLbl="node1" presStyleIdx="0" presStyleCnt="3" custAng="21099796" custScaleX="118848" custScaleY="106874" custLinFactNeighborX="11388" custLinFactNeighborY="-180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5ED28-5369-4241-9593-61FA80237461}" type="pres">
      <dgm:prSet presAssocID="{A8E468BB-0418-4E89-A662-DD3E6A3942D7}" presName="gear1srcNode" presStyleLbl="node1" presStyleIdx="0" presStyleCnt="3"/>
      <dgm:spPr/>
      <dgm:t>
        <a:bodyPr/>
        <a:lstStyle/>
        <a:p>
          <a:endParaRPr lang="ru-RU"/>
        </a:p>
      </dgm:t>
    </dgm:pt>
    <dgm:pt modelId="{5B2014A5-A11A-4CC8-A2A2-414D9CCC50A7}" type="pres">
      <dgm:prSet presAssocID="{A8E468BB-0418-4E89-A662-DD3E6A3942D7}" presName="gear1dstNode" presStyleLbl="node1" presStyleIdx="0" presStyleCnt="3"/>
      <dgm:spPr/>
      <dgm:t>
        <a:bodyPr/>
        <a:lstStyle/>
        <a:p>
          <a:endParaRPr lang="ru-RU"/>
        </a:p>
      </dgm:t>
    </dgm:pt>
    <dgm:pt modelId="{EB78716A-1C48-4B59-AB46-E50CC74E9A9A}" type="pres">
      <dgm:prSet presAssocID="{5099F2C1-FBA0-479D-8DF8-8C3688093F7E}" presName="gear2" presStyleLbl="node1" presStyleIdx="1" presStyleCnt="3" custScaleX="146286" custScaleY="136229" custLinFactNeighborX="-39857" custLinFactNeighborY="405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49D6F0-20A5-4497-B711-472644040466}" type="pres">
      <dgm:prSet presAssocID="{5099F2C1-FBA0-479D-8DF8-8C3688093F7E}" presName="gear2srcNode" presStyleLbl="node1" presStyleIdx="1" presStyleCnt="3"/>
      <dgm:spPr/>
      <dgm:t>
        <a:bodyPr/>
        <a:lstStyle/>
        <a:p>
          <a:endParaRPr lang="ru-RU"/>
        </a:p>
      </dgm:t>
    </dgm:pt>
    <dgm:pt modelId="{92E8CF8A-CCDF-4962-B68F-384EF3B6819A}" type="pres">
      <dgm:prSet presAssocID="{5099F2C1-FBA0-479D-8DF8-8C3688093F7E}" presName="gear2dstNode" presStyleLbl="node1" presStyleIdx="1" presStyleCnt="3"/>
      <dgm:spPr/>
      <dgm:t>
        <a:bodyPr/>
        <a:lstStyle/>
        <a:p>
          <a:endParaRPr lang="ru-RU"/>
        </a:p>
      </dgm:t>
    </dgm:pt>
    <dgm:pt modelId="{34B6C388-EF7A-4155-9DEE-7E25C703BD0C}" type="pres">
      <dgm:prSet presAssocID="{BC679DF2-F008-4620-BCE0-06DFF8892048}" presName="gear3" presStyleLbl="node1" presStyleIdx="2" presStyleCnt="3" custScaleX="117198" custScaleY="104162" custLinFactNeighborX="-26342" custLinFactNeighborY="-1554"/>
      <dgm:spPr/>
      <dgm:t>
        <a:bodyPr/>
        <a:lstStyle/>
        <a:p>
          <a:endParaRPr lang="ru-RU"/>
        </a:p>
      </dgm:t>
    </dgm:pt>
    <dgm:pt modelId="{A8E9696D-78F1-4D3D-AFD1-8CF92EF72409}" type="pres">
      <dgm:prSet presAssocID="{BC679DF2-F008-4620-BCE0-06DFF889204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57B6D-7FF8-4DF0-B637-AB40AABDBA9A}" type="pres">
      <dgm:prSet presAssocID="{BC679DF2-F008-4620-BCE0-06DFF8892048}" presName="gear3srcNode" presStyleLbl="node1" presStyleIdx="2" presStyleCnt="3"/>
      <dgm:spPr/>
      <dgm:t>
        <a:bodyPr/>
        <a:lstStyle/>
        <a:p>
          <a:endParaRPr lang="ru-RU"/>
        </a:p>
      </dgm:t>
    </dgm:pt>
    <dgm:pt modelId="{663A40AB-F5BF-4FF4-B726-5AFA1AFCF2C7}" type="pres">
      <dgm:prSet presAssocID="{BC679DF2-F008-4620-BCE0-06DFF8892048}" presName="gear3dstNode" presStyleLbl="node1" presStyleIdx="2" presStyleCnt="3"/>
      <dgm:spPr/>
      <dgm:t>
        <a:bodyPr/>
        <a:lstStyle/>
        <a:p>
          <a:endParaRPr lang="ru-RU"/>
        </a:p>
      </dgm:t>
    </dgm:pt>
    <dgm:pt modelId="{405FE03A-7BD1-4613-AB8D-7F6A2951F104}" type="pres">
      <dgm:prSet presAssocID="{75581695-068B-4306-A231-CFFE3C4488B3}" presName="connector1" presStyleLbl="sibTrans2D1" presStyleIdx="0" presStyleCnt="3" custScaleX="81706" custScaleY="62813" custLinFactNeighborX="21665" custLinFactNeighborY="-30607"/>
      <dgm:spPr/>
      <dgm:t>
        <a:bodyPr/>
        <a:lstStyle/>
        <a:p>
          <a:endParaRPr lang="ru-RU"/>
        </a:p>
      </dgm:t>
    </dgm:pt>
    <dgm:pt modelId="{B055748D-F460-423C-BFFC-3D7336C9ABB4}" type="pres">
      <dgm:prSet presAssocID="{C445883C-D9E2-4921-B6EE-69D7721B2246}" presName="connector2" presStyleLbl="sibTrans2D1" presStyleIdx="1" presStyleCnt="3" custScaleX="94395" custLinFactNeighborX="-46507" custLinFactNeighborY="28460"/>
      <dgm:spPr/>
      <dgm:t>
        <a:bodyPr/>
        <a:lstStyle/>
        <a:p>
          <a:endParaRPr lang="ru-RU"/>
        </a:p>
      </dgm:t>
    </dgm:pt>
    <dgm:pt modelId="{A5B39287-51D5-4748-9178-1555484D7600}" type="pres">
      <dgm:prSet presAssocID="{1117092D-01AA-4081-A627-3BEE43948AE2}" presName="connector3" presStyleLbl="sibTrans2D1" presStyleIdx="2" presStyleCnt="3" custScaleX="109281" custLinFactNeighborX="-18851" custLinFactNeighborY="-926"/>
      <dgm:spPr/>
      <dgm:t>
        <a:bodyPr/>
        <a:lstStyle/>
        <a:p>
          <a:endParaRPr lang="ru-RU"/>
        </a:p>
      </dgm:t>
    </dgm:pt>
  </dgm:ptLst>
  <dgm:cxnLst>
    <dgm:cxn modelId="{8FDACB82-7369-48AB-86F2-D204E07621C0}" type="presOf" srcId="{5099F2C1-FBA0-479D-8DF8-8C3688093F7E}" destId="{92E8CF8A-CCDF-4962-B68F-384EF3B6819A}" srcOrd="2" destOrd="0" presId="urn:microsoft.com/office/officeart/2005/8/layout/gear1"/>
    <dgm:cxn modelId="{72A6655C-73BB-4551-AE59-F60E3EA46680}" type="presOf" srcId="{BC679DF2-F008-4620-BCE0-06DFF8892048}" destId="{A8E9696D-78F1-4D3D-AFD1-8CF92EF72409}" srcOrd="1" destOrd="0" presId="urn:microsoft.com/office/officeart/2005/8/layout/gear1"/>
    <dgm:cxn modelId="{FC20B785-B1AE-4CB6-A759-338198C84498}" type="presOf" srcId="{06ED2C15-D877-414C-A580-FF034498BA2D}" destId="{26B683B7-04C1-44DE-95C1-1EC0065CB184}" srcOrd="0" destOrd="0" presId="urn:microsoft.com/office/officeart/2005/8/layout/gear1"/>
    <dgm:cxn modelId="{85299F42-5AFD-4C63-B4D6-AEB7AD4284A4}" type="presOf" srcId="{BC679DF2-F008-4620-BCE0-06DFF8892048}" destId="{36257B6D-7FF8-4DF0-B637-AB40AABDBA9A}" srcOrd="2" destOrd="0" presId="urn:microsoft.com/office/officeart/2005/8/layout/gear1"/>
    <dgm:cxn modelId="{1FB9674D-4804-4CDE-90F3-D1109261022B}" type="presOf" srcId="{C445883C-D9E2-4921-B6EE-69D7721B2246}" destId="{B055748D-F460-423C-BFFC-3D7336C9ABB4}" srcOrd="0" destOrd="0" presId="urn:microsoft.com/office/officeart/2005/8/layout/gear1"/>
    <dgm:cxn modelId="{DA47B61D-9410-4FD2-BC30-1A151B955BA7}" type="presOf" srcId="{1117092D-01AA-4081-A627-3BEE43948AE2}" destId="{A5B39287-51D5-4748-9178-1555484D7600}" srcOrd="0" destOrd="0" presId="urn:microsoft.com/office/officeart/2005/8/layout/gear1"/>
    <dgm:cxn modelId="{E6FAD711-127F-42ED-9217-BF2019D46C0F}" type="presOf" srcId="{A8E468BB-0418-4E89-A662-DD3E6A3942D7}" destId="{23B5ED28-5369-4241-9593-61FA80237461}" srcOrd="1" destOrd="0" presId="urn:microsoft.com/office/officeart/2005/8/layout/gear1"/>
    <dgm:cxn modelId="{821D60E4-5C4B-4058-86C2-742FE47C24C6}" srcId="{06ED2C15-D877-414C-A580-FF034498BA2D}" destId="{5099F2C1-FBA0-479D-8DF8-8C3688093F7E}" srcOrd="1" destOrd="0" parTransId="{29D18586-C5FA-4371-9160-0562E5EAA315}" sibTransId="{C445883C-D9E2-4921-B6EE-69D7721B2246}"/>
    <dgm:cxn modelId="{02D17BFB-9C07-4CBA-820C-2B5494AA175E}" type="presOf" srcId="{A8E468BB-0418-4E89-A662-DD3E6A3942D7}" destId="{5B2014A5-A11A-4CC8-A2A2-414D9CCC50A7}" srcOrd="2" destOrd="0" presId="urn:microsoft.com/office/officeart/2005/8/layout/gear1"/>
    <dgm:cxn modelId="{D5DF3EE5-CE76-4FFF-AA1E-A9A5969FE536}" type="presOf" srcId="{5099F2C1-FBA0-479D-8DF8-8C3688093F7E}" destId="{BC49D6F0-20A5-4497-B711-472644040466}" srcOrd="1" destOrd="0" presId="urn:microsoft.com/office/officeart/2005/8/layout/gear1"/>
    <dgm:cxn modelId="{3430C962-0AFD-4620-8AB9-C773A6169CCB}" type="presOf" srcId="{75581695-068B-4306-A231-CFFE3C4488B3}" destId="{405FE03A-7BD1-4613-AB8D-7F6A2951F104}" srcOrd="0" destOrd="0" presId="urn:microsoft.com/office/officeart/2005/8/layout/gear1"/>
    <dgm:cxn modelId="{12D2F54A-A469-4F66-A253-DA9D55F40452}" srcId="{06ED2C15-D877-414C-A580-FF034498BA2D}" destId="{BC679DF2-F008-4620-BCE0-06DFF8892048}" srcOrd="2" destOrd="0" parTransId="{9D12ACBA-0A2E-4C7B-928E-A7BD952410A0}" sibTransId="{1117092D-01AA-4081-A627-3BEE43948AE2}"/>
    <dgm:cxn modelId="{276BF389-0A0D-4899-9789-D9965709C068}" srcId="{06ED2C15-D877-414C-A580-FF034498BA2D}" destId="{A8E468BB-0418-4E89-A662-DD3E6A3942D7}" srcOrd="0" destOrd="0" parTransId="{FBAE1B6D-5E53-4B80-9CD5-95EDF984B90C}" sibTransId="{75581695-068B-4306-A231-CFFE3C4488B3}"/>
    <dgm:cxn modelId="{23328A18-962C-4857-AD76-0115A9495C3B}" type="presOf" srcId="{5099F2C1-FBA0-479D-8DF8-8C3688093F7E}" destId="{EB78716A-1C48-4B59-AB46-E50CC74E9A9A}" srcOrd="0" destOrd="0" presId="urn:microsoft.com/office/officeart/2005/8/layout/gear1"/>
    <dgm:cxn modelId="{575EB1B9-2EB3-429B-B653-59568FC312CE}" type="presOf" srcId="{BC679DF2-F008-4620-BCE0-06DFF8892048}" destId="{34B6C388-EF7A-4155-9DEE-7E25C703BD0C}" srcOrd="0" destOrd="0" presId="urn:microsoft.com/office/officeart/2005/8/layout/gear1"/>
    <dgm:cxn modelId="{C7C9C885-4B1C-4ADF-AD48-65A89C1B8DF5}" type="presOf" srcId="{BC679DF2-F008-4620-BCE0-06DFF8892048}" destId="{663A40AB-F5BF-4FF4-B726-5AFA1AFCF2C7}" srcOrd="3" destOrd="0" presId="urn:microsoft.com/office/officeart/2005/8/layout/gear1"/>
    <dgm:cxn modelId="{2DF36675-48B5-4093-B8FE-BEE4761B6F1D}" type="presOf" srcId="{A8E468BB-0418-4E89-A662-DD3E6A3942D7}" destId="{E42A2475-AFC1-4E96-85D6-B1533DF919F9}" srcOrd="0" destOrd="0" presId="urn:microsoft.com/office/officeart/2005/8/layout/gear1"/>
    <dgm:cxn modelId="{A56F1BED-8C45-4EBB-A5A1-7A9FB2D95B84}" type="presParOf" srcId="{26B683B7-04C1-44DE-95C1-1EC0065CB184}" destId="{E42A2475-AFC1-4E96-85D6-B1533DF919F9}" srcOrd="0" destOrd="0" presId="urn:microsoft.com/office/officeart/2005/8/layout/gear1"/>
    <dgm:cxn modelId="{1DA6C069-3A19-4B1F-81BF-31917718DE84}" type="presParOf" srcId="{26B683B7-04C1-44DE-95C1-1EC0065CB184}" destId="{23B5ED28-5369-4241-9593-61FA80237461}" srcOrd="1" destOrd="0" presId="urn:microsoft.com/office/officeart/2005/8/layout/gear1"/>
    <dgm:cxn modelId="{40FA3ED5-2BD0-4FA2-987F-FBBFFAC54A6B}" type="presParOf" srcId="{26B683B7-04C1-44DE-95C1-1EC0065CB184}" destId="{5B2014A5-A11A-4CC8-A2A2-414D9CCC50A7}" srcOrd="2" destOrd="0" presId="urn:microsoft.com/office/officeart/2005/8/layout/gear1"/>
    <dgm:cxn modelId="{4340E224-E43F-4712-9288-BE04A45B40EE}" type="presParOf" srcId="{26B683B7-04C1-44DE-95C1-1EC0065CB184}" destId="{EB78716A-1C48-4B59-AB46-E50CC74E9A9A}" srcOrd="3" destOrd="0" presId="urn:microsoft.com/office/officeart/2005/8/layout/gear1"/>
    <dgm:cxn modelId="{9044A60B-D820-4E4F-B6B7-E4367850EF11}" type="presParOf" srcId="{26B683B7-04C1-44DE-95C1-1EC0065CB184}" destId="{BC49D6F0-20A5-4497-B711-472644040466}" srcOrd="4" destOrd="0" presId="urn:microsoft.com/office/officeart/2005/8/layout/gear1"/>
    <dgm:cxn modelId="{4D34E1F1-FDAE-4954-91CF-444239C4F720}" type="presParOf" srcId="{26B683B7-04C1-44DE-95C1-1EC0065CB184}" destId="{92E8CF8A-CCDF-4962-B68F-384EF3B6819A}" srcOrd="5" destOrd="0" presId="urn:microsoft.com/office/officeart/2005/8/layout/gear1"/>
    <dgm:cxn modelId="{6654D9CA-27FE-4A2F-858D-C0EAB751D434}" type="presParOf" srcId="{26B683B7-04C1-44DE-95C1-1EC0065CB184}" destId="{34B6C388-EF7A-4155-9DEE-7E25C703BD0C}" srcOrd="6" destOrd="0" presId="urn:microsoft.com/office/officeart/2005/8/layout/gear1"/>
    <dgm:cxn modelId="{770B24B6-1151-43E2-A21C-49F0E1D19913}" type="presParOf" srcId="{26B683B7-04C1-44DE-95C1-1EC0065CB184}" destId="{A8E9696D-78F1-4D3D-AFD1-8CF92EF72409}" srcOrd="7" destOrd="0" presId="urn:microsoft.com/office/officeart/2005/8/layout/gear1"/>
    <dgm:cxn modelId="{7F2D0953-92D6-4679-AFC3-41B03A56C16C}" type="presParOf" srcId="{26B683B7-04C1-44DE-95C1-1EC0065CB184}" destId="{36257B6D-7FF8-4DF0-B637-AB40AABDBA9A}" srcOrd="8" destOrd="0" presId="urn:microsoft.com/office/officeart/2005/8/layout/gear1"/>
    <dgm:cxn modelId="{196F45C1-9E3A-44C3-A693-DD471EBA1C48}" type="presParOf" srcId="{26B683B7-04C1-44DE-95C1-1EC0065CB184}" destId="{663A40AB-F5BF-4FF4-B726-5AFA1AFCF2C7}" srcOrd="9" destOrd="0" presId="urn:microsoft.com/office/officeart/2005/8/layout/gear1"/>
    <dgm:cxn modelId="{4D5A3D51-C52F-4B6A-B29A-4F35FB6CE4EC}" type="presParOf" srcId="{26B683B7-04C1-44DE-95C1-1EC0065CB184}" destId="{405FE03A-7BD1-4613-AB8D-7F6A2951F104}" srcOrd="10" destOrd="0" presId="urn:microsoft.com/office/officeart/2005/8/layout/gear1"/>
    <dgm:cxn modelId="{4C9B01CD-A5D6-46D3-BF0F-0642A527A59B}" type="presParOf" srcId="{26B683B7-04C1-44DE-95C1-1EC0065CB184}" destId="{B055748D-F460-423C-BFFC-3D7336C9ABB4}" srcOrd="11" destOrd="0" presId="urn:microsoft.com/office/officeart/2005/8/layout/gear1"/>
    <dgm:cxn modelId="{77FDB2AB-C444-4748-B984-F6BBF71E1BAF}" type="presParOf" srcId="{26B683B7-04C1-44DE-95C1-1EC0065CB184}" destId="{A5B39287-51D5-4748-9178-1555484D7600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500166" y="785794"/>
            <a:ext cx="6500858" cy="53578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Мавзу: Функциялар билан ишлаш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8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E’tiboringiz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71670" y="571480"/>
            <a:ext cx="6786610" cy="585791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Dasturlash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mobaynida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ifodalarni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hisoblash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jarayonlarini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qayta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qayta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hisoblashga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to`g`ri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Dasturlash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tillarida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kompyuter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hotirasini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dasturchining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vaqtini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tejash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maqsadida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takkorlanuvchi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jarayonlarni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ajratib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yozib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daturdan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murojaat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imkoniyatlari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Dasturning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istalgan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qismidan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murojaat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ishlatish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bo`lgan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operatorlar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guruhiga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C++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kamida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bitta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main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funksiyasi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bo'ladi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deganda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aynan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manashu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main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funksiyasini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tushunamiz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Documents and Settings\User\Рабочий стол\суроқ белг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09523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10" descr="иконка text editor, редактирование текста, редактирование,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57628"/>
            <a:ext cx="1928794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3143240" y="285728"/>
            <a:ext cx="6000760" cy="4714908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programmadan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chaqiruvchi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olmaydigan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parametrsiz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Parametrsiz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funksiyaning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2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bo'lishi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chaqiruvchi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natijani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qaytaruvchi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2) void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turidagi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bo'lib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programmadan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chaqiruvchi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olmaydi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natija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qaytarmaydi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Documents and Settings\User\Рабочий стол\суроқ белг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57562"/>
            <a:ext cx="3357554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517922166"/>
              </p:ext>
            </p:extLst>
          </p:nvPr>
        </p:nvGraphicFramePr>
        <p:xfrm>
          <a:off x="0" y="0"/>
          <a:ext cx="9144000" cy="6741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030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214282" y="0"/>
            <a:ext cx="7572396" cy="6000792"/>
          </a:xfrm>
          <a:prstGeom prst="wedgeEllipse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Parametrsiz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murojaat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qilishda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tanasida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yoziladi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operatorlar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ishlatiladi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Parametrsiz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dasturning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o`zgaruvchilaridan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Global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o`zgaruvchilar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ham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ishlatish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bo'lgan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o`zgaruvchilar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Global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e`lon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qilishi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o`zgaruvchilar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ishlatish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bo'lgan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local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e`lon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nechta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Blok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ichida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e'lon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ichida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16" y="3214686"/>
            <a:ext cx="2000264" cy="3244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357166"/>
            <a:ext cx="8001056" cy="600079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dasturdan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chaqiriluvchi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uzatilgan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qayta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ishlovchi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Qiymat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Qiymat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dasturdan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uzatiladigan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qiymatlarni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oluvchi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murojaat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qilinganida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qiymat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xotiradan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joy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ajratiladi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tugaganida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qiymat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parametrlari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ajratilgan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xotira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bo'shatiladi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214282" y="214290"/>
            <a:ext cx="5786478" cy="4857784"/>
          </a:xfrm>
          <a:prstGeom prst="wedgeEllipse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uzatiladigan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o'zgaruvchilarning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xotiradagi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adresini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oluvchi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parametrlari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ustida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bajarilgan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o'zgarish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dasturdagi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o'zgaruchilarning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xotira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adresida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bo'ladi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Ya'ni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dasturdagi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o'zgaruvchi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qiymati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o'zgaradi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Eslatma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Qiymat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parametrlari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parametrlar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toifasi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dasturdagi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qiymati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uzatilayotgan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o`zgaruvchilar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toifasi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bo`lishi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786058"/>
            <a:ext cx="314327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00100" y="357166"/>
            <a:ext cx="7858180" cy="607223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Funksiyadan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chiqish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Ixtiyoriy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funksiyadan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chiqish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return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xizmatchi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so'zi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ishlatiladi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Misol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To'g'ri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burchakli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uchburchakning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katetlari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(3, 4), (6, 8), (12, 5)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bo'lgan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xollar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uchburchak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gipotenuzasini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hisoblovchi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programma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tuzilsin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192882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214290"/>
            <a:ext cx="3786214" cy="6357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Parametrli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funksiya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Muallif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Qudrat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Abdurahimov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// Sana : 1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noyabr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2011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//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Maqsad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Parametrli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funksiyani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o'rganish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#include &lt;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#include &lt;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math.h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using namespace std;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prototipi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float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(float , float ); </a:t>
            </a:r>
          </a:p>
          <a:p>
            <a:pPr marL="342900" indent="-342900" algn="ctr"/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main()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{ float c;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c =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(3, 4); </a:t>
            </a:r>
          </a:p>
          <a:p>
            <a:pPr marL="342900" indent="-342900" algn="ctr"/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&lt;&lt; c &lt;&lt;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c =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(6, 8);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&lt;&lt; c &lt;&lt;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c =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(12, 5);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&lt;&lt; c &lt;&lt;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return 0; }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float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(float a, float b)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o'zgaruvchi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float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natija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natija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sqrtf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(a*a + b*b);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return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natija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00562" y="285728"/>
            <a:ext cx="4429156" cy="63579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2) void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parametrli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Muallif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Qudrat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Abdurahimov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 Sana : 1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noyabr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2011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Maqsad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 void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parametrli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funksiyani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o'rganish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#include #include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using namespace std;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prototipi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(float , float );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main()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{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(3, 4);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(6, 8);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(12, 5);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return 0; }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hisobla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(float a, float b)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{ float c;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sqrtf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(a*a + b*b); </a:t>
            </a: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&lt;&lt; c &lt;&lt;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 }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313</Words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54</cp:revision>
  <dcterms:created xsi:type="dcterms:W3CDTF">2019-06-05T13:44:59Z</dcterms:created>
  <dcterms:modified xsi:type="dcterms:W3CDTF">2019-06-06T05:04:22Z</dcterms:modified>
</cp:coreProperties>
</file>