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839F-A1B5-42B0-81AB-385523046CF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8E1E-CCE8-40A6-8CF2-4D714F0B9E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839F-A1B5-42B0-81AB-385523046CF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8E1E-CCE8-40A6-8CF2-4D714F0B9E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839F-A1B5-42B0-81AB-385523046CF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8E1E-CCE8-40A6-8CF2-4D714F0B9E17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839F-A1B5-42B0-81AB-385523046CF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8E1E-CCE8-40A6-8CF2-4D714F0B9E1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839F-A1B5-42B0-81AB-385523046CF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8E1E-CCE8-40A6-8CF2-4D714F0B9E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839F-A1B5-42B0-81AB-385523046CF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8E1E-CCE8-40A6-8CF2-4D714F0B9E1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839F-A1B5-42B0-81AB-385523046CF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8E1E-CCE8-40A6-8CF2-4D714F0B9E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839F-A1B5-42B0-81AB-385523046CF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8E1E-CCE8-40A6-8CF2-4D714F0B9E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839F-A1B5-42B0-81AB-385523046CF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8E1E-CCE8-40A6-8CF2-4D714F0B9E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839F-A1B5-42B0-81AB-385523046CF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8E1E-CCE8-40A6-8CF2-4D714F0B9E17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839F-A1B5-42B0-81AB-385523046CF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8E1E-CCE8-40A6-8CF2-4D714F0B9E1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FF5839F-A1B5-42B0-81AB-385523046CF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3A88E1E-CCE8-40A6-8CF2-4D714F0B9E1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while </a:t>
            </a:r>
            <a:r>
              <a:rPr lang="en-US" b="1" dirty="0" err="1"/>
              <a:t>sikl</a:t>
            </a:r>
            <a:r>
              <a:rPr lang="en-US" b="1" dirty="0"/>
              <a:t> </a:t>
            </a:r>
            <a:r>
              <a:rPr lang="en-US" b="1" dirty="0" err="1"/>
              <a:t>operatori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897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764704"/>
            <a:ext cx="7408333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do - while </a:t>
            </a:r>
            <a:r>
              <a:rPr lang="en-US" sz="2800" dirty="0" err="1"/>
              <a:t>operatorida</a:t>
            </a:r>
            <a:r>
              <a:rPr lang="en-US" sz="2800" dirty="0"/>
              <a:t> </a:t>
            </a:r>
            <a:r>
              <a:rPr lang="en-US" sz="2800" dirty="0" err="1"/>
              <a:t>siklning</a:t>
            </a:r>
            <a:r>
              <a:rPr lang="en-US" sz="2800" dirty="0"/>
              <a:t> </a:t>
            </a:r>
            <a:r>
              <a:rPr lang="en-US" sz="2800" dirty="0" err="1"/>
              <a:t>tanasi</a:t>
            </a:r>
            <a:r>
              <a:rPr lang="en-US" sz="2800" dirty="0"/>
              <a:t> </a:t>
            </a:r>
            <a:r>
              <a:rPr lang="en-US" sz="2800" dirty="0" err="1"/>
              <a:t>kamida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marta</a:t>
            </a:r>
            <a:r>
              <a:rPr lang="en-US" sz="2800" dirty="0"/>
              <a:t> </a:t>
            </a:r>
            <a:r>
              <a:rPr lang="en-US" sz="2800" dirty="0" err="1"/>
              <a:t>takrorlanadi</a:t>
            </a:r>
            <a:r>
              <a:rPr lang="en-US" sz="2800" dirty="0"/>
              <a:t>. </a:t>
            </a:r>
            <a:r>
              <a:rPr lang="en-US" sz="2800" dirty="0" err="1"/>
              <a:t>Shu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marta</a:t>
            </a:r>
            <a:r>
              <a:rPr lang="en-US" sz="2800" dirty="0"/>
              <a:t> </a:t>
            </a:r>
            <a:r>
              <a:rPr lang="en-US" sz="2800" dirty="0" err="1"/>
              <a:t>hisoblash</a:t>
            </a:r>
            <a:r>
              <a:rPr lang="en-US" sz="2800" dirty="0"/>
              <a:t> ham </a:t>
            </a:r>
            <a:r>
              <a:rPr lang="en-US" sz="2800" dirty="0" err="1"/>
              <a:t>yechilayotgan</a:t>
            </a:r>
            <a:r>
              <a:rPr lang="en-US" sz="2800" dirty="0"/>
              <a:t> </a:t>
            </a:r>
            <a:r>
              <a:rPr lang="en-US" sz="2800" dirty="0" err="1"/>
              <a:t>masalani</a:t>
            </a:r>
            <a:r>
              <a:rPr lang="en-US" sz="2800" dirty="0"/>
              <a:t> </a:t>
            </a:r>
            <a:r>
              <a:rPr lang="en-US" sz="2800" dirty="0" err="1"/>
              <a:t>mohiyatini</a:t>
            </a:r>
            <a:r>
              <a:rPr lang="en-US" sz="2800" dirty="0"/>
              <a:t> </a:t>
            </a:r>
            <a:r>
              <a:rPr lang="en-US" sz="2800" dirty="0" err="1"/>
              <a:t>buzib</a:t>
            </a:r>
            <a:r>
              <a:rPr lang="en-US" sz="2800" dirty="0"/>
              <a:t> </a:t>
            </a:r>
            <a:r>
              <a:rPr lang="en-US" sz="2800" dirty="0" err="1"/>
              <a:t>yuborishi</a:t>
            </a:r>
            <a:r>
              <a:rPr lang="en-US" sz="2800" dirty="0"/>
              <a:t> </a:t>
            </a:r>
            <a:r>
              <a:rPr lang="en-US" sz="2800" dirty="0" err="1"/>
              <a:t>mumkin</a:t>
            </a:r>
            <a:r>
              <a:rPr lang="en-US" sz="2800" dirty="0"/>
              <a:t>. </a:t>
            </a:r>
            <a:r>
              <a:rPr lang="en-US" sz="2800" dirty="0" err="1"/>
              <a:t>Bunday</a:t>
            </a:r>
            <a:r>
              <a:rPr lang="en-US" sz="2800" dirty="0"/>
              <a:t> </a:t>
            </a:r>
            <a:r>
              <a:rPr lang="en-US" sz="2800" dirty="0" err="1"/>
              <a:t>hollarda</a:t>
            </a:r>
            <a:r>
              <a:rPr lang="en-US" sz="2800" dirty="0"/>
              <a:t> </a:t>
            </a:r>
            <a:r>
              <a:rPr lang="en-US" sz="2800" b="1" dirty="0"/>
              <a:t>while</a:t>
            </a:r>
            <a:r>
              <a:rPr lang="en-US" sz="2800" dirty="0"/>
              <a:t> </a:t>
            </a:r>
            <a:r>
              <a:rPr lang="en-US" sz="2800" dirty="0" err="1"/>
              <a:t>sikl</a:t>
            </a:r>
            <a:r>
              <a:rPr lang="en-US" sz="2800" dirty="0"/>
              <a:t> </a:t>
            </a:r>
            <a:r>
              <a:rPr lang="en-US" sz="2800" dirty="0" err="1"/>
              <a:t>operatoridan</a:t>
            </a:r>
            <a:r>
              <a:rPr lang="en-US" sz="2800" dirty="0"/>
              <a:t> </a:t>
            </a:r>
            <a:r>
              <a:rPr lang="en-US" sz="2800" dirty="0" err="1"/>
              <a:t>foydalangan</a:t>
            </a:r>
            <a:r>
              <a:rPr lang="en-US" sz="2800" dirty="0"/>
              <a:t> </a:t>
            </a:r>
            <a:r>
              <a:rPr lang="en-US" sz="2800" dirty="0" err="1"/>
              <a:t>maqsadga</a:t>
            </a:r>
            <a:r>
              <a:rPr lang="en-US" sz="2800" dirty="0"/>
              <a:t> </a:t>
            </a:r>
            <a:r>
              <a:rPr lang="en-US" sz="2800" dirty="0" err="1"/>
              <a:t>muvofiq</a:t>
            </a:r>
            <a:r>
              <a:rPr lang="en-US" sz="2800" dirty="0"/>
              <a:t>.  while </a:t>
            </a:r>
            <a:r>
              <a:rPr lang="en-US" sz="2800" dirty="0" err="1"/>
              <a:t>operatorining</a:t>
            </a:r>
            <a:r>
              <a:rPr lang="en-US" sz="2800" dirty="0"/>
              <a:t> </a:t>
            </a:r>
            <a:r>
              <a:rPr lang="en-US" sz="2800" dirty="0" err="1"/>
              <a:t>umumiy</a:t>
            </a:r>
            <a:r>
              <a:rPr lang="en-US" sz="2800" dirty="0"/>
              <a:t> </a:t>
            </a:r>
            <a:r>
              <a:rPr lang="en-US" sz="2800" dirty="0" err="1"/>
              <a:t>ko'rinishi</a:t>
            </a:r>
            <a:r>
              <a:rPr lang="en-US" sz="2800" dirty="0"/>
              <a:t>:  </a:t>
            </a:r>
            <a:endParaRPr lang="ru-RU" sz="2800" dirty="0"/>
          </a:p>
          <a:p>
            <a:pPr marL="0" indent="0">
              <a:buNone/>
            </a:pPr>
            <a:r>
              <a:rPr lang="en-US" sz="2800" b="1" dirty="0"/>
              <a:t>while ( </a:t>
            </a:r>
            <a:r>
              <a:rPr lang="en-US" sz="2800" b="1" dirty="0" err="1"/>
              <a:t>shart</a:t>
            </a:r>
            <a:r>
              <a:rPr lang="en-US" sz="2800" b="1" dirty="0"/>
              <a:t> )</a:t>
            </a:r>
            <a:r>
              <a:rPr lang="en-US" sz="2800" dirty="0"/>
              <a:t>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b="1" dirty="0" smtClean="0"/>
              <a:t>{</a:t>
            </a:r>
            <a:r>
              <a:rPr lang="en-US" sz="2800" dirty="0" smtClean="0"/>
              <a:t>  </a:t>
            </a:r>
            <a:r>
              <a:rPr lang="en-US" sz="2800" b="1" dirty="0" smtClean="0"/>
              <a:t> </a:t>
            </a:r>
          </a:p>
          <a:p>
            <a:pPr marL="0" indent="0">
              <a:buNone/>
            </a:pPr>
            <a:r>
              <a:rPr lang="en-US" sz="2800" b="1" dirty="0" err="1" smtClean="0"/>
              <a:t>s</a:t>
            </a:r>
            <a:r>
              <a:rPr lang="en-US" sz="2800" dirty="0" err="1" smtClean="0"/>
              <a:t>ikl_tanasi</a:t>
            </a:r>
            <a:r>
              <a:rPr lang="en-US" sz="2800" b="1" dirty="0"/>
              <a:t>;</a:t>
            </a:r>
            <a:r>
              <a:rPr lang="en-US" sz="2800" dirty="0"/>
              <a:t> </a:t>
            </a:r>
            <a:endParaRPr lang="ru-RU" sz="2800" dirty="0"/>
          </a:p>
          <a:p>
            <a:pPr marL="0" indent="0">
              <a:buNone/>
            </a:pPr>
            <a:r>
              <a:rPr lang="en-US" sz="2800" b="1" dirty="0"/>
              <a:t>}</a:t>
            </a:r>
            <a:r>
              <a:rPr lang="en-US" sz="2800" dirty="0"/>
              <a:t> </a:t>
            </a:r>
            <a:endParaRPr lang="ru-RU" sz="2800" dirty="0"/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1193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1"/>
          </p:nvPr>
        </p:nvSpPr>
        <p:spPr>
          <a:xfrm>
            <a:off x="871538" y="692150"/>
            <a:ext cx="7408862" cy="54340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u="sng" dirty="0"/>
              <a:t>while </a:t>
            </a:r>
            <a:r>
              <a:rPr lang="en-US" sz="2800" u="sng" dirty="0" err="1"/>
              <a:t>operatori</a:t>
            </a:r>
            <a:r>
              <a:rPr lang="en-US" sz="2800" u="sng" dirty="0"/>
              <a:t> </a:t>
            </a:r>
            <a:r>
              <a:rPr lang="en-US" sz="2800" u="sng" dirty="0" err="1"/>
              <a:t>sikl</a:t>
            </a:r>
            <a:r>
              <a:rPr lang="en-US" sz="2800" u="sng" dirty="0"/>
              <a:t> </a:t>
            </a:r>
            <a:r>
              <a:rPr lang="en-US" sz="2800" u="sng" dirty="0" err="1"/>
              <a:t>tanasida</a:t>
            </a:r>
            <a:r>
              <a:rPr lang="en-US" sz="2800" u="sng" dirty="0"/>
              <a:t> </a:t>
            </a:r>
            <a:r>
              <a:rPr lang="en-US" sz="2800" u="sng" dirty="0" err="1"/>
              <a:t>qanday</a:t>
            </a:r>
            <a:r>
              <a:rPr lang="en-US" sz="2800" u="sng" dirty="0"/>
              <a:t> </a:t>
            </a:r>
            <a:r>
              <a:rPr lang="en-US" sz="2800" u="sng" dirty="0" err="1"/>
              <a:t>operatorlar</a:t>
            </a:r>
            <a:r>
              <a:rPr lang="en-US" sz="2800" u="sng" dirty="0"/>
              <a:t> </a:t>
            </a:r>
            <a:r>
              <a:rPr lang="en-US" sz="2800" u="sng" dirty="0" err="1"/>
              <a:t>bo`lishi</a:t>
            </a:r>
            <a:r>
              <a:rPr lang="en-US" sz="2800" u="sng" dirty="0"/>
              <a:t> </a:t>
            </a:r>
            <a:r>
              <a:rPr lang="en-US" sz="2800" u="sng" dirty="0" err="1"/>
              <a:t>mumkin</a:t>
            </a:r>
            <a:r>
              <a:rPr lang="en-US" sz="2800" u="sng" dirty="0"/>
              <a:t>?</a:t>
            </a:r>
            <a:r>
              <a:rPr lang="en-US" sz="2800" dirty="0"/>
              <a:t>  </a:t>
            </a:r>
            <a:r>
              <a:rPr lang="en-US" sz="2800" dirty="0" err="1"/>
              <a:t>sikl_tanasi</a:t>
            </a:r>
            <a:r>
              <a:rPr lang="en-US" sz="2800" dirty="0"/>
              <a:t> </a:t>
            </a:r>
            <a:r>
              <a:rPr lang="en-US" sz="2800" dirty="0" err="1"/>
              <a:t>ixtiyoriy</a:t>
            </a:r>
            <a:r>
              <a:rPr lang="en-US" sz="2800" dirty="0"/>
              <a:t> operator </a:t>
            </a:r>
            <a:r>
              <a:rPr lang="en-US" sz="2800" dirty="0" err="1"/>
              <a:t>yoki</a:t>
            </a:r>
            <a:r>
              <a:rPr lang="en-US" sz="2800" dirty="0"/>
              <a:t> </a:t>
            </a:r>
            <a:r>
              <a:rPr lang="en-US" sz="2800" dirty="0" err="1"/>
              <a:t>operatorlar</a:t>
            </a:r>
            <a:r>
              <a:rPr lang="en-US" sz="2800" dirty="0"/>
              <a:t> </a:t>
            </a:r>
            <a:r>
              <a:rPr lang="en-US" sz="2800" dirty="0" err="1"/>
              <a:t>majmuidan</a:t>
            </a:r>
            <a:r>
              <a:rPr lang="en-US" sz="2800" dirty="0"/>
              <a:t> </a:t>
            </a:r>
            <a:r>
              <a:rPr lang="en-US" sz="2800" dirty="0" err="1"/>
              <a:t>iborat</a:t>
            </a:r>
            <a:r>
              <a:rPr lang="en-US" sz="2800" dirty="0"/>
              <a:t> </a:t>
            </a:r>
            <a:r>
              <a:rPr lang="en-US" sz="2800" dirty="0" err="1"/>
              <a:t>bo'lishi</a:t>
            </a:r>
            <a:r>
              <a:rPr lang="en-US" sz="2800" dirty="0"/>
              <a:t> </a:t>
            </a:r>
            <a:r>
              <a:rPr lang="en-US" sz="2800" dirty="0" err="1"/>
              <a:t>mumkin</a:t>
            </a:r>
            <a:r>
              <a:rPr lang="en-US" sz="2800" dirty="0"/>
              <a:t>.. </a:t>
            </a:r>
            <a:endParaRPr lang="ru-RU" sz="2800" dirty="0"/>
          </a:p>
          <a:p>
            <a:pPr marL="0" indent="0">
              <a:buNone/>
            </a:pPr>
            <a:r>
              <a:rPr lang="en-US" sz="2800" dirty="0"/>
              <a:t> </a:t>
            </a:r>
            <a:endParaRPr lang="ru-RU" sz="2800" dirty="0"/>
          </a:p>
          <a:p>
            <a:pPr marL="0" indent="0">
              <a:buNone/>
            </a:pPr>
            <a:r>
              <a:rPr lang="en-US" sz="2800" u="sng" dirty="0"/>
              <a:t>while </a:t>
            </a:r>
            <a:r>
              <a:rPr lang="en-US" sz="2800" u="sng" dirty="0" err="1"/>
              <a:t>sikl</a:t>
            </a:r>
            <a:r>
              <a:rPr lang="en-US" sz="2800" u="sng" dirty="0"/>
              <a:t> </a:t>
            </a:r>
            <a:r>
              <a:rPr lang="en-US" sz="2800" u="sng" dirty="0" err="1"/>
              <a:t>operatorning</a:t>
            </a:r>
            <a:r>
              <a:rPr lang="en-US" sz="2800" u="sng" dirty="0"/>
              <a:t> </a:t>
            </a:r>
            <a:r>
              <a:rPr lang="en-US" sz="2800" u="sng" dirty="0" err="1"/>
              <a:t>ishlash</a:t>
            </a:r>
            <a:r>
              <a:rPr lang="en-US" sz="2800" u="sng" dirty="0"/>
              <a:t> </a:t>
            </a:r>
            <a:r>
              <a:rPr lang="en-US" sz="2800" u="sng" dirty="0" err="1"/>
              <a:t>tartibi</a:t>
            </a:r>
            <a:r>
              <a:rPr lang="en-US" sz="2800" u="sng" dirty="0"/>
              <a:t>:</a:t>
            </a:r>
            <a:r>
              <a:rPr lang="en-US" sz="2800" dirty="0"/>
              <a:t>  </a:t>
            </a:r>
            <a:endParaRPr lang="ru-RU" sz="2800" dirty="0"/>
          </a:p>
          <a:p>
            <a:pPr marL="0" indent="0">
              <a:buNone/>
            </a:pPr>
            <a:r>
              <a:rPr lang="en-US" sz="2800" dirty="0"/>
              <a:t>Agar ( </a:t>
            </a:r>
            <a:r>
              <a:rPr lang="en-US" sz="2800" dirty="0" err="1"/>
              <a:t>shart</a:t>
            </a:r>
            <a:r>
              <a:rPr lang="en-US" sz="2800" dirty="0"/>
              <a:t> ) </a:t>
            </a:r>
            <a:r>
              <a:rPr lang="en-US" sz="2800" dirty="0" err="1"/>
              <a:t>rost</a:t>
            </a:r>
            <a:r>
              <a:rPr lang="en-US" sz="2800" dirty="0"/>
              <a:t> ( </a:t>
            </a:r>
            <a:r>
              <a:rPr lang="en-US" sz="2800" b="1" dirty="0"/>
              <a:t>true</a:t>
            </a:r>
            <a:r>
              <a:rPr lang="en-US" sz="2800" dirty="0"/>
              <a:t> ) </a:t>
            </a:r>
            <a:r>
              <a:rPr lang="en-US" sz="2800" dirty="0" err="1"/>
              <a:t>qiymatga</a:t>
            </a:r>
            <a:r>
              <a:rPr lang="en-US" sz="2800" dirty="0"/>
              <a:t> </a:t>
            </a:r>
            <a:r>
              <a:rPr lang="en-US" sz="2800" dirty="0" err="1"/>
              <a:t>ega</a:t>
            </a:r>
            <a:r>
              <a:rPr lang="en-US" sz="2800" dirty="0"/>
              <a:t> </a:t>
            </a:r>
            <a:r>
              <a:rPr lang="en-US" sz="2800" dirty="0" err="1"/>
              <a:t>bo`lsa</a:t>
            </a:r>
            <a:r>
              <a:rPr lang="en-US" sz="2800" dirty="0"/>
              <a:t>,</a:t>
            </a:r>
            <a:r>
              <a:rPr lang="en-US" sz="2800" b="1" dirty="0"/>
              <a:t> </a:t>
            </a:r>
            <a:r>
              <a:rPr lang="en-US" sz="2800" b="1" dirty="0" err="1"/>
              <a:t>sikl_tanasi</a:t>
            </a:r>
            <a:r>
              <a:rPr lang="en-US" sz="2800" b="1" dirty="0"/>
              <a:t> </a:t>
            </a:r>
            <a:r>
              <a:rPr lang="en-US" sz="2800" dirty="0" err="1"/>
              <a:t>bajariladi</a:t>
            </a:r>
            <a:r>
              <a:rPr lang="en-US" sz="2800" dirty="0"/>
              <a:t>. </a:t>
            </a:r>
            <a:r>
              <a:rPr lang="en-US" sz="2800" dirty="0" err="1"/>
              <a:t>Qachonki</a:t>
            </a:r>
            <a:r>
              <a:rPr lang="en-US" sz="2800" dirty="0"/>
              <a:t> </a:t>
            </a:r>
            <a:r>
              <a:rPr lang="en-US" sz="2800" dirty="0" err="1"/>
              <a:t>shart</a:t>
            </a:r>
            <a:r>
              <a:rPr lang="en-US" sz="2800" dirty="0"/>
              <a:t> </a:t>
            </a:r>
            <a:r>
              <a:rPr lang="en-US" sz="2800" dirty="0" err="1"/>
              <a:t>yolg`on</a:t>
            </a:r>
            <a:r>
              <a:rPr lang="en-US" sz="2800" dirty="0"/>
              <a:t> (</a:t>
            </a:r>
            <a:r>
              <a:rPr lang="en-US" sz="2800" b="1" dirty="0"/>
              <a:t>false</a:t>
            </a:r>
            <a:r>
              <a:rPr lang="en-US" sz="2800" dirty="0"/>
              <a:t>) </a:t>
            </a:r>
            <a:r>
              <a:rPr lang="en-US" sz="2800" dirty="0" err="1"/>
              <a:t>qiymatga</a:t>
            </a:r>
            <a:r>
              <a:rPr lang="en-US" sz="2800" dirty="0"/>
              <a:t> </a:t>
            </a:r>
            <a:r>
              <a:rPr lang="en-US" sz="2800" dirty="0" err="1"/>
              <a:t>teng</a:t>
            </a:r>
            <a:r>
              <a:rPr lang="en-US" sz="2800" dirty="0"/>
              <a:t> </a:t>
            </a:r>
            <a:r>
              <a:rPr lang="en-US" sz="2800" dirty="0" err="1"/>
              <a:t>bo`lsa</a:t>
            </a:r>
            <a:r>
              <a:rPr lang="en-US" sz="2800" dirty="0"/>
              <a:t> </a:t>
            </a:r>
            <a:r>
              <a:rPr lang="en-US" sz="2800" dirty="0" err="1"/>
              <a:t>sikl</a:t>
            </a:r>
            <a:r>
              <a:rPr lang="en-US" sz="2800" dirty="0"/>
              <a:t> </a:t>
            </a:r>
            <a:r>
              <a:rPr lang="en-US" sz="2800" dirty="0" err="1"/>
              <a:t>tugatiladi</a:t>
            </a:r>
            <a:r>
              <a:rPr lang="en-US" sz="2800" dirty="0"/>
              <a:t>.  </a:t>
            </a:r>
            <a:endParaRPr lang="ru-RU" sz="2800" dirty="0"/>
          </a:p>
          <a:p>
            <a:pPr marL="0" indent="0">
              <a:buNone/>
            </a:pPr>
            <a:r>
              <a:rPr lang="en-US" sz="2800" dirty="0"/>
              <a:t>Agar ( </a:t>
            </a:r>
            <a:r>
              <a:rPr lang="en-US" sz="2800" dirty="0" err="1"/>
              <a:t>shart</a:t>
            </a:r>
            <a:r>
              <a:rPr lang="en-US" sz="2800" dirty="0"/>
              <a:t> ) true </a:t>
            </a:r>
            <a:r>
              <a:rPr lang="en-US" sz="2800" dirty="0" err="1"/>
              <a:t>qiymatga</a:t>
            </a:r>
            <a:r>
              <a:rPr lang="en-US" sz="2800" dirty="0"/>
              <a:t> </a:t>
            </a:r>
            <a:r>
              <a:rPr lang="en-US" sz="2800" dirty="0" err="1"/>
              <a:t>ega</a:t>
            </a:r>
            <a:r>
              <a:rPr lang="en-US" sz="2800" dirty="0"/>
              <a:t> </a:t>
            </a:r>
            <a:r>
              <a:rPr lang="en-US" sz="2800" dirty="0" err="1"/>
              <a:t>bo`lmasa</a:t>
            </a:r>
            <a:r>
              <a:rPr lang="en-US" sz="2800" dirty="0"/>
              <a:t> </a:t>
            </a:r>
            <a:r>
              <a:rPr lang="en-US" sz="2800" dirty="0" err="1"/>
              <a:t>sikl</a:t>
            </a:r>
            <a:r>
              <a:rPr lang="en-US" sz="2800" dirty="0"/>
              <a:t> </a:t>
            </a:r>
            <a:r>
              <a:rPr lang="en-US" sz="2800" dirty="0" err="1"/>
              <a:t>tanasi</a:t>
            </a:r>
            <a:r>
              <a:rPr lang="en-US" sz="2800" dirty="0"/>
              <a:t> </a:t>
            </a:r>
            <a:r>
              <a:rPr lang="en-US" sz="2800" dirty="0" err="1"/>
              <a:t>biror</a:t>
            </a:r>
            <a:r>
              <a:rPr lang="en-US" sz="2800" dirty="0"/>
              <a:t> </a:t>
            </a:r>
            <a:r>
              <a:rPr lang="en-US" sz="2800" dirty="0" err="1"/>
              <a:t>marta</a:t>
            </a:r>
            <a:r>
              <a:rPr lang="en-US" sz="2800" dirty="0"/>
              <a:t> ham </a:t>
            </a:r>
            <a:r>
              <a:rPr lang="en-US" sz="2800" dirty="0" err="1"/>
              <a:t>bajarilmaydi</a:t>
            </a:r>
            <a:r>
              <a:rPr lang="en-US" sz="2800" dirty="0"/>
              <a:t>. </a:t>
            </a:r>
            <a:endParaRPr lang="ru-RU" sz="2800" dirty="0"/>
          </a:p>
          <a:p>
            <a:pPr marL="0" indent="0">
              <a:buNone/>
            </a:pPr>
            <a:r>
              <a:rPr lang="en-US" sz="2800" dirty="0"/>
              <a:t> </a:t>
            </a:r>
            <a:endParaRPr lang="ru-RU" sz="2800" dirty="0"/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67819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/>
          <a:lstStyle/>
          <a:p>
            <a:r>
              <a:rPr lang="en-US" u="sng" dirty="0"/>
              <a:t>while </a:t>
            </a:r>
            <a:r>
              <a:rPr lang="en-US" u="sng" dirty="0" err="1"/>
              <a:t>sikl</a:t>
            </a:r>
            <a:r>
              <a:rPr lang="en-US" u="sng" dirty="0"/>
              <a:t> </a:t>
            </a:r>
            <a:r>
              <a:rPr lang="en-US" u="sng" dirty="0" err="1"/>
              <a:t>operatoridan</a:t>
            </a:r>
            <a:r>
              <a:rPr lang="en-US" u="sng" dirty="0"/>
              <a:t> </a:t>
            </a:r>
            <a:r>
              <a:rPr lang="en-US" u="sng" dirty="0" err="1"/>
              <a:t>qanday</a:t>
            </a:r>
            <a:r>
              <a:rPr lang="en-US" u="sng" dirty="0"/>
              <a:t> </a:t>
            </a:r>
            <a:r>
              <a:rPr lang="en-US" u="sng" dirty="0" err="1"/>
              <a:t>chiqiladi</a:t>
            </a:r>
            <a:r>
              <a:rPr lang="en-US" u="sng" dirty="0"/>
              <a:t>?</a:t>
            </a:r>
            <a:r>
              <a:rPr lang="en-US" dirty="0"/>
              <a:t>  </a:t>
            </a:r>
            <a:r>
              <a:rPr lang="en-US" u="sng" dirty="0"/>
              <a:t>while </a:t>
            </a:r>
            <a:r>
              <a:rPr lang="en-US" u="sng" dirty="0" err="1"/>
              <a:t>sikl</a:t>
            </a:r>
            <a:r>
              <a:rPr lang="en-US" u="sng" dirty="0"/>
              <a:t> </a:t>
            </a:r>
            <a:r>
              <a:rPr lang="en-US" u="sng" dirty="0" err="1"/>
              <a:t>operatoridan</a:t>
            </a:r>
            <a:r>
              <a:rPr lang="en-US" dirty="0"/>
              <a:t>, </a:t>
            </a:r>
            <a:r>
              <a:rPr lang="en-US" dirty="0" err="1"/>
              <a:t>qachon</a:t>
            </a:r>
            <a:r>
              <a:rPr lang="en-US" dirty="0"/>
              <a:t> </a:t>
            </a:r>
            <a:r>
              <a:rPr lang="en-US" b="1" dirty="0"/>
              <a:t>( </a:t>
            </a:r>
            <a:r>
              <a:rPr lang="en-US" b="1" dirty="0" err="1"/>
              <a:t>shart</a:t>
            </a:r>
            <a:r>
              <a:rPr lang="en-US" b="1" dirty="0"/>
              <a:t> )</a:t>
            </a:r>
            <a:r>
              <a:rPr lang="en-US" dirty="0"/>
              <a:t> false (</a:t>
            </a:r>
            <a:r>
              <a:rPr lang="en-US" dirty="0" err="1"/>
              <a:t>yolg'on</a:t>
            </a:r>
            <a:r>
              <a:rPr lang="en-US" dirty="0"/>
              <a:t>) </a:t>
            </a:r>
            <a:r>
              <a:rPr lang="en-US" dirty="0" err="1"/>
              <a:t>qiymat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qilsa</a:t>
            </a:r>
            <a:r>
              <a:rPr lang="en-US" dirty="0"/>
              <a:t> </a:t>
            </a:r>
            <a:r>
              <a:rPr lang="en-US" dirty="0" err="1"/>
              <a:t>chiqiladi</a:t>
            </a:r>
            <a:r>
              <a:rPr lang="en-US" dirty="0"/>
              <a:t>. </a:t>
            </a:r>
            <a:r>
              <a:rPr lang="en-US" dirty="0" err="1"/>
              <a:t>Ya'ni</a:t>
            </a:r>
            <a:r>
              <a:rPr lang="en-US" dirty="0"/>
              <a:t> </a:t>
            </a:r>
            <a:r>
              <a:rPr lang="en-US" dirty="0" err="1"/>
              <a:t>boshqarilish</a:t>
            </a:r>
            <a:r>
              <a:rPr lang="en-US" dirty="0"/>
              <a:t> </a:t>
            </a:r>
            <a:r>
              <a:rPr lang="en-US" b="1" dirty="0"/>
              <a:t>while </a:t>
            </a:r>
            <a:r>
              <a:rPr lang="en-US" dirty="0" err="1"/>
              <a:t>operatoridan</a:t>
            </a:r>
            <a:r>
              <a:rPr lang="en-US" dirty="0"/>
              <a:t> </a:t>
            </a:r>
            <a:r>
              <a:rPr lang="en-US" dirty="0" err="1"/>
              <a:t>keyingi</a:t>
            </a:r>
            <a:r>
              <a:rPr lang="en-US" dirty="0"/>
              <a:t> </a:t>
            </a:r>
            <a:r>
              <a:rPr lang="en-US" dirty="0" err="1"/>
              <a:t>operatorga</a:t>
            </a:r>
            <a:r>
              <a:rPr lang="en-US" dirty="0"/>
              <a:t> </a:t>
            </a:r>
            <a:r>
              <a:rPr lang="en-US" dirty="0" err="1"/>
              <a:t>uzatiladi</a:t>
            </a:r>
            <a:r>
              <a:rPr lang="en-US" dirty="0"/>
              <a:t>. Agar </a:t>
            </a:r>
            <a:r>
              <a:rPr lang="en-US" b="1" dirty="0"/>
              <a:t>( </a:t>
            </a:r>
            <a:r>
              <a:rPr lang="en-US" b="1" dirty="0" err="1"/>
              <a:t>shart</a:t>
            </a:r>
            <a:r>
              <a:rPr lang="en-US" b="1" dirty="0"/>
              <a:t> )</a:t>
            </a:r>
            <a:r>
              <a:rPr lang="en-US" dirty="0"/>
              <a:t> false </a:t>
            </a:r>
            <a:r>
              <a:rPr lang="en-US" dirty="0" err="1"/>
              <a:t>qiymat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qilmasa</a:t>
            </a:r>
            <a:r>
              <a:rPr lang="en-US" dirty="0"/>
              <a:t>, while </a:t>
            </a: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operatoridan</a:t>
            </a:r>
            <a:r>
              <a:rPr lang="en-US" dirty="0"/>
              <a:t> </a:t>
            </a:r>
            <a:r>
              <a:rPr lang="en-US" dirty="0" err="1"/>
              <a:t>chiqib</a:t>
            </a:r>
            <a:r>
              <a:rPr lang="en-US" dirty="0"/>
              <a:t> </a:t>
            </a:r>
            <a:r>
              <a:rPr lang="en-US" dirty="0" err="1"/>
              <a:t>ketilmaydi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jarayon</a:t>
            </a:r>
            <a:r>
              <a:rPr lang="en-US" dirty="0"/>
              <a:t> </a:t>
            </a:r>
            <a:r>
              <a:rPr lang="en-US" dirty="0" err="1"/>
              <a:t>sikllanib</a:t>
            </a:r>
            <a:r>
              <a:rPr lang="en-US" dirty="0"/>
              <a:t> </a:t>
            </a:r>
            <a:r>
              <a:rPr lang="en-US" dirty="0" err="1"/>
              <a:t>qolish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 </a:t>
            </a:r>
            <a:endParaRPr lang="ru-RU" dirty="0"/>
          </a:p>
          <a:p>
            <a:r>
              <a:rPr lang="en-US" dirty="0" err="1"/>
              <a:t>Programmalash</a:t>
            </a:r>
            <a:r>
              <a:rPr lang="en-US" dirty="0"/>
              <a:t> </a:t>
            </a:r>
            <a:r>
              <a:rPr lang="en-US" dirty="0" err="1"/>
              <a:t>san'ati</a:t>
            </a:r>
            <a:r>
              <a:rPr lang="en-US" dirty="0"/>
              <a:t> . </a:t>
            </a:r>
            <a:r>
              <a:rPr lang="en-US" b="1" dirty="0"/>
              <a:t>do - while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b="1" dirty="0"/>
              <a:t>while</a:t>
            </a:r>
            <a:r>
              <a:rPr lang="en-US" dirty="0"/>
              <a:t> </a:t>
            </a: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operatorlarida</a:t>
            </a:r>
            <a:r>
              <a:rPr lang="en-US" dirty="0"/>
              <a:t> </a:t>
            </a: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tanasi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operator </a:t>
            </a:r>
            <a:r>
              <a:rPr lang="en-US" dirty="0" err="1"/>
              <a:t>ishlatiladiga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operatorni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orasiga</a:t>
            </a:r>
            <a:r>
              <a:rPr lang="en-US" dirty="0"/>
              <a:t> { } </a:t>
            </a:r>
            <a:r>
              <a:rPr lang="en-US" dirty="0" err="1"/>
              <a:t>olmasdan</a:t>
            </a:r>
            <a:r>
              <a:rPr lang="en-US" dirty="0"/>
              <a:t> ham </a:t>
            </a:r>
            <a:r>
              <a:rPr lang="en-US" dirty="0" err="1"/>
              <a:t>yozish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Lekin</a:t>
            </a:r>
            <a:r>
              <a:rPr lang="en-US" dirty="0"/>
              <a:t> professional </a:t>
            </a:r>
            <a:r>
              <a:rPr lang="en-US" dirty="0" err="1"/>
              <a:t>programmistlar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qanay</a:t>
            </a:r>
            <a:r>
              <a:rPr lang="en-US" dirty="0"/>
              <a:t> </a:t>
            </a:r>
            <a:r>
              <a:rPr lang="en-US" dirty="0" err="1"/>
              <a:t>xolda</a:t>
            </a:r>
            <a:r>
              <a:rPr lang="en-US" dirty="0"/>
              <a:t> </a:t>
            </a:r>
            <a:r>
              <a:rPr lang="en-US" dirty="0" err="1"/>
              <a:t>sikl</a:t>
            </a:r>
            <a:r>
              <a:rPr lang="en-US" dirty="0"/>
              <a:t> </a:t>
            </a:r>
            <a:r>
              <a:rPr lang="en-US" dirty="0" err="1"/>
              <a:t>tanasini</a:t>
            </a:r>
            <a:r>
              <a:rPr lang="en-US" dirty="0"/>
              <a:t> </a:t>
            </a:r>
            <a:r>
              <a:rPr lang="en-US" dirty="0" err="1"/>
              <a:t>blokka</a:t>
            </a:r>
            <a:r>
              <a:rPr lang="en-US" dirty="0"/>
              <a:t> { }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yozishni</a:t>
            </a:r>
            <a:r>
              <a:rPr lang="en-US" dirty="0"/>
              <a:t> </a:t>
            </a:r>
            <a:r>
              <a:rPr lang="en-US" dirty="0" err="1"/>
              <a:t>tavsiya</a:t>
            </a:r>
            <a:r>
              <a:rPr lang="en-US" dirty="0"/>
              <a:t> </a:t>
            </a:r>
            <a:r>
              <a:rPr lang="en-US" dirty="0" err="1"/>
              <a:t>qilishadi</a:t>
            </a:r>
            <a:r>
              <a:rPr lang="en-US" dirty="0"/>
              <a:t>. Bu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mantiqiy</a:t>
            </a:r>
            <a:r>
              <a:rPr lang="en-US" dirty="0"/>
              <a:t> </a:t>
            </a:r>
            <a:r>
              <a:rPr lang="en-US" dirty="0" err="1"/>
              <a:t>xatoliklarni</a:t>
            </a:r>
            <a:r>
              <a:rPr lang="en-US" dirty="0"/>
              <a:t> </a:t>
            </a:r>
            <a:r>
              <a:rPr lang="en-US" dirty="0" err="1"/>
              <a:t>oldini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377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1 </a:t>
            </a:r>
            <a:r>
              <a:rPr lang="en-US" dirty="0" err="1"/>
              <a:t>dan</a:t>
            </a:r>
            <a:r>
              <a:rPr lang="en-US" dirty="0"/>
              <a:t> 10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sonlarni</a:t>
            </a:r>
            <a:r>
              <a:rPr lang="en-US" dirty="0"/>
              <a:t> </a:t>
            </a:r>
            <a:r>
              <a:rPr lang="en-US" dirty="0" err="1"/>
              <a:t>chiqaruvchi</a:t>
            </a:r>
            <a:r>
              <a:rPr lang="en-US" dirty="0"/>
              <a:t> </a:t>
            </a:r>
            <a:r>
              <a:rPr lang="en-US" dirty="0" err="1"/>
              <a:t>programma</a:t>
            </a:r>
            <a:r>
              <a:rPr lang="en-US" dirty="0"/>
              <a:t> </a:t>
            </a:r>
            <a:r>
              <a:rPr lang="en-US" dirty="0" err="1"/>
              <a:t>tuzilsin</a:t>
            </a:r>
            <a:r>
              <a:rPr lang="en-US" dirty="0"/>
              <a:t>. 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int</a:t>
            </a:r>
            <a:r>
              <a:rPr lang="en-US" dirty="0"/>
              <a:t> main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{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i = 1;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while </a:t>
            </a:r>
            <a:r>
              <a:rPr lang="en-US" dirty="0"/>
              <a:t>( i &lt;= 10 )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{         </a:t>
            </a:r>
          </a:p>
          <a:p>
            <a:pPr marL="0" indent="0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i &lt;&lt; </a:t>
            </a:r>
            <a:r>
              <a:rPr lang="en-US" dirty="0" err="1"/>
              <a:t>endl</a:t>
            </a:r>
            <a:r>
              <a:rPr lang="en-US" dirty="0"/>
              <a:t>;   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i++;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} 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return </a:t>
            </a:r>
            <a:r>
              <a:rPr lang="en-US" dirty="0"/>
              <a:t>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}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031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764704"/>
            <a:ext cx="7408333" cy="53614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err="1"/>
              <a:t>Misol</a:t>
            </a:r>
            <a:r>
              <a:rPr lang="en-US" b="1" dirty="0"/>
              <a:t>.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yig`indini</a:t>
            </a:r>
            <a:r>
              <a:rPr lang="en-US" dirty="0"/>
              <a:t> </a:t>
            </a:r>
            <a:r>
              <a:rPr lang="en-US" dirty="0" err="1"/>
              <a:t>hisoblovchi</a:t>
            </a:r>
            <a:r>
              <a:rPr lang="en-US" dirty="0"/>
              <a:t> </a:t>
            </a:r>
            <a:r>
              <a:rPr lang="en-US" dirty="0" err="1"/>
              <a:t>programma</a:t>
            </a:r>
            <a:r>
              <a:rPr lang="en-US" dirty="0"/>
              <a:t> </a:t>
            </a:r>
            <a:r>
              <a:rPr lang="en-US" dirty="0" err="1"/>
              <a:t>tuzilsin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using </a:t>
            </a:r>
            <a:r>
              <a:rPr lang="en-US" dirty="0"/>
              <a:t>namespace </a:t>
            </a:r>
            <a:r>
              <a:rPr lang="en-US" dirty="0" err="1"/>
              <a:t>std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int</a:t>
            </a:r>
            <a:r>
              <a:rPr lang="en-US" dirty="0"/>
              <a:t> main()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{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float </a:t>
            </a:r>
            <a:r>
              <a:rPr lang="en-US" dirty="0"/>
              <a:t>i = 1; </a:t>
            </a:r>
            <a:r>
              <a:rPr lang="en-US" i="1" dirty="0"/>
              <a:t>// </a:t>
            </a:r>
            <a:r>
              <a:rPr lang="en-US" i="1" dirty="0" err="1"/>
              <a:t>sanagich</a:t>
            </a:r>
            <a:r>
              <a:rPr lang="en-US" dirty="0"/>
              <a:t>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float s = 0; </a:t>
            </a:r>
            <a:r>
              <a:rPr lang="en-US" i="1" dirty="0"/>
              <a:t>// </a:t>
            </a:r>
            <a:r>
              <a:rPr lang="en-US" i="1" dirty="0" err="1"/>
              <a:t>yig'indi</a:t>
            </a: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while </a:t>
            </a:r>
            <a:r>
              <a:rPr lang="en-US" dirty="0"/>
              <a:t>( i &lt;= 50 )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{      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s += 1 / i; 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i</a:t>
            </a:r>
            <a:r>
              <a:rPr lang="en-US" dirty="0"/>
              <a:t>++;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} 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s &lt;&lt; </a:t>
            </a:r>
            <a:r>
              <a:rPr lang="en-US" dirty="0" err="1"/>
              <a:t>endl</a:t>
            </a:r>
            <a:r>
              <a:rPr lang="en-US" dirty="0"/>
              <a:t>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return 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}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1590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/>
              <a:t>Kompyuter</a:t>
            </a:r>
            <a:r>
              <a:rPr lang="en-US" sz="2800" dirty="0"/>
              <a:t> </a:t>
            </a:r>
            <a:r>
              <a:rPr lang="en-US" sz="2800" dirty="0" err="1"/>
              <a:t>o'ylagan</a:t>
            </a:r>
            <a:r>
              <a:rPr lang="en-US" sz="2800" dirty="0"/>
              <a:t> </a:t>
            </a:r>
            <a:r>
              <a:rPr lang="en-US" sz="2800" dirty="0" err="1"/>
              <a:t>sonni</a:t>
            </a:r>
            <a:r>
              <a:rPr lang="en-US" sz="2800" dirty="0"/>
              <a:t> </a:t>
            </a:r>
            <a:r>
              <a:rPr lang="en-US" sz="2800" dirty="0" err="1"/>
              <a:t>topish</a:t>
            </a:r>
            <a:r>
              <a:rPr lang="en-US" sz="2800" dirty="0"/>
              <a:t> </a:t>
            </a:r>
            <a:r>
              <a:rPr lang="en-US" sz="2800" dirty="0" err="1"/>
              <a:t>dasturi</a:t>
            </a:r>
            <a:r>
              <a:rPr lang="en-US" sz="2800" dirty="0"/>
              <a:t> </a:t>
            </a:r>
            <a:endParaRPr lang="ru-RU" sz="2800" dirty="0"/>
          </a:p>
          <a:p>
            <a:pPr marL="0" indent="0">
              <a:buNone/>
            </a:pPr>
            <a:r>
              <a:rPr lang="en-US" sz="2800" dirty="0"/>
              <a:t>#include &lt;</a:t>
            </a:r>
            <a:r>
              <a:rPr lang="en-US" sz="2800" dirty="0" err="1"/>
              <a:t>iostream</a:t>
            </a:r>
            <a:r>
              <a:rPr lang="en-US" sz="2800" dirty="0"/>
              <a:t>&gt; </a:t>
            </a:r>
            <a:endParaRPr lang="ru-RU" sz="2800" dirty="0"/>
          </a:p>
          <a:p>
            <a:pPr marL="0" indent="0">
              <a:buNone/>
            </a:pPr>
            <a:r>
              <a:rPr lang="en-US" sz="2800" dirty="0"/>
              <a:t>#include &lt;</a:t>
            </a:r>
            <a:r>
              <a:rPr lang="en-US" sz="2800" dirty="0" err="1"/>
              <a:t>ctime</a:t>
            </a:r>
            <a:r>
              <a:rPr lang="en-US" sz="2800" dirty="0"/>
              <a:t>&gt; </a:t>
            </a:r>
            <a:endParaRPr lang="ru-RU" sz="2800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using </a:t>
            </a:r>
            <a:r>
              <a:rPr lang="en-US" sz="2800" dirty="0"/>
              <a:t>namespace </a:t>
            </a:r>
            <a:r>
              <a:rPr lang="en-US" sz="2800" dirty="0" err="1"/>
              <a:t>std</a:t>
            </a:r>
            <a:r>
              <a:rPr lang="en-US" sz="2800" dirty="0"/>
              <a:t>; </a:t>
            </a:r>
            <a:endParaRPr lang="ru-RU" sz="2800" dirty="0"/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dirty="0"/>
              <a:t> </a:t>
            </a:r>
            <a:r>
              <a:rPr lang="en-US" sz="2800" dirty="0" err="1" smtClean="0"/>
              <a:t>int</a:t>
            </a:r>
            <a:r>
              <a:rPr lang="en-US" sz="2800" dirty="0" smtClean="0"/>
              <a:t> main() </a:t>
            </a:r>
          </a:p>
          <a:p>
            <a:pPr marL="0" indent="0">
              <a:buNone/>
            </a:pPr>
            <a:r>
              <a:rPr lang="en-US" sz="2800" dirty="0" smtClean="0"/>
              <a:t>{ </a:t>
            </a:r>
            <a:endParaRPr lang="ru-RU" sz="2800" dirty="0" smtClean="0"/>
          </a:p>
          <a:p>
            <a:pPr marL="0" indent="0"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/>
              <a:t>x, y = 0, u = 0;  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dirty="0" err="1"/>
              <a:t>srand</a:t>
            </a:r>
            <a:r>
              <a:rPr lang="en-US" sz="2800" dirty="0"/>
              <a:t>(time(NULL)); 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 </a:t>
            </a:r>
            <a:r>
              <a:rPr lang="en-US" sz="2800" dirty="0"/>
              <a:t>x = rand() % 1000 + 1; </a:t>
            </a:r>
            <a:endParaRPr lang="ru-RU" sz="2800" dirty="0"/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47280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764704"/>
            <a:ext cx="7408333" cy="536145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Kompyuter</a:t>
            </a:r>
            <a:r>
              <a:rPr lang="en-US" dirty="0"/>
              <a:t> </a:t>
            </a:r>
            <a:r>
              <a:rPr lang="en-US" dirty="0" err="1"/>
              <a:t>o'ylagan</a:t>
            </a:r>
            <a:r>
              <a:rPr lang="en-US" dirty="0"/>
              <a:t> </a:t>
            </a:r>
            <a:r>
              <a:rPr lang="en-US" dirty="0" err="1"/>
              <a:t>sonni</a:t>
            </a:r>
            <a:r>
              <a:rPr lang="en-US" dirty="0"/>
              <a:t> toping" &lt;&lt; </a:t>
            </a:r>
            <a:r>
              <a:rPr lang="en-US" dirty="0" err="1"/>
              <a:t>endl</a:t>
            </a:r>
            <a:r>
              <a:rPr lang="en-US" dirty="0"/>
              <a:t>;     while (x != y)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{  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cin</a:t>
            </a:r>
            <a:r>
              <a:rPr lang="en-US" dirty="0"/>
              <a:t> &gt;&gt; y;  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u++;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if </a:t>
            </a:r>
            <a:r>
              <a:rPr lang="en-US" dirty="0"/>
              <a:t>(x &gt; y)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Kompyuter</a:t>
            </a:r>
            <a:r>
              <a:rPr lang="en-US" dirty="0"/>
              <a:t> </a:t>
            </a:r>
            <a:r>
              <a:rPr lang="en-US" dirty="0" err="1"/>
              <a:t>o'ylagan</a:t>
            </a:r>
            <a:r>
              <a:rPr lang="en-US" dirty="0"/>
              <a:t> son </a:t>
            </a:r>
            <a:r>
              <a:rPr lang="en-US" dirty="0" err="1"/>
              <a:t>katta</a:t>
            </a:r>
            <a:r>
              <a:rPr lang="en-US" dirty="0"/>
              <a:t>" &lt;&lt; </a:t>
            </a:r>
            <a:r>
              <a:rPr lang="en-US" dirty="0" err="1"/>
              <a:t>endl</a:t>
            </a:r>
            <a:r>
              <a:rPr lang="en-US" dirty="0"/>
              <a:t>;   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else if (x &lt; y)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Kompyuter</a:t>
            </a:r>
            <a:r>
              <a:rPr lang="en-US" dirty="0"/>
              <a:t> </a:t>
            </a:r>
            <a:r>
              <a:rPr lang="en-US" dirty="0" err="1"/>
              <a:t>o'ylagan</a:t>
            </a:r>
            <a:r>
              <a:rPr lang="en-US" dirty="0"/>
              <a:t> son </a:t>
            </a:r>
            <a:r>
              <a:rPr lang="en-US" dirty="0" err="1"/>
              <a:t>kichik</a:t>
            </a:r>
            <a:r>
              <a:rPr lang="en-US" dirty="0"/>
              <a:t>" &lt;&lt; </a:t>
            </a:r>
            <a:r>
              <a:rPr lang="en-US" dirty="0" err="1"/>
              <a:t>endl</a:t>
            </a:r>
            <a:r>
              <a:rPr lang="en-US" dirty="0"/>
              <a:t>;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} 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</a:t>
            </a:r>
            <a:r>
              <a:rPr lang="en-US" dirty="0" err="1"/>
              <a:t>Qoyil</a:t>
            </a:r>
            <a:r>
              <a:rPr lang="en-US" dirty="0"/>
              <a:t> </a:t>
            </a:r>
            <a:r>
              <a:rPr lang="en-US" dirty="0" err="1"/>
              <a:t>topdingiz</a:t>
            </a:r>
            <a:r>
              <a:rPr lang="en-US" dirty="0"/>
              <a:t>!!!" &lt;&lt; </a:t>
            </a:r>
            <a:r>
              <a:rPr lang="en-US" dirty="0" err="1"/>
              <a:t>endl</a:t>
            </a:r>
            <a:r>
              <a:rPr lang="en-US" dirty="0"/>
              <a:t>;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Urinishlar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=" &lt;&lt; u &lt;&lt; </a:t>
            </a:r>
            <a:r>
              <a:rPr lang="en-US" dirty="0" err="1"/>
              <a:t>endl</a:t>
            </a:r>
            <a:r>
              <a:rPr lang="en-US" dirty="0"/>
              <a:t>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ru-RU" dirty="0" err="1" smtClean="0"/>
              <a:t>return</a:t>
            </a:r>
            <a:r>
              <a:rPr lang="ru-RU" dirty="0" smtClean="0"/>
              <a:t> </a:t>
            </a:r>
            <a:r>
              <a:rPr lang="ru-RU" dirty="0"/>
              <a:t>0;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}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060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</TotalTime>
  <Words>498</Words>
  <Application>Microsoft Office PowerPoint</Application>
  <PresentationFormat>Экран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while sikl operatori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while sikl operatori </dc:title>
  <dc:creator>DS</dc:creator>
  <cp:lastModifiedBy>DS</cp:lastModifiedBy>
  <cp:revision>1</cp:revision>
  <dcterms:created xsi:type="dcterms:W3CDTF">2019-06-03T06:34:32Z</dcterms:created>
  <dcterms:modified xsi:type="dcterms:W3CDTF">2019-06-03T06:42:35Z</dcterms:modified>
</cp:coreProperties>
</file>