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1B63058-9062-4BFC-B279-D837BAF4D463}" type="datetimeFigureOut">
              <a:rPr lang="ru-RU" smtClean="0"/>
              <a:t>03.06.2019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B6BC3823-9BB8-4BFF-A034-239EC93FD0F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3124944"/>
          </a:xfrm>
        </p:spPr>
        <p:txBody>
          <a:bodyPr>
            <a:noAutofit/>
          </a:bodyPr>
          <a:lstStyle/>
          <a:p>
            <a:r>
              <a:rPr lang="en-US" sz="6600" b="1" dirty="0" err="1">
                <a:solidFill>
                  <a:schemeClr val="accent2">
                    <a:lumMod val="50000"/>
                  </a:schemeClr>
                </a:solidFill>
              </a:rPr>
              <a:t>Tanlash</a:t>
            </a:r>
            <a: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en-US" sz="6600" b="1" dirty="0" err="1">
                <a:solidFill>
                  <a:schemeClr val="accent2">
                    <a:lumMod val="50000"/>
                  </a:schemeClr>
                </a:solidFill>
              </a:rPr>
              <a:t>operatori</a:t>
            </a:r>
            <a:r>
              <a:rPr lang="en-US" sz="66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6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6600" b="1" dirty="0">
                <a:solidFill>
                  <a:schemeClr val="accent2">
                    <a:lumMod val="50000"/>
                  </a:schemeClr>
                </a:solidFill>
              </a:rPr>
            </a:br>
            <a:endParaRPr lang="ru-RU" sz="6600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2465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88924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11560" y="908720"/>
            <a:ext cx="7408333" cy="5256584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Boshqarishni</a:t>
            </a:r>
            <a:r>
              <a:rPr lang="en-US" dirty="0"/>
              <a:t> </a:t>
            </a:r>
            <a:r>
              <a:rPr lang="en-US" dirty="0" err="1"/>
              <a:t>uzatish</a:t>
            </a:r>
            <a:r>
              <a:rPr lang="en-US" dirty="0"/>
              <a:t> </a:t>
            </a:r>
            <a:r>
              <a:rPr lang="en-US" dirty="0" err="1"/>
              <a:t>operatorlaridan</a:t>
            </a:r>
            <a:r>
              <a:rPr lang="en-US" dirty="0"/>
              <a:t> </a:t>
            </a:r>
            <a:r>
              <a:rPr lang="en-US" dirty="0" err="1"/>
              <a:t>yana</a:t>
            </a:r>
            <a:r>
              <a:rPr lang="en-US" dirty="0"/>
              <a:t> </a:t>
            </a:r>
            <a:r>
              <a:rPr lang="en-US" dirty="0" err="1"/>
              <a:t>biri</a:t>
            </a:r>
            <a:r>
              <a:rPr lang="en-US" dirty="0"/>
              <a:t> </a:t>
            </a:r>
            <a:r>
              <a:rPr lang="en-US" dirty="0" err="1"/>
              <a:t>tanlash</a:t>
            </a:r>
            <a:r>
              <a:rPr lang="en-US" dirty="0"/>
              <a:t> </a:t>
            </a:r>
            <a:r>
              <a:rPr lang="en-US" dirty="0" err="1"/>
              <a:t>operatoridir</a:t>
            </a:r>
            <a:r>
              <a:rPr lang="en-US" dirty="0"/>
              <a:t>. </a:t>
            </a:r>
            <a:r>
              <a:rPr lang="en-US" u="sng" dirty="0" err="1"/>
              <a:t>Tanlash</a:t>
            </a:r>
            <a:r>
              <a:rPr lang="en-US" u="sng" dirty="0"/>
              <a:t> </a:t>
            </a:r>
            <a:r>
              <a:rPr lang="en-US" u="sng" dirty="0" err="1"/>
              <a:t>operatori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qiymatdan</a:t>
            </a:r>
            <a:r>
              <a:rPr lang="en-US" dirty="0"/>
              <a:t>, </a:t>
            </a:r>
            <a:r>
              <a:rPr lang="en-US" dirty="0" err="1"/>
              <a:t>o'zgaruvchiga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qiymatni</a:t>
            </a:r>
            <a:r>
              <a:rPr lang="en-US" dirty="0"/>
              <a:t> </a:t>
            </a:r>
            <a:r>
              <a:rPr lang="en-US" dirty="0" err="1"/>
              <a:t>tanlashda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qiymatlarga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boshqarishni</a:t>
            </a:r>
            <a:r>
              <a:rPr lang="en-US" dirty="0"/>
              <a:t> </a:t>
            </a:r>
            <a:r>
              <a:rPr lang="en-US" dirty="0" err="1"/>
              <a:t>uzatishda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   </a:t>
            </a:r>
            <a:endParaRPr lang="ru-RU" dirty="0"/>
          </a:p>
          <a:p>
            <a:r>
              <a:rPr lang="en-US" b="1" dirty="0" err="1"/>
              <a:t>Tanlash</a:t>
            </a:r>
            <a:r>
              <a:rPr lang="en-US" b="1" dirty="0"/>
              <a:t> </a:t>
            </a:r>
            <a:r>
              <a:rPr lang="en-US" b="1" dirty="0" err="1"/>
              <a:t>operatorining</a:t>
            </a:r>
            <a:r>
              <a:rPr lang="en-US" b="1" dirty="0"/>
              <a:t> </a:t>
            </a:r>
            <a:r>
              <a:rPr lang="en-US" b="1" dirty="0" err="1"/>
              <a:t>umumiy</a:t>
            </a:r>
            <a:r>
              <a:rPr lang="en-US" b="1" dirty="0"/>
              <a:t> </a:t>
            </a:r>
            <a:r>
              <a:rPr lang="en-US" b="1" dirty="0" err="1"/>
              <a:t>ko'rinishi</a:t>
            </a:r>
            <a:r>
              <a:rPr lang="en-US" b="1" dirty="0"/>
              <a:t>:</a:t>
            </a:r>
            <a:r>
              <a:rPr lang="en-US" dirty="0"/>
              <a:t> </a:t>
            </a:r>
            <a:r>
              <a:rPr lang="en-US" b="1" dirty="0"/>
              <a:t>switch (&lt;</a:t>
            </a:r>
            <a:r>
              <a:rPr lang="en-US" b="1" dirty="0" err="1"/>
              <a:t>o'zgaruvchi</a:t>
            </a:r>
            <a:r>
              <a:rPr lang="en-US" b="1" dirty="0"/>
              <a:t>&gt;) </a:t>
            </a:r>
            <a:endParaRPr lang="ru-RU" dirty="0"/>
          </a:p>
          <a:p>
            <a:r>
              <a:rPr lang="en-US" b="1" dirty="0"/>
              <a:t>{ </a:t>
            </a:r>
            <a:r>
              <a:rPr lang="en-US" dirty="0"/>
              <a:t> </a:t>
            </a:r>
            <a:endParaRPr lang="ru-RU" dirty="0"/>
          </a:p>
          <a:p>
            <a:r>
              <a:rPr lang="en-US" dirty="0"/>
              <a:t>case &lt;</a:t>
            </a:r>
            <a:r>
              <a:rPr lang="en-US" dirty="0" err="1"/>
              <a:t>o'zgarmas</a:t>
            </a:r>
            <a:r>
              <a:rPr lang="en-US" dirty="0"/>
              <a:t> ifoda1&gt; : &lt;operator 1&gt;; break;  case &lt;</a:t>
            </a:r>
            <a:r>
              <a:rPr lang="en-US" dirty="0" err="1"/>
              <a:t>o'zgarmas</a:t>
            </a:r>
            <a:r>
              <a:rPr lang="en-US" dirty="0"/>
              <a:t> ifoda2&gt; : &lt;operator 2&gt;; break; </a:t>
            </a:r>
            <a:endParaRPr lang="ru-RU" dirty="0"/>
          </a:p>
          <a:p>
            <a:r>
              <a:rPr lang="en-US" dirty="0"/>
              <a:t>. . . case &lt;</a:t>
            </a:r>
            <a:r>
              <a:rPr lang="en-US" dirty="0" err="1"/>
              <a:t>o'zgarmas</a:t>
            </a:r>
            <a:r>
              <a:rPr lang="en-US" dirty="0"/>
              <a:t> </a:t>
            </a:r>
            <a:r>
              <a:rPr lang="en-US" dirty="0" err="1"/>
              <a:t>ifodaN</a:t>
            </a:r>
            <a:r>
              <a:rPr lang="en-US" dirty="0"/>
              <a:t>&gt; : &lt;operator N&gt;; break; </a:t>
            </a:r>
            <a:endParaRPr lang="ru-RU" dirty="0"/>
          </a:p>
          <a:p>
            <a:r>
              <a:rPr lang="en-US" dirty="0"/>
              <a:t>[default : operator N + 1]; </a:t>
            </a:r>
            <a:endParaRPr lang="ru-RU" dirty="0"/>
          </a:p>
          <a:p>
            <a:r>
              <a:rPr lang="en-US" b="1" dirty="0"/>
              <a:t>} </a:t>
            </a:r>
            <a:r>
              <a:rPr lang="en-US" dirty="0"/>
              <a:t>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1854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20688"/>
            <a:ext cx="7408333" cy="5505475"/>
          </a:xfrm>
        </p:spPr>
        <p:txBody>
          <a:bodyPr>
            <a:noAutofit/>
          </a:bodyPr>
          <a:lstStyle/>
          <a:p>
            <a:r>
              <a:rPr lang="en-US" sz="2600" dirty="0" err="1"/>
              <a:t>Tanlash</a:t>
            </a:r>
            <a:r>
              <a:rPr lang="en-US" sz="2600" dirty="0"/>
              <a:t> </a:t>
            </a:r>
            <a:r>
              <a:rPr lang="en-US" sz="2600" dirty="0" err="1"/>
              <a:t>operatorida</a:t>
            </a:r>
            <a:r>
              <a:rPr lang="en-US" sz="2600" dirty="0"/>
              <a:t> </a:t>
            </a:r>
            <a:r>
              <a:rPr lang="en-US" sz="2600" dirty="0" err="1"/>
              <a:t>boshqarilish</a:t>
            </a:r>
            <a:r>
              <a:rPr lang="en-US" sz="2600" dirty="0"/>
              <a:t> </a:t>
            </a:r>
            <a:r>
              <a:rPr lang="en-US" sz="2600" dirty="0" err="1"/>
              <a:t>o`zgaruvchiga</a:t>
            </a:r>
            <a:r>
              <a:rPr lang="en-US" sz="2600" dirty="0"/>
              <a:t> </a:t>
            </a:r>
            <a:r>
              <a:rPr lang="en-US" sz="2600" dirty="0" err="1"/>
              <a:t>mos</a:t>
            </a:r>
            <a:r>
              <a:rPr lang="en-US" sz="2600" dirty="0"/>
              <a:t> </a:t>
            </a:r>
            <a:r>
              <a:rPr lang="en-US" sz="2600" dirty="0" err="1"/>
              <a:t>ravishda</a:t>
            </a:r>
            <a:r>
              <a:rPr lang="en-US" sz="2600" dirty="0"/>
              <a:t> </a:t>
            </a:r>
            <a:r>
              <a:rPr lang="en-US" sz="2600" dirty="0" err="1"/>
              <a:t>qiymatlarga</a:t>
            </a:r>
            <a:r>
              <a:rPr lang="en-US" sz="2600" dirty="0"/>
              <a:t> </a:t>
            </a:r>
            <a:r>
              <a:rPr lang="en-US" sz="2600" dirty="0" err="1"/>
              <a:t>uzatiladi</a:t>
            </a:r>
            <a:r>
              <a:rPr lang="en-US" sz="2600" dirty="0"/>
              <a:t> </a:t>
            </a:r>
            <a:r>
              <a:rPr lang="en-US" sz="2600" dirty="0" err="1"/>
              <a:t>va</a:t>
            </a:r>
            <a:r>
              <a:rPr lang="en-US" sz="2600" dirty="0"/>
              <a:t> </a:t>
            </a:r>
            <a:r>
              <a:rPr lang="en-US" sz="2600" dirty="0" err="1"/>
              <a:t>mos</a:t>
            </a:r>
            <a:r>
              <a:rPr lang="en-US" sz="2600" dirty="0"/>
              <a:t> operator </a:t>
            </a:r>
            <a:r>
              <a:rPr lang="en-US" sz="2600" dirty="0" err="1"/>
              <a:t>ishga</a:t>
            </a:r>
            <a:r>
              <a:rPr lang="en-US" sz="2600" dirty="0"/>
              <a:t> </a:t>
            </a:r>
            <a:r>
              <a:rPr lang="en-US" sz="2600" dirty="0" err="1"/>
              <a:t>tushadi</a:t>
            </a:r>
            <a:r>
              <a:rPr lang="en-US" sz="2600" dirty="0"/>
              <a:t>. </a:t>
            </a:r>
            <a:r>
              <a:rPr lang="en-US" sz="2600" b="1" dirty="0"/>
              <a:t>default</a:t>
            </a:r>
            <a:r>
              <a:rPr lang="en-US" sz="2600" dirty="0"/>
              <a:t> </a:t>
            </a:r>
            <a:r>
              <a:rPr lang="en-US" sz="2600" dirty="0" err="1"/>
              <a:t>operatori</a:t>
            </a:r>
            <a:r>
              <a:rPr lang="en-US" sz="2600" dirty="0"/>
              <a:t> </a:t>
            </a:r>
            <a:r>
              <a:rPr lang="en-US" sz="2600" dirty="0" err="1"/>
              <a:t>birorta</a:t>
            </a:r>
            <a:r>
              <a:rPr lang="en-US" sz="2600" dirty="0"/>
              <a:t> ham </a:t>
            </a:r>
            <a:r>
              <a:rPr lang="en-US" sz="2600" dirty="0" err="1"/>
              <a:t>qiymat</a:t>
            </a:r>
            <a:r>
              <a:rPr lang="en-US" sz="2600" dirty="0"/>
              <a:t> </a:t>
            </a:r>
            <a:r>
              <a:rPr lang="en-US" sz="2600" dirty="0" err="1"/>
              <a:t>o`zgaruvchiga</a:t>
            </a:r>
            <a:r>
              <a:rPr lang="en-US" sz="2600" dirty="0"/>
              <a:t> </a:t>
            </a:r>
            <a:r>
              <a:rPr lang="en-US" sz="2600" dirty="0" err="1"/>
              <a:t>to`g`ri</a:t>
            </a:r>
            <a:r>
              <a:rPr lang="en-US" sz="2600" dirty="0"/>
              <a:t> </a:t>
            </a:r>
            <a:r>
              <a:rPr lang="en-US" sz="2600" dirty="0" err="1"/>
              <a:t>kelmasa</a:t>
            </a:r>
            <a:r>
              <a:rPr lang="en-US" sz="2600" dirty="0"/>
              <a:t> </a:t>
            </a:r>
            <a:r>
              <a:rPr lang="en-US" sz="2600" dirty="0" err="1"/>
              <a:t>ishlatiladi</a:t>
            </a:r>
            <a:r>
              <a:rPr lang="en-US" sz="2600" dirty="0"/>
              <a:t>. </a:t>
            </a:r>
            <a:r>
              <a:rPr lang="en-US" sz="2600" b="1" dirty="0"/>
              <a:t>default</a:t>
            </a:r>
            <a:r>
              <a:rPr lang="en-US" sz="2600" dirty="0"/>
              <a:t> </a:t>
            </a:r>
            <a:r>
              <a:rPr lang="en-US" sz="2600" dirty="0" err="1"/>
              <a:t>operatorini</a:t>
            </a:r>
            <a:r>
              <a:rPr lang="en-US" sz="2600" dirty="0"/>
              <a:t> </a:t>
            </a:r>
            <a:r>
              <a:rPr lang="en-US" sz="2600" dirty="0" err="1"/>
              <a:t>ishlatmasdan</a:t>
            </a:r>
            <a:r>
              <a:rPr lang="en-US" sz="2600" dirty="0"/>
              <a:t> </a:t>
            </a:r>
            <a:r>
              <a:rPr lang="en-US" sz="2600" dirty="0" err="1"/>
              <a:t>tashlab</a:t>
            </a:r>
            <a:r>
              <a:rPr lang="en-US" sz="2600" dirty="0"/>
              <a:t> </a:t>
            </a:r>
            <a:r>
              <a:rPr lang="en-US" sz="2600" dirty="0" err="1"/>
              <a:t>ketish</a:t>
            </a:r>
            <a:r>
              <a:rPr lang="en-US" sz="2600" dirty="0"/>
              <a:t> ham </a:t>
            </a:r>
            <a:r>
              <a:rPr lang="en-US" sz="2600" dirty="0" err="1"/>
              <a:t>mumkin</a:t>
            </a:r>
            <a:r>
              <a:rPr lang="en-US" sz="2600" dirty="0"/>
              <a:t>. </a:t>
            </a:r>
            <a:endParaRPr lang="ru-RU" sz="2600" dirty="0"/>
          </a:p>
          <a:p>
            <a:r>
              <a:rPr lang="en-US" sz="2600" u="sng" dirty="0" err="1"/>
              <a:t>Eslatma</a:t>
            </a:r>
            <a:r>
              <a:rPr lang="en-US" sz="2600" u="sng" dirty="0"/>
              <a:t>:</a:t>
            </a:r>
            <a:r>
              <a:rPr lang="en-US" sz="2600" dirty="0"/>
              <a:t>  </a:t>
            </a:r>
            <a:r>
              <a:rPr lang="en-US" sz="2600" dirty="0" err="1"/>
              <a:t>Dasturlashga</a:t>
            </a:r>
            <a:r>
              <a:rPr lang="en-US" sz="2600" dirty="0"/>
              <a:t> </a:t>
            </a:r>
            <a:r>
              <a:rPr lang="en-US" sz="2600" dirty="0" err="1"/>
              <a:t>doir</a:t>
            </a:r>
            <a:r>
              <a:rPr lang="en-US" sz="2600" dirty="0"/>
              <a:t> </a:t>
            </a:r>
            <a:r>
              <a:rPr lang="en-US" sz="2600" dirty="0" err="1"/>
              <a:t>kitoblarni</a:t>
            </a:r>
            <a:r>
              <a:rPr lang="en-US" sz="2600" dirty="0"/>
              <a:t> </a:t>
            </a:r>
            <a:r>
              <a:rPr lang="en-US" sz="2600" dirty="0" err="1"/>
              <a:t>o`qiganingizda</a:t>
            </a:r>
            <a:r>
              <a:rPr lang="en-US" sz="2600" dirty="0"/>
              <a:t>, </a:t>
            </a:r>
            <a:r>
              <a:rPr lang="en-US" sz="2600" dirty="0" err="1"/>
              <a:t>biror</a:t>
            </a:r>
            <a:r>
              <a:rPr lang="en-US" sz="2600" dirty="0"/>
              <a:t> </a:t>
            </a:r>
            <a:r>
              <a:rPr lang="en-US" sz="2600" dirty="0" err="1"/>
              <a:t>operatorning</a:t>
            </a:r>
            <a:r>
              <a:rPr lang="en-US" sz="2600" dirty="0"/>
              <a:t> </a:t>
            </a:r>
            <a:r>
              <a:rPr lang="en-US" sz="2600" dirty="0" err="1"/>
              <a:t>umumiy</a:t>
            </a:r>
            <a:r>
              <a:rPr lang="en-US" sz="2600" dirty="0"/>
              <a:t> </a:t>
            </a:r>
            <a:r>
              <a:rPr lang="en-US" sz="2600" dirty="0" err="1"/>
              <a:t>ko'rinishining</a:t>
            </a:r>
            <a:r>
              <a:rPr lang="en-US" sz="2600" dirty="0"/>
              <a:t> </a:t>
            </a:r>
            <a:r>
              <a:rPr lang="en-US" sz="2600" dirty="0" err="1"/>
              <a:t>to'rtburchak</a:t>
            </a:r>
            <a:r>
              <a:rPr lang="en-US" sz="2600" dirty="0"/>
              <a:t> </a:t>
            </a:r>
            <a:r>
              <a:rPr lang="en-US" sz="2600" dirty="0" err="1"/>
              <a:t>qavs</a:t>
            </a:r>
            <a:r>
              <a:rPr lang="en-US" sz="2600" dirty="0"/>
              <a:t> [ ] </a:t>
            </a:r>
            <a:r>
              <a:rPr lang="en-US" sz="2600" dirty="0" err="1"/>
              <a:t>belgisi</a:t>
            </a:r>
            <a:r>
              <a:rPr lang="en-US" sz="2600" dirty="0"/>
              <a:t> </a:t>
            </a:r>
            <a:r>
              <a:rPr lang="en-US" sz="2600" dirty="0" err="1"/>
              <a:t>oralig'ida</a:t>
            </a:r>
            <a:r>
              <a:rPr lang="en-US" sz="2600" dirty="0"/>
              <a:t> </a:t>
            </a:r>
            <a:r>
              <a:rPr lang="en-US" sz="2600" dirty="0" err="1"/>
              <a:t>yozilgan</a:t>
            </a:r>
            <a:r>
              <a:rPr lang="en-US" sz="2600" dirty="0"/>
              <a:t> </a:t>
            </a:r>
            <a:r>
              <a:rPr lang="en-US" sz="2600" dirty="0" err="1"/>
              <a:t>qismini</a:t>
            </a:r>
            <a:r>
              <a:rPr lang="en-US" sz="2600" dirty="0"/>
              <a:t> </a:t>
            </a:r>
            <a:r>
              <a:rPr lang="en-US" sz="2600" dirty="0" err="1"/>
              <a:t>ishlatmasdan</a:t>
            </a:r>
            <a:r>
              <a:rPr lang="en-US" sz="2600" dirty="0"/>
              <a:t> </a:t>
            </a:r>
            <a:r>
              <a:rPr lang="en-US" sz="2600" dirty="0" err="1"/>
              <a:t>tashlab</a:t>
            </a:r>
            <a:r>
              <a:rPr lang="en-US" sz="2600" dirty="0"/>
              <a:t> </a:t>
            </a:r>
            <a:r>
              <a:rPr lang="en-US" sz="2600" dirty="0" err="1"/>
              <a:t>ketish</a:t>
            </a:r>
            <a:r>
              <a:rPr lang="en-US" sz="2600" dirty="0"/>
              <a:t> </a:t>
            </a:r>
            <a:r>
              <a:rPr lang="en-US" sz="2600" dirty="0" err="1"/>
              <a:t>mumkin</a:t>
            </a:r>
            <a:r>
              <a:rPr lang="en-US" sz="2600" dirty="0"/>
              <a:t>. </a:t>
            </a:r>
            <a:r>
              <a:rPr lang="en-US" sz="2600" dirty="0" err="1"/>
              <a:t>Operatorning</a:t>
            </a:r>
            <a:r>
              <a:rPr lang="en-US" sz="2600" dirty="0"/>
              <a:t> </a:t>
            </a:r>
            <a:r>
              <a:rPr lang="en-US" sz="2600" dirty="0" err="1"/>
              <a:t>bu</a:t>
            </a:r>
            <a:r>
              <a:rPr lang="en-US" sz="2600" dirty="0"/>
              <a:t> </a:t>
            </a:r>
            <a:r>
              <a:rPr lang="en-US" sz="2600" dirty="0" err="1"/>
              <a:t>qismidan</a:t>
            </a:r>
            <a:r>
              <a:rPr lang="en-US" sz="2600" dirty="0"/>
              <a:t> </a:t>
            </a:r>
            <a:r>
              <a:rPr lang="en-US" sz="2600" dirty="0" err="1"/>
              <a:t>foydalanish</a:t>
            </a:r>
            <a:r>
              <a:rPr lang="en-US" sz="2600" dirty="0"/>
              <a:t> </a:t>
            </a:r>
            <a:r>
              <a:rPr lang="en-US" sz="2600" dirty="0" err="1"/>
              <a:t>ixtiyoriy</a:t>
            </a:r>
            <a:r>
              <a:rPr lang="en-US" sz="2600" dirty="0"/>
              <a:t> </a:t>
            </a:r>
            <a:r>
              <a:rPr lang="en-US" sz="2600" dirty="0" err="1"/>
              <a:t>bo`ladi</a:t>
            </a:r>
            <a:r>
              <a:rPr lang="en-US" sz="2600" dirty="0"/>
              <a:t>. </a:t>
            </a:r>
            <a:endParaRPr lang="ru-RU" sz="2600" dirty="0"/>
          </a:p>
        </p:txBody>
      </p:sp>
    </p:spTree>
    <p:extLst>
      <p:ext uri="{BB962C8B-B14F-4D97-AF65-F5344CB8AC3E}">
        <p14:creationId xmlns:p14="http://schemas.microsoft.com/office/powerpoint/2010/main" val="5874951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72067" y="692696"/>
            <a:ext cx="7408333" cy="5433467"/>
          </a:xfrm>
        </p:spPr>
        <p:txBody>
          <a:bodyPr>
            <a:normAutofit fontScale="85000" lnSpcReduction="10000"/>
          </a:bodyPr>
          <a:lstStyle/>
          <a:p>
            <a:r>
              <a:rPr lang="en-US" dirty="0" err="1"/>
              <a:t>Misol</a:t>
            </a:r>
            <a:r>
              <a:rPr lang="en-US" dirty="0"/>
              <a:t>: </a:t>
            </a:r>
            <a:r>
              <a:rPr lang="en-US" dirty="0" err="1"/>
              <a:t>Kiritilgan</a:t>
            </a:r>
            <a:r>
              <a:rPr lang="en-US" dirty="0"/>
              <a:t> </a:t>
            </a:r>
            <a:r>
              <a:rPr lang="en-US" dirty="0" err="1"/>
              <a:t>songa</a:t>
            </a:r>
            <a:r>
              <a:rPr lang="en-US" dirty="0"/>
              <a:t> </a:t>
            </a:r>
            <a:r>
              <a:rPr lang="en-US" dirty="0" err="1"/>
              <a:t>mos</a:t>
            </a:r>
            <a:r>
              <a:rPr lang="en-US" dirty="0"/>
              <a:t> </a:t>
            </a:r>
            <a:r>
              <a:rPr lang="en-US" dirty="0" err="1"/>
              <a:t>ravishda</a:t>
            </a:r>
            <a:r>
              <a:rPr lang="en-US" dirty="0"/>
              <a:t> </a:t>
            </a:r>
            <a:r>
              <a:rPr lang="en-US" dirty="0" err="1"/>
              <a:t>hafta</a:t>
            </a:r>
            <a:r>
              <a:rPr lang="en-US" dirty="0"/>
              <a:t> </a:t>
            </a:r>
            <a:r>
              <a:rPr lang="en-US" dirty="0" err="1"/>
              <a:t>kunini</a:t>
            </a:r>
            <a:r>
              <a:rPr lang="en-US" dirty="0"/>
              <a:t> </a:t>
            </a:r>
            <a:r>
              <a:rPr lang="en-US" dirty="0" err="1"/>
              <a:t>chiqaruvchi</a:t>
            </a:r>
            <a:r>
              <a:rPr lang="en-US" dirty="0"/>
              <a:t> </a:t>
            </a:r>
            <a:r>
              <a:rPr lang="en-US" dirty="0" err="1"/>
              <a:t>programma</a:t>
            </a:r>
            <a:r>
              <a:rPr lang="en-US" dirty="0"/>
              <a:t> </a:t>
            </a:r>
            <a:r>
              <a:rPr lang="en-US" dirty="0" err="1"/>
              <a:t>tuzilsin</a:t>
            </a:r>
            <a:r>
              <a:rPr lang="en-US" dirty="0"/>
              <a:t>.  </a:t>
            </a:r>
            <a:endParaRPr lang="ru-RU" dirty="0"/>
          </a:p>
          <a:p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using namespace </a:t>
            </a:r>
            <a:r>
              <a:rPr lang="en-US" dirty="0" err="1"/>
              <a:t>std</a:t>
            </a:r>
            <a:r>
              <a:rPr lang="en-US" dirty="0"/>
              <a:t>; </a:t>
            </a:r>
            <a:r>
              <a:rPr lang="en-US" dirty="0" err="1"/>
              <a:t>int</a:t>
            </a:r>
            <a:r>
              <a:rPr lang="en-US" dirty="0"/>
              <a:t> main() {   </a:t>
            </a:r>
            <a:r>
              <a:rPr lang="en-US" dirty="0" err="1"/>
              <a:t>int</a:t>
            </a:r>
            <a:r>
              <a:rPr lang="en-US" dirty="0"/>
              <a:t> n; 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</a:t>
            </a:r>
            <a:r>
              <a:rPr lang="en-US" dirty="0" err="1"/>
              <a:t>Hafta</a:t>
            </a:r>
            <a:r>
              <a:rPr lang="en-US" dirty="0"/>
              <a:t> </a:t>
            </a:r>
            <a:r>
              <a:rPr lang="en-US" dirty="0" err="1"/>
              <a:t>kunini</a:t>
            </a:r>
            <a:r>
              <a:rPr lang="en-US" dirty="0"/>
              <a:t> </a:t>
            </a:r>
            <a:r>
              <a:rPr lang="en-US" dirty="0" err="1"/>
              <a:t>kiriting</a:t>
            </a:r>
            <a:r>
              <a:rPr lang="en-US" dirty="0"/>
              <a:t>" &lt;&lt; </a:t>
            </a:r>
            <a:r>
              <a:rPr lang="en-US" dirty="0" err="1"/>
              <a:t>endl</a:t>
            </a:r>
            <a:r>
              <a:rPr lang="en-US" dirty="0"/>
              <a:t>;   </a:t>
            </a:r>
            <a:r>
              <a:rPr lang="en-US" dirty="0" err="1"/>
              <a:t>cin</a:t>
            </a:r>
            <a:r>
              <a:rPr lang="en-US" dirty="0"/>
              <a:t> &gt;&gt; n;   switch (n)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{ </a:t>
            </a:r>
            <a:endParaRPr lang="ru-RU" dirty="0"/>
          </a:p>
          <a:p>
            <a:r>
              <a:rPr lang="en-US" dirty="0"/>
              <a:t>   </a:t>
            </a:r>
            <a:r>
              <a:rPr lang="en-US" dirty="0" smtClean="0"/>
              <a:t>case </a:t>
            </a:r>
            <a:r>
              <a:rPr lang="en-US" dirty="0"/>
              <a:t>1: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Dushanba</a:t>
            </a:r>
            <a:r>
              <a:rPr lang="en-US" dirty="0"/>
              <a:t>"; break; 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2: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Seshanba</a:t>
            </a:r>
            <a:r>
              <a:rPr lang="en-US" dirty="0"/>
              <a:t>"; break; 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3: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Chorshanba</a:t>
            </a:r>
            <a:r>
              <a:rPr lang="en-US" dirty="0"/>
              <a:t>"; break;   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/>
              <a:t>case 4: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Payshanba</a:t>
            </a:r>
            <a:r>
              <a:rPr lang="en-US" dirty="0"/>
              <a:t>"; break; 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5: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Juma</a:t>
            </a:r>
            <a:r>
              <a:rPr lang="en-US" dirty="0"/>
              <a:t>"; break;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case 6: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Shanba</a:t>
            </a:r>
            <a:r>
              <a:rPr lang="en-US" dirty="0"/>
              <a:t>"; break;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case 7: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Yakshanba</a:t>
            </a:r>
            <a:r>
              <a:rPr lang="en-US" dirty="0"/>
              <a:t>"; break;   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/>
              <a:t>default: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Bunday</a:t>
            </a:r>
            <a:r>
              <a:rPr lang="en-US" dirty="0"/>
              <a:t> </a:t>
            </a:r>
            <a:r>
              <a:rPr lang="en-US" dirty="0" err="1"/>
              <a:t>hafta</a:t>
            </a:r>
            <a:r>
              <a:rPr lang="en-US" dirty="0"/>
              <a:t> </a:t>
            </a:r>
            <a:r>
              <a:rPr lang="en-US" dirty="0" err="1"/>
              <a:t>kuni</a:t>
            </a:r>
            <a:r>
              <a:rPr lang="en-US" dirty="0"/>
              <a:t> </a:t>
            </a:r>
            <a:r>
              <a:rPr lang="en-US" dirty="0" err="1"/>
              <a:t>yo'q</a:t>
            </a:r>
            <a:r>
              <a:rPr lang="en-US" dirty="0"/>
              <a:t>"; 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smtClean="0"/>
              <a:t>}  </a:t>
            </a:r>
          </a:p>
          <a:p>
            <a:r>
              <a:rPr lang="en-US" dirty="0" smtClean="0"/>
              <a:t>  </a:t>
            </a:r>
            <a:r>
              <a:rPr lang="en-US" dirty="0"/>
              <a:t>return 0</a:t>
            </a:r>
            <a:r>
              <a:rPr lang="en-US" dirty="0" smtClean="0"/>
              <a:t>;</a:t>
            </a:r>
          </a:p>
          <a:p>
            <a:r>
              <a:rPr lang="en-US" dirty="0" smtClean="0"/>
              <a:t> </a:t>
            </a:r>
            <a:r>
              <a:rPr lang="en-US" dirty="0"/>
              <a:t>}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206023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2"/>
          <p:cNvSpPr>
            <a:spLocks noGrp="1"/>
          </p:cNvSpPr>
          <p:nvPr>
            <p:ph idx="1"/>
          </p:nvPr>
        </p:nvSpPr>
        <p:spPr>
          <a:xfrm>
            <a:off x="871538" y="692150"/>
            <a:ext cx="7408862" cy="5434013"/>
          </a:xfrm>
        </p:spPr>
        <p:txBody>
          <a:bodyPr>
            <a:normAutofit fontScale="55000" lnSpcReduction="20000"/>
          </a:bodyPr>
          <a:lstStyle/>
          <a:p>
            <a:r>
              <a:rPr lang="en-US" dirty="0" err="1"/>
              <a:t>Tanlash</a:t>
            </a:r>
            <a:r>
              <a:rPr lang="en-US" dirty="0"/>
              <a:t> </a:t>
            </a:r>
            <a:r>
              <a:rPr lang="en-US" dirty="0" err="1"/>
              <a:t>operatorida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nechta</a:t>
            </a:r>
            <a:r>
              <a:rPr lang="en-US" dirty="0"/>
              <a:t> </a:t>
            </a:r>
            <a:r>
              <a:rPr lang="en-US" dirty="0" err="1"/>
              <a:t>qiymatga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hil</a:t>
            </a:r>
            <a:r>
              <a:rPr lang="en-US" dirty="0"/>
              <a:t> operator </a:t>
            </a:r>
            <a:r>
              <a:rPr lang="en-US" dirty="0" err="1"/>
              <a:t>ishlatishi</a:t>
            </a:r>
            <a:r>
              <a:rPr lang="en-US" dirty="0"/>
              <a:t> </a:t>
            </a:r>
            <a:r>
              <a:rPr lang="en-US" dirty="0" err="1"/>
              <a:t>quyidagicha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</a:t>
            </a:r>
            <a:endParaRPr lang="ru-RU" dirty="0"/>
          </a:p>
          <a:p>
            <a:r>
              <a:rPr lang="en-US" dirty="0"/>
              <a:t>#include &lt;</a:t>
            </a:r>
            <a:r>
              <a:rPr lang="en-US" dirty="0" err="1"/>
              <a:t>iostream</a:t>
            </a:r>
            <a:r>
              <a:rPr lang="en-US" dirty="0"/>
              <a:t>&gt; </a:t>
            </a:r>
            <a:endParaRPr lang="en-US" dirty="0" smtClean="0"/>
          </a:p>
          <a:p>
            <a:r>
              <a:rPr lang="en-US" dirty="0" smtClean="0"/>
              <a:t>using </a:t>
            </a:r>
            <a:r>
              <a:rPr lang="en-US" dirty="0"/>
              <a:t>namespace </a:t>
            </a:r>
            <a:r>
              <a:rPr lang="en-US" dirty="0" err="1"/>
              <a:t>std</a:t>
            </a:r>
            <a:r>
              <a:rPr lang="en-US" dirty="0"/>
              <a:t>; </a:t>
            </a:r>
            <a:endParaRPr lang="en-US" dirty="0" smtClean="0"/>
          </a:p>
          <a:p>
            <a:r>
              <a:rPr lang="en-US" dirty="0" err="1" smtClean="0"/>
              <a:t>int</a:t>
            </a:r>
            <a:r>
              <a:rPr lang="en-US" dirty="0" smtClean="0"/>
              <a:t> </a:t>
            </a:r>
            <a:r>
              <a:rPr lang="en-US" dirty="0"/>
              <a:t>main</a:t>
            </a:r>
            <a:r>
              <a:rPr lang="en-US" dirty="0" smtClean="0"/>
              <a:t>()</a:t>
            </a:r>
          </a:p>
          <a:p>
            <a:r>
              <a:rPr lang="en-US" dirty="0" smtClean="0"/>
              <a:t> </a:t>
            </a:r>
            <a:r>
              <a:rPr lang="en-US" dirty="0"/>
              <a:t>{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/>
              <a:t>int</a:t>
            </a:r>
            <a:r>
              <a:rPr lang="en-US" dirty="0"/>
              <a:t> n; </a:t>
            </a:r>
            <a:endParaRPr lang="ru-RU" dirty="0"/>
          </a:p>
          <a:p>
            <a:r>
              <a:rPr lang="en-US" dirty="0"/>
              <a:t>   </a:t>
            </a:r>
            <a:r>
              <a:rPr lang="en-US" dirty="0" err="1"/>
              <a:t>cout</a:t>
            </a:r>
            <a:r>
              <a:rPr lang="en-US" dirty="0"/>
              <a:t> &lt;&lt; "1..10 </a:t>
            </a:r>
            <a:r>
              <a:rPr lang="en-US" dirty="0" err="1"/>
              <a:t>oraliqdan</a:t>
            </a:r>
            <a:r>
              <a:rPr lang="en-US" dirty="0"/>
              <a:t> son </a:t>
            </a:r>
            <a:r>
              <a:rPr lang="en-US" dirty="0" err="1"/>
              <a:t>kiriting</a:t>
            </a:r>
            <a:r>
              <a:rPr lang="en-US" dirty="0"/>
              <a:t>" &lt;&lt; </a:t>
            </a:r>
            <a:r>
              <a:rPr lang="en-US" dirty="0" err="1"/>
              <a:t>endl</a:t>
            </a:r>
            <a:r>
              <a:rPr lang="en-US" dirty="0"/>
              <a:t>;    </a:t>
            </a:r>
            <a:r>
              <a:rPr lang="en-US" dirty="0" err="1"/>
              <a:t>cin</a:t>
            </a:r>
            <a:r>
              <a:rPr lang="en-US" dirty="0"/>
              <a:t> &gt;&gt; n;    switch (n)  </a:t>
            </a:r>
            <a:endParaRPr lang="en-US" dirty="0" smtClean="0"/>
          </a:p>
          <a:p>
            <a:r>
              <a:rPr lang="en-US" dirty="0" smtClean="0"/>
              <a:t>  </a:t>
            </a:r>
            <a:r>
              <a:rPr lang="en-US" dirty="0"/>
              <a:t>{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1:  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3: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5: 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7: </a:t>
            </a:r>
            <a:endParaRPr lang="ru-RU" dirty="0"/>
          </a:p>
          <a:p>
            <a:r>
              <a:rPr lang="en-US" dirty="0"/>
              <a:t> </a:t>
            </a:r>
            <a:r>
              <a:rPr lang="en-US" dirty="0" smtClean="0"/>
              <a:t>case </a:t>
            </a:r>
            <a:r>
              <a:rPr lang="en-US" dirty="0"/>
              <a:t>9</a:t>
            </a:r>
            <a:r>
              <a:rPr lang="en-US" dirty="0" smtClean="0"/>
              <a:t>:</a:t>
            </a:r>
          </a:p>
          <a:p>
            <a:r>
              <a:rPr lang="en-US" dirty="0" smtClean="0"/>
              <a:t> </a:t>
            </a:r>
            <a:r>
              <a:rPr lang="en-US" dirty="0" err="1"/>
              <a:t>cout</a:t>
            </a:r>
            <a:r>
              <a:rPr lang="en-US" dirty="0"/>
              <a:t> &lt;&lt; "</a:t>
            </a:r>
            <a:r>
              <a:rPr lang="en-US" dirty="0" err="1"/>
              <a:t>Toq</a:t>
            </a:r>
            <a:r>
              <a:rPr lang="en-US" dirty="0"/>
              <a:t> son </a:t>
            </a:r>
            <a:r>
              <a:rPr lang="en-US" dirty="0" err="1"/>
              <a:t>kiritildi</a:t>
            </a:r>
            <a:r>
              <a:rPr lang="en-US" dirty="0"/>
              <a:t>"; break;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case 2: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case 4:     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case 6: 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8:      </a:t>
            </a:r>
            <a:endParaRPr lang="en-US" dirty="0" smtClean="0"/>
          </a:p>
          <a:p>
            <a:r>
              <a:rPr lang="en-US" dirty="0" smtClean="0"/>
              <a:t>case </a:t>
            </a:r>
            <a:r>
              <a:rPr lang="en-US" dirty="0"/>
              <a:t>10: </a:t>
            </a:r>
            <a:endParaRPr lang="en-US" dirty="0" smtClean="0"/>
          </a:p>
          <a:p>
            <a:r>
              <a:rPr lang="en-US" dirty="0" err="1" smtClean="0"/>
              <a:t>cout</a:t>
            </a:r>
            <a:r>
              <a:rPr lang="en-US" dirty="0" smtClean="0"/>
              <a:t> </a:t>
            </a:r>
            <a:r>
              <a:rPr lang="en-US" dirty="0"/>
              <a:t>&lt;&lt; "</a:t>
            </a:r>
            <a:r>
              <a:rPr lang="en-US" dirty="0" err="1"/>
              <a:t>Juft</a:t>
            </a:r>
            <a:r>
              <a:rPr lang="en-US" dirty="0"/>
              <a:t> son </a:t>
            </a:r>
            <a:r>
              <a:rPr lang="en-US" dirty="0" err="1"/>
              <a:t>kiritildi</a:t>
            </a:r>
            <a:r>
              <a:rPr lang="en-US" dirty="0"/>
              <a:t>"; break; </a:t>
            </a:r>
            <a:endParaRPr lang="en-US" dirty="0" smtClean="0"/>
          </a:p>
          <a:p>
            <a:r>
              <a:rPr lang="en-US" dirty="0" smtClean="0"/>
              <a:t>default</a:t>
            </a:r>
            <a:r>
              <a:rPr lang="en-US" dirty="0"/>
              <a:t>: </a:t>
            </a:r>
            <a:r>
              <a:rPr lang="en-US" dirty="0" err="1"/>
              <a:t>cout</a:t>
            </a:r>
            <a:r>
              <a:rPr lang="en-US" dirty="0"/>
              <a:t> &lt;&lt; "1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10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son </a:t>
            </a:r>
            <a:r>
              <a:rPr lang="en-US" dirty="0" err="1"/>
              <a:t>kiritildi</a:t>
            </a:r>
            <a:r>
              <a:rPr lang="en-US" dirty="0"/>
              <a:t>"; </a:t>
            </a:r>
            <a:endParaRPr lang="ru-RU" dirty="0"/>
          </a:p>
          <a:p>
            <a:r>
              <a:rPr lang="en-US" dirty="0"/>
              <a:t>  </a:t>
            </a:r>
            <a:r>
              <a:rPr lang="ru-RU" dirty="0" smtClean="0"/>
              <a:t>}    </a:t>
            </a:r>
            <a:endParaRPr lang="en-US" dirty="0" smtClean="0"/>
          </a:p>
          <a:p>
            <a:r>
              <a:rPr lang="ru-RU" dirty="0" err="1" smtClean="0"/>
              <a:t>return</a:t>
            </a:r>
            <a:r>
              <a:rPr lang="ru-RU" dirty="0" smtClean="0"/>
              <a:t> </a:t>
            </a:r>
            <a:r>
              <a:rPr lang="ru-RU" dirty="0"/>
              <a:t>0; </a:t>
            </a:r>
            <a:endParaRPr lang="en-US" dirty="0" smtClean="0"/>
          </a:p>
          <a:p>
            <a:r>
              <a:rPr lang="ru-RU" dirty="0" smtClean="0"/>
              <a:t>}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86857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27488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72121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37745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08714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8</TotalTime>
  <Words>420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Волна</vt:lpstr>
      <vt:lpstr>Tanlash operatori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Tanlash operatori  </dc:title>
  <dc:creator>DS</dc:creator>
  <cp:lastModifiedBy>DS</cp:lastModifiedBy>
  <cp:revision>1</cp:revision>
  <dcterms:created xsi:type="dcterms:W3CDTF">2019-06-03T05:59:28Z</dcterms:created>
  <dcterms:modified xsi:type="dcterms:W3CDTF">2019-06-03T06:07:42Z</dcterms:modified>
</cp:coreProperties>
</file>