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7" r:id="rId9"/>
    <p:sldId id="262" r:id="rId10"/>
    <p:sldId id="26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02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775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465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018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81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819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277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817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00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62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738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53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15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04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6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610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43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22124E3-60BD-4D50-9B53-879517689CD4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D99B08D-5EF8-49A7-BD69-52B0EF9C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044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401" y="1726432"/>
            <a:ext cx="8574622" cy="2616199"/>
          </a:xfrm>
        </p:spPr>
        <p:txBody>
          <a:bodyPr/>
          <a:lstStyle/>
          <a:p>
            <a:pPr algn="ctr"/>
            <a:r>
              <a:rPr lang="en-US" b="1" dirty="0" err="1"/>
              <a:t>Shart</a:t>
            </a:r>
            <a:r>
              <a:rPr lang="en-US" b="1" dirty="0"/>
              <a:t> </a:t>
            </a:r>
            <a:r>
              <a:rPr lang="en-US" b="1" dirty="0" err="1"/>
              <a:t>operatori</a:t>
            </a:r>
            <a:r>
              <a:rPr lang="en-US" b="1" dirty="0"/>
              <a:t>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4087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7546" y="367145"/>
            <a:ext cx="10018713" cy="6269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Misol</a:t>
            </a:r>
            <a:r>
              <a:rPr lang="en-US" dirty="0"/>
              <a:t>: 2 ta </a:t>
            </a:r>
            <a:r>
              <a:rPr lang="en-US" dirty="0" err="1"/>
              <a:t>sondan</a:t>
            </a:r>
            <a:r>
              <a:rPr lang="en-US" dirty="0"/>
              <a:t> </a:t>
            </a:r>
            <a:r>
              <a:rPr lang="en-US" dirty="0" err="1"/>
              <a:t>kattasini</a:t>
            </a:r>
            <a:r>
              <a:rPr lang="en-US" dirty="0"/>
              <a:t> </a:t>
            </a:r>
            <a:r>
              <a:rPr lang="en-US" dirty="0" err="1"/>
              <a:t>topuvchi</a:t>
            </a:r>
            <a:r>
              <a:rPr lang="en-US" dirty="0"/>
              <a:t> </a:t>
            </a:r>
            <a:r>
              <a:rPr lang="en-US" dirty="0" err="1"/>
              <a:t>programma</a:t>
            </a:r>
            <a:r>
              <a:rPr lang="en-US" dirty="0"/>
              <a:t> </a:t>
            </a:r>
            <a:r>
              <a:rPr lang="en-US" dirty="0" err="1"/>
              <a:t>tuzilsin</a:t>
            </a:r>
            <a:r>
              <a:rPr lang="en-US" dirty="0"/>
              <a:t>. 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 using namespace </a:t>
            </a:r>
            <a:r>
              <a:rPr lang="en-US" dirty="0" err="1"/>
              <a:t>std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{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a, b, max;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cout</a:t>
            </a:r>
            <a:r>
              <a:rPr lang="en-US" dirty="0"/>
              <a:t> &lt;&lt; "a="; </a:t>
            </a:r>
            <a:r>
              <a:rPr lang="en-US" dirty="0" err="1"/>
              <a:t>cin</a:t>
            </a:r>
            <a:r>
              <a:rPr lang="en-US" dirty="0"/>
              <a:t> &gt;&gt; a;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"b="; </a:t>
            </a:r>
            <a:r>
              <a:rPr lang="en-US" dirty="0" err="1"/>
              <a:t>cin</a:t>
            </a:r>
            <a:r>
              <a:rPr lang="en-US" dirty="0"/>
              <a:t> &gt;&gt; b;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max </a:t>
            </a:r>
            <a:r>
              <a:rPr lang="en-US" dirty="0"/>
              <a:t>= ( a &gt; b ) ? a : b;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cout</a:t>
            </a:r>
            <a:r>
              <a:rPr lang="en-US" dirty="0"/>
              <a:t> &lt;&lt; max &lt;&lt; </a:t>
            </a:r>
            <a:r>
              <a:rPr lang="en-US" dirty="0" err="1"/>
              <a:t>endl</a:t>
            </a:r>
            <a:r>
              <a:rPr lang="en-US" dirty="0"/>
              <a:t>;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return </a:t>
            </a:r>
            <a:r>
              <a:rPr lang="en-US" dirty="0"/>
              <a:t>0;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} </a:t>
            </a:r>
            <a:endParaRPr lang="ru-RU" dirty="0"/>
          </a:p>
          <a:p>
            <a:pPr marL="0" indent="0">
              <a:buNone/>
            </a:pPr>
            <a:r>
              <a:rPr lang="en-US"/>
              <a:t>Agar a&gt;b </a:t>
            </a:r>
            <a:r>
              <a:rPr lang="en-US" dirty="0" err="1"/>
              <a:t>shart</a:t>
            </a:r>
            <a:r>
              <a:rPr lang="en-US" dirty="0"/>
              <a:t> </a:t>
            </a:r>
            <a:r>
              <a:rPr lang="en-US" dirty="0" err="1"/>
              <a:t>bajarilsa</a:t>
            </a:r>
            <a:r>
              <a:rPr lang="en-US" dirty="0"/>
              <a:t> max </a:t>
            </a:r>
            <a:r>
              <a:rPr lang="en-US" dirty="0" err="1"/>
              <a:t>o'zgaruvchisi</a:t>
            </a:r>
            <a:r>
              <a:rPr lang="en-US" dirty="0"/>
              <a:t> a </a:t>
            </a:r>
            <a:r>
              <a:rPr lang="en-US" dirty="0" err="1"/>
              <a:t>ni</a:t>
            </a:r>
            <a:r>
              <a:rPr lang="en-US" dirty="0"/>
              <a:t>, </a:t>
            </a:r>
            <a:r>
              <a:rPr lang="en-US" dirty="0" err="1"/>
              <a:t>aks</a:t>
            </a:r>
            <a:r>
              <a:rPr lang="en-US" dirty="0"/>
              <a:t> </a:t>
            </a:r>
            <a:r>
              <a:rPr lang="en-US" dirty="0" err="1"/>
              <a:t>xolda</a:t>
            </a:r>
            <a:r>
              <a:rPr lang="en-US" dirty="0"/>
              <a:t> b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o'zlashtiradi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484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5982" y="256308"/>
            <a:ext cx="10018713" cy="6033656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err="1"/>
              <a:t>Programma</a:t>
            </a:r>
            <a:r>
              <a:rPr lang="en-US" sz="3600" dirty="0"/>
              <a:t> </a:t>
            </a:r>
            <a:r>
              <a:rPr lang="en-US" sz="3600" dirty="0" err="1"/>
              <a:t>tuzish</a:t>
            </a:r>
            <a:r>
              <a:rPr lang="en-US" sz="3600" dirty="0"/>
              <a:t> </a:t>
            </a:r>
            <a:r>
              <a:rPr lang="en-US" sz="3600" dirty="0" err="1"/>
              <a:t>mobaynida</a:t>
            </a:r>
            <a:r>
              <a:rPr lang="en-US" sz="3600" dirty="0"/>
              <a:t> </a:t>
            </a:r>
            <a:r>
              <a:rPr lang="en-US" sz="3600" dirty="0" err="1"/>
              <a:t>o`zgaruvchilar</a:t>
            </a:r>
            <a:r>
              <a:rPr lang="en-US" sz="3600" dirty="0"/>
              <a:t> </a:t>
            </a:r>
            <a:r>
              <a:rPr lang="en-US" sz="3600" dirty="0" err="1"/>
              <a:t>qiymatiga</a:t>
            </a:r>
            <a:r>
              <a:rPr lang="en-US" sz="3600" dirty="0"/>
              <a:t> </a:t>
            </a:r>
            <a:r>
              <a:rPr lang="en-US" sz="3600" dirty="0" err="1"/>
              <a:t>qarab</a:t>
            </a:r>
            <a:r>
              <a:rPr lang="en-US" sz="3600" dirty="0"/>
              <a:t> u </a:t>
            </a:r>
            <a:r>
              <a:rPr lang="en-US" sz="3600" dirty="0" err="1"/>
              <a:t>yoki</a:t>
            </a:r>
            <a:r>
              <a:rPr lang="en-US" sz="3600" dirty="0"/>
              <a:t> </a:t>
            </a:r>
            <a:r>
              <a:rPr lang="en-US" sz="3600" dirty="0" err="1"/>
              <a:t>bu</a:t>
            </a:r>
            <a:r>
              <a:rPr lang="en-US" sz="3600" dirty="0"/>
              <a:t> </a:t>
            </a:r>
            <a:r>
              <a:rPr lang="en-US" sz="3600" dirty="0" err="1"/>
              <a:t>natijani</a:t>
            </a:r>
            <a:r>
              <a:rPr lang="en-US" sz="3600" dirty="0"/>
              <a:t> </a:t>
            </a:r>
            <a:r>
              <a:rPr lang="en-US" sz="3600" dirty="0" err="1"/>
              <a:t>qabul</a:t>
            </a:r>
            <a:r>
              <a:rPr lang="en-US" sz="3600" dirty="0"/>
              <a:t> </a:t>
            </a:r>
            <a:r>
              <a:rPr lang="en-US" sz="3600" dirty="0" err="1"/>
              <a:t>qilishga</a:t>
            </a:r>
            <a:r>
              <a:rPr lang="en-US" sz="3600" dirty="0"/>
              <a:t> </a:t>
            </a:r>
            <a:r>
              <a:rPr lang="en-US" sz="3600" dirty="0" err="1"/>
              <a:t>to`g`ri</a:t>
            </a:r>
            <a:r>
              <a:rPr lang="en-US" sz="3600" dirty="0"/>
              <a:t> </a:t>
            </a:r>
            <a:r>
              <a:rPr lang="en-US" sz="3600" dirty="0" err="1"/>
              <a:t>keladi</a:t>
            </a:r>
            <a:r>
              <a:rPr lang="en-US" sz="3600" dirty="0"/>
              <a:t>. Bu </a:t>
            </a:r>
            <a:r>
              <a:rPr lang="en-US" sz="3600" dirty="0" err="1"/>
              <a:t>o`z</a:t>
            </a:r>
            <a:r>
              <a:rPr lang="en-US" sz="3600" dirty="0"/>
              <a:t> </a:t>
            </a:r>
            <a:r>
              <a:rPr lang="en-US" sz="3600" dirty="0" err="1"/>
              <a:t>navbatida</a:t>
            </a:r>
            <a:r>
              <a:rPr lang="en-US" sz="3600" dirty="0"/>
              <a:t> </a:t>
            </a:r>
            <a:r>
              <a:rPr lang="en-US" sz="3600" dirty="0" err="1"/>
              <a:t>programmani</a:t>
            </a:r>
            <a:r>
              <a:rPr lang="en-US" sz="3600" dirty="0"/>
              <a:t> </a:t>
            </a:r>
            <a:r>
              <a:rPr lang="en-US" sz="3600" dirty="0" err="1"/>
              <a:t>tarmoqlanishga</a:t>
            </a:r>
            <a:r>
              <a:rPr lang="en-US" sz="3600" dirty="0"/>
              <a:t> </a:t>
            </a:r>
            <a:r>
              <a:rPr lang="en-US" sz="3600" dirty="0" err="1"/>
              <a:t>olib</a:t>
            </a:r>
            <a:r>
              <a:rPr lang="en-US" sz="3600" dirty="0"/>
              <a:t> </a:t>
            </a:r>
            <a:r>
              <a:rPr lang="en-US" sz="3600" dirty="0" err="1"/>
              <a:t>keladi</a:t>
            </a:r>
            <a:r>
              <a:rPr lang="en-US" sz="3600" dirty="0"/>
              <a:t>. </a:t>
            </a:r>
            <a:r>
              <a:rPr lang="en-US" sz="3600" dirty="0" err="1"/>
              <a:t>Tarmoqlarning</a:t>
            </a:r>
            <a:r>
              <a:rPr lang="en-US" sz="3600" dirty="0"/>
              <a:t> </a:t>
            </a:r>
            <a:r>
              <a:rPr lang="en-US" sz="3600" dirty="0" err="1"/>
              <a:t>qaysi</a:t>
            </a:r>
            <a:r>
              <a:rPr lang="en-US" sz="3600" dirty="0"/>
              <a:t> </a:t>
            </a:r>
            <a:r>
              <a:rPr lang="en-US" sz="3600" dirty="0" err="1"/>
              <a:t>qismi</a:t>
            </a:r>
            <a:r>
              <a:rPr lang="en-US" sz="3600" dirty="0"/>
              <a:t> </a:t>
            </a:r>
            <a:r>
              <a:rPr lang="en-US" sz="3600" dirty="0" err="1"/>
              <a:t>bajarilishi</a:t>
            </a:r>
            <a:r>
              <a:rPr lang="en-US" sz="3600" dirty="0"/>
              <a:t> </a:t>
            </a:r>
            <a:r>
              <a:rPr lang="en-US" sz="3600" dirty="0" err="1"/>
              <a:t>ayrim</a:t>
            </a:r>
            <a:r>
              <a:rPr lang="en-US" sz="3600" dirty="0"/>
              <a:t> </a:t>
            </a:r>
            <a:r>
              <a:rPr lang="en-US" sz="3600" dirty="0" err="1"/>
              <a:t>shartlarga</a:t>
            </a:r>
            <a:r>
              <a:rPr lang="en-US" sz="3600" dirty="0"/>
              <a:t> </a:t>
            </a:r>
            <a:r>
              <a:rPr lang="en-US" sz="3600" dirty="0" err="1"/>
              <a:t>qarab</a:t>
            </a:r>
            <a:r>
              <a:rPr lang="en-US" sz="3600" dirty="0"/>
              <a:t> </a:t>
            </a:r>
            <a:r>
              <a:rPr lang="en-US" sz="3600" dirty="0" err="1"/>
              <a:t>aniqlanadi</a:t>
            </a:r>
            <a:r>
              <a:rPr lang="en-US" sz="3600" dirty="0"/>
              <a:t>. </a:t>
            </a:r>
            <a:endParaRPr lang="ru-RU" sz="3600" dirty="0"/>
          </a:p>
          <a:p>
            <a:pPr marL="0" indent="0">
              <a:buNone/>
            </a:pPr>
            <a:r>
              <a:rPr lang="en-US" sz="3600" u="sng" dirty="0" err="1"/>
              <a:t>Shart</a:t>
            </a:r>
            <a:r>
              <a:rPr lang="en-US" sz="3600" u="sng" dirty="0"/>
              <a:t> </a:t>
            </a:r>
            <a:r>
              <a:rPr lang="en-US" sz="3600" u="sng" dirty="0" err="1"/>
              <a:t>operatori</a:t>
            </a:r>
            <a:r>
              <a:rPr lang="en-US" sz="3600" u="sng" dirty="0"/>
              <a:t>: </a:t>
            </a:r>
            <a:r>
              <a:rPr lang="en-US" sz="3600" dirty="0" err="1"/>
              <a:t>Shart</a:t>
            </a:r>
            <a:r>
              <a:rPr lang="en-US" sz="3600" dirty="0"/>
              <a:t> </a:t>
            </a:r>
            <a:r>
              <a:rPr lang="en-US" sz="3600" dirty="0" err="1"/>
              <a:t>operatori</a:t>
            </a:r>
            <a:r>
              <a:rPr lang="en-US" sz="3600" dirty="0"/>
              <a:t> </a:t>
            </a:r>
            <a:r>
              <a:rPr lang="en-US" sz="3600" dirty="0" err="1"/>
              <a:t>boshqarishni</a:t>
            </a:r>
            <a:r>
              <a:rPr lang="en-US" sz="3600" dirty="0"/>
              <a:t> </a:t>
            </a:r>
            <a:r>
              <a:rPr lang="en-US" sz="3600" dirty="0" err="1"/>
              <a:t>qaysi</a:t>
            </a:r>
            <a:r>
              <a:rPr lang="en-US" sz="3600" dirty="0"/>
              <a:t> </a:t>
            </a:r>
            <a:r>
              <a:rPr lang="en-US" sz="3600" dirty="0" err="1"/>
              <a:t>tarmoqqa</a:t>
            </a:r>
            <a:r>
              <a:rPr lang="en-US" sz="3600" dirty="0"/>
              <a:t> </a:t>
            </a:r>
            <a:r>
              <a:rPr lang="en-US" sz="3600" dirty="0" err="1"/>
              <a:t>uzatishni</a:t>
            </a:r>
            <a:r>
              <a:rPr lang="en-US" sz="3600" dirty="0"/>
              <a:t> </a:t>
            </a:r>
            <a:r>
              <a:rPr lang="en-US" sz="3600" dirty="0" err="1"/>
              <a:t>ta’minlaydi</a:t>
            </a:r>
            <a:r>
              <a:rPr lang="en-US" sz="3600" dirty="0"/>
              <a:t>. </a:t>
            </a:r>
            <a:r>
              <a:rPr lang="en-US" sz="3600" dirty="0" err="1"/>
              <a:t>Shart</a:t>
            </a:r>
            <a:r>
              <a:rPr lang="en-US" sz="3600" dirty="0"/>
              <a:t> </a:t>
            </a:r>
            <a:r>
              <a:rPr lang="en-US" sz="3600" dirty="0" err="1"/>
              <a:t>operatorining</a:t>
            </a:r>
            <a:r>
              <a:rPr lang="en-US" sz="3600" dirty="0"/>
              <a:t> </a:t>
            </a:r>
            <a:r>
              <a:rPr lang="en-US" sz="3600" dirty="0" err="1"/>
              <a:t>ikki</a:t>
            </a:r>
            <a:r>
              <a:rPr lang="en-US" sz="3600" dirty="0"/>
              <a:t> </a:t>
            </a:r>
            <a:r>
              <a:rPr lang="en-US" sz="3600" dirty="0" err="1"/>
              <a:t>xil</a:t>
            </a:r>
            <a:r>
              <a:rPr lang="en-US" sz="3600" dirty="0"/>
              <a:t> </a:t>
            </a:r>
            <a:r>
              <a:rPr lang="en-US" sz="3600" dirty="0" err="1"/>
              <a:t>ko`rinishi</a:t>
            </a:r>
            <a:r>
              <a:rPr lang="en-US" sz="3600" dirty="0"/>
              <a:t> </a:t>
            </a:r>
            <a:r>
              <a:rPr lang="en-US" sz="3600" dirty="0" err="1"/>
              <a:t>mavjud</a:t>
            </a:r>
            <a:r>
              <a:rPr lang="en-US" sz="3600" dirty="0"/>
              <a:t>. </a:t>
            </a:r>
            <a:r>
              <a:rPr lang="en-US" sz="3600" dirty="0" err="1"/>
              <a:t>Operatorning</a:t>
            </a:r>
            <a:r>
              <a:rPr lang="en-US" sz="3600" dirty="0"/>
              <a:t> </a:t>
            </a:r>
            <a:r>
              <a:rPr lang="en-US" sz="3600" dirty="0" err="1"/>
              <a:t>umumiy</a:t>
            </a:r>
            <a:r>
              <a:rPr lang="en-US" sz="3600" dirty="0"/>
              <a:t> </a:t>
            </a:r>
            <a:r>
              <a:rPr lang="en-US" sz="3600" dirty="0" err="1"/>
              <a:t>ko`rinishi</a:t>
            </a:r>
            <a:r>
              <a:rPr lang="en-US" sz="3600" dirty="0"/>
              <a:t> </a:t>
            </a:r>
            <a:r>
              <a:rPr lang="en-US" sz="3600" dirty="0" err="1"/>
              <a:t>va</a:t>
            </a:r>
            <a:r>
              <a:rPr lang="en-US" sz="3600" dirty="0"/>
              <a:t> </a:t>
            </a:r>
            <a:r>
              <a:rPr lang="en-US" sz="3600" dirty="0" err="1"/>
              <a:t>qisqa</a:t>
            </a:r>
            <a:r>
              <a:rPr lang="en-US" sz="3600" dirty="0"/>
              <a:t> </a:t>
            </a:r>
            <a:r>
              <a:rPr lang="en-US" sz="3600" dirty="0" err="1"/>
              <a:t>ko`rinishi</a:t>
            </a:r>
            <a:r>
              <a:rPr lang="en-US" sz="3600" dirty="0"/>
              <a:t>.  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113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Shart</a:t>
            </a:r>
            <a:r>
              <a:rPr lang="en-US" dirty="0"/>
              <a:t> </a:t>
            </a:r>
            <a:r>
              <a:rPr lang="en-US" dirty="0" err="1"/>
              <a:t>operatorining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ko`rinishi</a:t>
            </a:r>
            <a:r>
              <a:rPr lang="en-US" dirty="0"/>
              <a:t>: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1863435"/>
            <a:ext cx="10018713" cy="4537365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if</a:t>
            </a:r>
            <a:r>
              <a:rPr lang="en-US" sz="3200" dirty="0"/>
              <a:t>  (&lt;</a:t>
            </a:r>
            <a:r>
              <a:rPr lang="en-US" sz="3200" dirty="0" err="1"/>
              <a:t>shart</a:t>
            </a:r>
            <a:r>
              <a:rPr lang="en-US" sz="3200" dirty="0"/>
              <a:t>&gt;)  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    &lt;operator1&gt;; </a:t>
            </a:r>
            <a:r>
              <a:rPr lang="en-US" sz="3200" b="1" dirty="0"/>
              <a:t> else   </a:t>
            </a:r>
            <a:endParaRPr lang="ru-RU" sz="3200" dirty="0"/>
          </a:p>
          <a:p>
            <a:pPr marL="0" indent="0">
              <a:buNone/>
            </a:pPr>
            <a:r>
              <a:rPr lang="en-US" sz="3200" b="1" dirty="0"/>
              <a:t>     </a:t>
            </a:r>
            <a:r>
              <a:rPr lang="en-US" sz="3200" dirty="0"/>
              <a:t>&lt;operator2&gt;</a:t>
            </a:r>
            <a:r>
              <a:rPr lang="en-US" sz="3200" b="1" dirty="0"/>
              <a:t>;</a:t>
            </a:r>
            <a:r>
              <a:rPr lang="en-US" sz="3200" dirty="0"/>
              <a:t> 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if agar, else </a:t>
            </a:r>
            <a:r>
              <a:rPr lang="en-US" sz="3200" dirty="0" err="1"/>
              <a:t>aks</a:t>
            </a:r>
            <a:r>
              <a:rPr lang="en-US" sz="3200" dirty="0"/>
              <a:t> </a:t>
            </a:r>
            <a:r>
              <a:rPr lang="en-US" sz="3200" dirty="0" err="1"/>
              <a:t>holda</a:t>
            </a:r>
            <a:r>
              <a:rPr lang="en-US" sz="3200" dirty="0"/>
              <a:t> </a:t>
            </a:r>
            <a:r>
              <a:rPr lang="en-US" sz="3200" dirty="0" err="1"/>
              <a:t>ma`nolarini</a:t>
            </a:r>
            <a:r>
              <a:rPr lang="en-US" sz="3200" dirty="0"/>
              <a:t> </a:t>
            </a:r>
            <a:r>
              <a:rPr lang="en-US" sz="3200" dirty="0" err="1"/>
              <a:t>anglatadi</a:t>
            </a:r>
            <a:r>
              <a:rPr lang="en-US" sz="3200" dirty="0"/>
              <a:t>.  </a:t>
            </a:r>
            <a:r>
              <a:rPr lang="en-US" sz="3200" dirty="0" err="1"/>
              <a:t>Shart</a:t>
            </a:r>
            <a:r>
              <a:rPr lang="en-US" sz="3200" dirty="0"/>
              <a:t> </a:t>
            </a:r>
            <a:r>
              <a:rPr lang="en-US" sz="3200" dirty="0" err="1"/>
              <a:t>operatorining</a:t>
            </a:r>
            <a:r>
              <a:rPr lang="en-US" sz="3200" dirty="0"/>
              <a:t> </a:t>
            </a:r>
            <a:r>
              <a:rPr lang="en-US" sz="3200" dirty="0" err="1"/>
              <a:t>qisqa</a:t>
            </a:r>
            <a:r>
              <a:rPr lang="en-US" sz="3200" dirty="0"/>
              <a:t> </a:t>
            </a:r>
            <a:r>
              <a:rPr lang="en-US" sz="3200" dirty="0" err="1"/>
              <a:t>ko`rinishi</a:t>
            </a:r>
            <a:r>
              <a:rPr lang="en-US" sz="3200" dirty="0"/>
              <a:t>:  </a:t>
            </a:r>
            <a:endParaRPr lang="ru-RU" sz="3200" dirty="0"/>
          </a:p>
          <a:p>
            <a:pPr marL="0" indent="0">
              <a:buNone/>
            </a:pPr>
            <a:r>
              <a:rPr lang="en-US" sz="3200" b="1" dirty="0"/>
              <a:t>if</a:t>
            </a:r>
            <a:r>
              <a:rPr lang="en-US" sz="3200" dirty="0"/>
              <a:t>  (&lt;</a:t>
            </a:r>
            <a:r>
              <a:rPr lang="en-US" sz="3200" dirty="0" err="1"/>
              <a:t>shart</a:t>
            </a:r>
            <a:r>
              <a:rPr lang="en-US" sz="3200" dirty="0"/>
              <a:t>&gt;) &lt;operator1&gt;;  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0507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0564" y="671944"/>
            <a:ext cx="10018713" cy="6033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&lt;</a:t>
            </a:r>
            <a:r>
              <a:rPr lang="en-US" sz="3600" b="1" dirty="0" err="1"/>
              <a:t>shart</a:t>
            </a:r>
            <a:r>
              <a:rPr lang="en-US" sz="3600" dirty="0"/>
              <a:t>&gt; </a:t>
            </a:r>
            <a:r>
              <a:rPr lang="en-US" sz="3600" dirty="0" err="1"/>
              <a:t>tekshirilishi</a:t>
            </a:r>
            <a:r>
              <a:rPr lang="en-US" sz="3600" dirty="0"/>
              <a:t> </a:t>
            </a:r>
            <a:r>
              <a:rPr lang="en-US" sz="3600" dirty="0" err="1"/>
              <a:t>lozim</a:t>
            </a:r>
            <a:r>
              <a:rPr lang="en-US" sz="3600" dirty="0"/>
              <a:t> </a:t>
            </a:r>
            <a:r>
              <a:rPr lang="en-US" sz="3600" dirty="0" err="1"/>
              <a:t>bo`lgan</a:t>
            </a:r>
            <a:r>
              <a:rPr lang="en-US" sz="3600" dirty="0"/>
              <a:t> </a:t>
            </a:r>
            <a:r>
              <a:rPr lang="en-US" sz="3600" dirty="0" err="1"/>
              <a:t>mantiqiy</a:t>
            </a:r>
            <a:r>
              <a:rPr lang="en-US" sz="3600" dirty="0"/>
              <a:t> </a:t>
            </a:r>
            <a:r>
              <a:rPr lang="en-US" sz="3600" dirty="0" err="1"/>
              <a:t>ifoda</a:t>
            </a:r>
            <a:r>
              <a:rPr lang="en-US" sz="3600" dirty="0"/>
              <a:t> </a:t>
            </a:r>
            <a:endParaRPr lang="ru-RU" sz="3600" dirty="0"/>
          </a:p>
          <a:p>
            <a:pPr marL="0" indent="0" algn="ctr">
              <a:buNone/>
            </a:pPr>
            <a:r>
              <a:rPr lang="en-US" sz="3600" dirty="0"/>
              <a:t>&lt;</a:t>
            </a:r>
            <a:r>
              <a:rPr lang="en-US" sz="3600" b="1" dirty="0"/>
              <a:t>operator</a:t>
            </a:r>
            <a:r>
              <a:rPr lang="en-US" sz="3600" dirty="0"/>
              <a:t> 1&gt; Agar </a:t>
            </a:r>
            <a:r>
              <a:rPr lang="en-US" sz="3600" dirty="0" err="1"/>
              <a:t>shart</a:t>
            </a:r>
            <a:r>
              <a:rPr lang="en-US" sz="3600" dirty="0"/>
              <a:t> </a:t>
            </a:r>
            <a:r>
              <a:rPr lang="en-US" sz="3600" dirty="0" err="1"/>
              <a:t>rost</a:t>
            </a:r>
            <a:r>
              <a:rPr lang="en-US" sz="3600" dirty="0"/>
              <a:t> (</a:t>
            </a:r>
            <a:r>
              <a:rPr lang="en-US" sz="3600" b="1" dirty="0"/>
              <a:t>true</a:t>
            </a:r>
            <a:r>
              <a:rPr lang="en-US" sz="3600" dirty="0"/>
              <a:t>) </a:t>
            </a:r>
            <a:r>
              <a:rPr lang="en-US" sz="3600" dirty="0" err="1"/>
              <a:t>qiymatga</a:t>
            </a:r>
            <a:r>
              <a:rPr lang="en-US" sz="3600" dirty="0"/>
              <a:t> </a:t>
            </a:r>
            <a:r>
              <a:rPr lang="en-US" sz="3600" dirty="0" err="1"/>
              <a:t>ega</a:t>
            </a:r>
            <a:r>
              <a:rPr lang="en-US" sz="3600" dirty="0"/>
              <a:t> </a:t>
            </a:r>
            <a:r>
              <a:rPr lang="en-US" sz="3600" dirty="0" err="1"/>
              <a:t>bo`lsa</a:t>
            </a:r>
            <a:r>
              <a:rPr lang="en-US" sz="3600" dirty="0"/>
              <a:t> </a:t>
            </a:r>
            <a:r>
              <a:rPr lang="en-US" sz="3600" dirty="0" err="1"/>
              <a:t>bajarilishi</a:t>
            </a:r>
            <a:r>
              <a:rPr lang="en-US" sz="3600" dirty="0"/>
              <a:t> </a:t>
            </a:r>
            <a:r>
              <a:rPr lang="en-US" sz="3600" dirty="0" err="1" smtClean="0"/>
              <a:t>lozimbo`lgan</a:t>
            </a:r>
            <a:r>
              <a:rPr lang="en-US" sz="3600" dirty="0" smtClean="0"/>
              <a:t> </a:t>
            </a:r>
            <a:r>
              <a:rPr lang="en-US" sz="3600" dirty="0"/>
              <a:t>operator. </a:t>
            </a:r>
            <a:endParaRPr lang="ru-RU" sz="3600" dirty="0"/>
          </a:p>
          <a:p>
            <a:pPr marL="0" indent="0" algn="ctr">
              <a:buNone/>
            </a:pPr>
            <a:r>
              <a:rPr lang="en-US" sz="3600" dirty="0"/>
              <a:t>&lt;</a:t>
            </a:r>
            <a:r>
              <a:rPr lang="en-US" sz="3600" b="1" dirty="0"/>
              <a:t>operator</a:t>
            </a:r>
            <a:r>
              <a:rPr lang="en-US" sz="3600" dirty="0"/>
              <a:t> 2&gt; Agar </a:t>
            </a:r>
            <a:r>
              <a:rPr lang="en-US" sz="3600" dirty="0" err="1"/>
              <a:t>shart</a:t>
            </a:r>
            <a:r>
              <a:rPr lang="en-US" sz="3600" dirty="0"/>
              <a:t> </a:t>
            </a:r>
            <a:r>
              <a:rPr lang="en-US" sz="3600" dirty="0" err="1"/>
              <a:t>yolg`on</a:t>
            </a:r>
            <a:r>
              <a:rPr lang="en-US" sz="3600" dirty="0"/>
              <a:t> (</a:t>
            </a:r>
            <a:r>
              <a:rPr lang="en-US" sz="3600" b="1" dirty="0"/>
              <a:t>false</a:t>
            </a:r>
            <a:r>
              <a:rPr lang="en-US" sz="3600" dirty="0"/>
              <a:t>) </a:t>
            </a:r>
            <a:r>
              <a:rPr lang="en-US" sz="3600" dirty="0" err="1"/>
              <a:t>qiymatga</a:t>
            </a:r>
            <a:r>
              <a:rPr lang="en-US" sz="3600" dirty="0"/>
              <a:t> </a:t>
            </a:r>
            <a:r>
              <a:rPr lang="en-US" sz="3600" dirty="0" err="1"/>
              <a:t>ega</a:t>
            </a:r>
            <a:r>
              <a:rPr lang="en-US" sz="3600" dirty="0"/>
              <a:t> </a:t>
            </a:r>
            <a:r>
              <a:rPr lang="en-US" sz="3600" dirty="0" err="1"/>
              <a:t>bo`lsa</a:t>
            </a:r>
            <a:r>
              <a:rPr lang="en-US" sz="3600" dirty="0"/>
              <a:t> </a:t>
            </a:r>
            <a:r>
              <a:rPr lang="en-US" sz="3600" dirty="0" err="1"/>
              <a:t>bajarilishi</a:t>
            </a:r>
            <a:r>
              <a:rPr lang="en-US" sz="3600" dirty="0"/>
              <a:t> </a:t>
            </a:r>
            <a:r>
              <a:rPr lang="en-US" sz="3600" dirty="0" err="1"/>
              <a:t>lozim</a:t>
            </a:r>
            <a:r>
              <a:rPr lang="en-US" sz="3600" dirty="0"/>
              <a:t> </a:t>
            </a:r>
            <a:r>
              <a:rPr lang="en-US" sz="3600" dirty="0" err="1"/>
              <a:t>bo`lgan</a:t>
            </a:r>
            <a:r>
              <a:rPr lang="en-US" sz="3600" dirty="0"/>
              <a:t> operator. </a:t>
            </a:r>
            <a:endParaRPr lang="ru-RU" sz="3600" dirty="0"/>
          </a:p>
          <a:p>
            <a:pPr marL="0" indent="0" algn="ctr">
              <a:buNone/>
            </a:pPr>
            <a:r>
              <a:rPr lang="en-US" sz="3600" dirty="0" err="1"/>
              <a:t>Shart</a:t>
            </a:r>
            <a:r>
              <a:rPr lang="en-US" sz="3600" dirty="0"/>
              <a:t> </a:t>
            </a:r>
            <a:r>
              <a:rPr lang="en-US" sz="3600" dirty="0" err="1"/>
              <a:t>operatori</a:t>
            </a:r>
            <a:r>
              <a:rPr lang="en-US" sz="3600" dirty="0"/>
              <a:t> </a:t>
            </a:r>
            <a:r>
              <a:rPr lang="en-US" sz="3600" dirty="0" err="1"/>
              <a:t>tarkibida</a:t>
            </a:r>
            <a:r>
              <a:rPr lang="en-US" sz="3600" dirty="0"/>
              <a:t> </a:t>
            </a:r>
            <a:r>
              <a:rPr lang="en-US" sz="3600" u="sng" dirty="0" err="1"/>
              <a:t>ixtiyoriy</a:t>
            </a:r>
            <a:r>
              <a:rPr lang="en-US" sz="3600" u="sng" dirty="0"/>
              <a:t> </a:t>
            </a:r>
            <a:r>
              <a:rPr lang="en-US" sz="3600" u="sng" dirty="0" err="1"/>
              <a:t>operatordan</a:t>
            </a:r>
            <a:r>
              <a:rPr lang="en-US" sz="3600" dirty="0"/>
              <a:t> </a:t>
            </a:r>
            <a:r>
              <a:rPr lang="en-US" sz="3600" dirty="0" err="1"/>
              <a:t>foydalanish</a:t>
            </a:r>
            <a:r>
              <a:rPr lang="en-US" sz="3600" dirty="0"/>
              <a:t> </a:t>
            </a:r>
            <a:r>
              <a:rPr lang="en-US" sz="3600" dirty="0" err="1"/>
              <a:t>mumkin</a:t>
            </a:r>
            <a:r>
              <a:rPr lang="en-US" sz="3600" dirty="0"/>
              <a:t>. Shu </a:t>
            </a:r>
            <a:r>
              <a:rPr lang="en-US" sz="3600" dirty="0" err="1"/>
              <a:t>o`rinda</a:t>
            </a:r>
            <a:r>
              <a:rPr lang="en-US" sz="3600" dirty="0"/>
              <a:t> </a:t>
            </a:r>
            <a:r>
              <a:rPr lang="en-US" sz="3600" dirty="0" err="1"/>
              <a:t>Shart</a:t>
            </a:r>
            <a:r>
              <a:rPr lang="en-US" sz="3600" dirty="0"/>
              <a:t> </a:t>
            </a:r>
            <a:r>
              <a:rPr lang="en-US" sz="3600" dirty="0" err="1"/>
              <a:t>operatoridan</a:t>
            </a:r>
            <a:r>
              <a:rPr lang="en-US" sz="3600" dirty="0"/>
              <a:t> ham. 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2630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8274" y="242453"/>
            <a:ext cx="10018713" cy="6615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Misol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 err="1"/>
              <a:t>Berilgan</a:t>
            </a:r>
            <a:r>
              <a:rPr lang="en-US" dirty="0"/>
              <a:t> a </a:t>
            </a:r>
            <a:r>
              <a:rPr lang="en-US" dirty="0" err="1"/>
              <a:t>sonini</a:t>
            </a:r>
            <a:r>
              <a:rPr lang="en-US" dirty="0"/>
              <a:t> </a:t>
            </a:r>
            <a:r>
              <a:rPr lang="en-US" dirty="0" err="1"/>
              <a:t>juft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toqligini</a:t>
            </a:r>
            <a:r>
              <a:rPr lang="en-US" dirty="0"/>
              <a:t> </a:t>
            </a:r>
            <a:r>
              <a:rPr lang="en-US" dirty="0" err="1"/>
              <a:t>aniqlovchi</a:t>
            </a:r>
            <a:r>
              <a:rPr lang="en-US" dirty="0"/>
              <a:t> </a:t>
            </a:r>
            <a:r>
              <a:rPr lang="en-US" dirty="0" err="1"/>
              <a:t>programma</a:t>
            </a:r>
            <a:r>
              <a:rPr lang="en-US" dirty="0"/>
              <a:t> </a:t>
            </a:r>
            <a:r>
              <a:rPr lang="en-US" dirty="0" err="1"/>
              <a:t>tuzilsin</a:t>
            </a:r>
            <a:r>
              <a:rPr lang="en-US" dirty="0"/>
              <a:t>. 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Agar a </a:t>
            </a:r>
            <a:r>
              <a:rPr lang="en-US" dirty="0" err="1"/>
              <a:t>sonini</a:t>
            </a:r>
            <a:r>
              <a:rPr lang="en-US" dirty="0"/>
              <a:t> 2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bo'lganda</a:t>
            </a:r>
            <a:r>
              <a:rPr lang="en-US" dirty="0"/>
              <a:t> </a:t>
            </a:r>
            <a:r>
              <a:rPr lang="en-US" dirty="0" err="1"/>
              <a:t>qoldiq</a:t>
            </a:r>
            <a:r>
              <a:rPr lang="en-US" dirty="0"/>
              <a:t> 0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son </a:t>
            </a:r>
            <a:r>
              <a:rPr lang="en-US" dirty="0" err="1"/>
              <a:t>juft</a:t>
            </a:r>
            <a:r>
              <a:rPr lang="en-US" dirty="0"/>
              <a:t>, </a:t>
            </a:r>
            <a:r>
              <a:rPr lang="en-US" dirty="0" err="1"/>
              <a:t>aks</a:t>
            </a:r>
            <a:r>
              <a:rPr lang="en-US" dirty="0"/>
              <a:t> </a:t>
            </a:r>
            <a:r>
              <a:rPr lang="en-US" dirty="0" err="1"/>
              <a:t>xolda</a:t>
            </a:r>
            <a:r>
              <a:rPr lang="en-US" dirty="0"/>
              <a:t> </a:t>
            </a:r>
            <a:r>
              <a:rPr lang="en-US" dirty="0" err="1"/>
              <a:t>toq</a:t>
            </a:r>
            <a:r>
              <a:rPr lang="en-US" dirty="0"/>
              <a:t>. 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using </a:t>
            </a:r>
            <a:r>
              <a:rPr lang="en-US" dirty="0"/>
              <a:t>namespace </a:t>
            </a:r>
            <a:r>
              <a:rPr lang="en-US" dirty="0" err="1"/>
              <a:t>std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{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a;   </a:t>
            </a:r>
            <a:r>
              <a:rPr lang="en-US" dirty="0" err="1"/>
              <a:t>cin</a:t>
            </a:r>
            <a:r>
              <a:rPr lang="en-US" dirty="0"/>
              <a:t> &gt;&gt; a;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if (a % 2 == 0) 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</a:t>
            </a:r>
            <a:r>
              <a:rPr lang="en-US" dirty="0" err="1"/>
              <a:t>juft</a:t>
            </a:r>
            <a:r>
              <a:rPr lang="en-US" dirty="0"/>
              <a:t>";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/>
              <a:t>else     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toq</a:t>
            </a:r>
            <a:r>
              <a:rPr lang="en-US" dirty="0"/>
              <a:t>";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/>
              <a:t>return 0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}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975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7437" y="547254"/>
            <a:ext cx="10018713" cy="61029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C++ </a:t>
            </a:r>
            <a:r>
              <a:rPr lang="en-US" sz="3600" dirty="0" err="1"/>
              <a:t>tili</a:t>
            </a:r>
            <a:r>
              <a:rPr lang="en-US" sz="3600" dirty="0"/>
              <a:t> </a:t>
            </a:r>
            <a:r>
              <a:rPr lang="ru-RU" sz="3600" dirty="0"/>
              <a:t>о</a:t>
            </a:r>
            <a:r>
              <a:rPr lang="en-US" sz="3600" dirty="0"/>
              <a:t>p</a:t>
            </a:r>
            <a:r>
              <a:rPr lang="ru-RU" sz="3600" dirty="0"/>
              <a:t>е</a:t>
            </a:r>
            <a:r>
              <a:rPr lang="en-US" sz="3600" dirty="0"/>
              <a:t>rat</a:t>
            </a:r>
            <a:r>
              <a:rPr lang="ru-RU" sz="3600" dirty="0"/>
              <a:t>о</a:t>
            </a:r>
            <a:r>
              <a:rPr lang="en-US" sz="3600" dirty="0" err="1"/>
              <a:t>rlarni</a:t>
            </a:r>
            <a:r>
              <a:rPr lang="en-US" sz="3600" dirty="0"/>
              <a:t> </a:t>
            </a:r>
            <a:r>
              <a:rPr lang="en-US" sz="3600" dirty="0" err="1"/>
              <a:t>bl</a:t>
            </a:r>
            <a:r>
              <a:rPr lang="ru-RU" sz="3600" dirty="0"/>
              <a:t>о</a:t>
            </a:r>
            <a:r>
              <a:rPr lang="en-US" sz="3600" dirty="0"/>
              <a:t>k </a:t>
            </a:r>
            <a:r>
              <a:rPr lang="en-US" sz="3600" dirty="0" err="1"/>
              <a:t>ko’rinishida</a:t>
            </a:r>
            <a:r>
              <a:rPr lang="en-US" sz="3600" dirty="0"/>
              <a:t> </a:t>
            </a:r>
            <a:r>
              <a:rPr lang="en-US" sz="3600" dirty="0" err="1"/>
              <a:t>bo’lishiga</a:t>
            </a:r>
            <a:r>
              <a:rPr lang="en-US" sz="3600" dirty="0"/>
              <a:t> </a:t>
            </a:r>
            <a:r>
              <a:rPr lang="en-US" sz="3600" dirty="0" err="1"/>
              <a:t>imk</a:t>
            </a:r>
            <a:r>
              <a:rPr lang="ru-RU" sz="3600" dirty="0"/>
              <a:t>о</a:t>
            </a:r>
            <a:r>
              <a:rPr lang="en-US" sz="3600" dirty="0"/>
              <a:t>n b</a:t>
            </a:r>
            <a:r>
              <a:rPr lang="ru-RU" sz="3600" dirty="0"/>
              <a:t>е</a:t>
            </a:r>
            <a:r>
              <a:rPr lang="en-US" sz="3600" dirty="0" err="1"/>
              <a:t>radi</a:t>
            </a:r>
            <a:r>
              <a:rPr lang="en-US" sz="3600" dirty="0"/>
              <a:t>. </a:t>
            </a:r>
            <a:r>
              <a:rPr lang="en-US" sz="3600" dirty="0" err="1"/>
              <a:t>Bl</a:t>
            </a:r>
            <a:r>
              <a:rPr lang="ru-RU" sz="3600" dirty="0"/>
              <a:t>о</a:t>
            </a:r>
            <a:r>
              <a:rPr lang="en-US" sz="3600" dirty="0"/>
              <a:t>k ‘{‘ </a:t>
            </a:r>
            <a:r>
              <a:rPr lang="en-US" sz="3600" dirty="0" err="1"/>
              <a:t>va</a:t>
            </a:r>
            <a:r>
              <a:rPr lang="en-US" sz="3600" dirty="0"/>
              <a:t> ‘}’ b</a:t>
            </a:r>
            <a:r>
              <a:rPr lang="ru-RU" sz="3600" dirty="0"/>
              <a:t>е</a:t>
            </a:r>
            <a:r>
              <a:rPr lang="en-US" sz="3600" dirty="0" err="1"/>
              <a:t>lgi</a:t>
            </a:r>
            <a:r>
              <a:rPr lang="en-US" sz="3600" dirty="0"/>
              <a:t> </a:t>
            </a:r>
            <a:r>
              <a:rPr lang="ru-RU" sz="3600" dirty="0"/>
              <a:t>о</a:t>
            </a:r>
            <a:r>
              <a:rPr lang="en-US" sz="3600" dirty="0" err="1"/>
              <a:t>ralig'iga</a:t>
            </a:r>
            <a:r>
              <a:rPr lang="en-US" sz="3600" dirty="0"/>
              <a:t> </a:t>
            </a:r>
            <a:r>
              <a:rPr lang="ru-RU" sz="3600" dirty="0"/>
              <a:t>о</a:t>
            </a:r>
            <a:r>
              <a:rPr lang="en-US" sz="3600" dirty="0" err="1"/>
              <a:t>lingan</a:t>
            </a:r>
            <a:r>
              <a:rPr lang="en-US" sz="3600" dirty="0"/>
              <a:t> </a:t>
            </a:r>
            <a:r>
              <a:rPr lang="ru-RU" sz="3600" dirty="0"/>
              <a:t>о</a:t>
            </a:r>
            <a:r>
              <a:rPr lang="en-US" sz="3600" dirty="0"/>
              <a:t>p</a:t>
            </a:r>
            <a:r>
              <a:rPr lang="ru-RU" sz="3600" dirty="0"/>
              <a:t>е</a:t>
            </a:r>
            <a:r>
              <a:rPr lang="en-US" sz="3600" dirty="0"/>
              <a:t>rat</a:t>
            </a:r>
            <a:r>
              <a:rPr lang="ru-RU" sz="3600" dirty="0"/>
              <a:t>о</a:t>
            </a:r>
            <a:r>
              <a:rPr lang="en-US" sz="3600" dirty="0" err="1"/>
              <a:t>rlar</a:t>
            </a:r>
            <a:r>
              <a:rPr lang="en-US" sz="3600" dirty="0"/>
              <a:t> k</a:t>
            </a:r>
            <a:r>
              <a:rPr lang="ru-RU" sz="3600" dirty="0"/>
              <a:t>е</a:t>
            </a:r>
            <a:r>
              <a:rPr lang="en-US" sz="3600" dirty="0" err="1"/>
              <a:t>tma</a:t>
            </a:r>
            <a:r>
              <a:rPr lang="en-US" sz="3600" dirty="0"/>
              <a:t>-k</a:t>
            </a:r>
            <a:r>
              <a:rPr lang="ru-RU" sz="3600" dirty="0"/>
              <a:t>е</a:t>
            </a:r>
            <a:r>
              <a:rPr lang="en-US" sz="3600" dirty="0" err="1"/>
              <a:t>tligi</a:t>
            </a:r>
            <a:r>
              <a:rPr lang="en-US" sz="3600" dirty="0"/>
              <a:t> </a:t>
            </a:r>
            <a:r>
              <a:rPr lang="en-US" sz="3600" dirty="0" err="1"/>
              <a:t>bo’lib</a:t>
            </a:r>
            <a:r>
              <a:rPr lang="en-US" sz="3600" dirty="0"/>
              <a:t>, u k</a:t>
            </a:r>
            <a:r>
              <a:rPr lang="ru-RU" sz="3600" dirty="0"/>
              <a:t>о</a:t>
            </a:r>
            <a:r>
              <a:rPr lang="en-US" sz="3600" dirty="0" err="1"/>
              <a:t>mpilyat</a:t>
            </a:r>
            <a:r>
              <a:rPr lang="ru-RU" sz="3600" dirty="0"/>
              <a:t>о</a:t>
            </a:r>
            <a:r>
              <a:rPr lang="en-US" sz="3600" dirty="0"/>
              <a:t>r t</a:t>
            </a:r>
            <a:r>
              <a:rPr lang="ru-RU" sz="3600" dirty="0"/>
              <a:t>о</a:t>
            </a:r>
            <a:r>
              <a:rPr lang="en-US" sz="3600" dirty="0"/>
              <a:t>m</a:t>
            </a:r>
            <a:r>
              <a:rPr lang="ru-RU" sz="3600" dirty="0"/>
              <a:t>о</a:t>
            </a:r>
            <a:r>
              <a:rPr lang="en-US" sz="3600" dirty="0" err="1"/>
              <a:t>nidan</a:t>
            </a:r>
            <a:r>
              <a:rPr lang="en-US" sz="3600" dirty="0"/>
              <a:t> </a:t>
            </a:r>
            <a:r>
              <a:rPr lang="en-US" sz="3600" dirty="0" err="1"/>
              <a:t>ya</a:t>
            </a:r>
            <a:r>
              <a:rPr lang="ru-RU" sz="3600" dirty="0"/>
              <a:t>х</a:t>
            </a:r>
            <a:r>
              <a:rPr lang="en-US" sz="3600" dirty="0"/>
              <a:t>lit </a:t>
            </a:r>
            <a:r>
              <a:rPr lang="en-US" sz="3600" dirty="0" err="1"/>
              <a:t>bir</a:t>
            </a:r>
            <a:r>
              <a:rPr lang="en-US" sz="3600" dirty="0"/>
              <a:t> </a:t>
            </a:r>
            <a:r>
              <a:rPr lang="ru-RU" sz="3600" dirty="0"/>
              <a:t>о</a:t>
            </a:r>
            <a:r>
              <a:rPr lang="en-US" sz="3600" dirty="0"/>
              <a:t>p</a:t>
            </a:r>
            <a:r>
              <a:rPr lang="ru-RU" sz="3600" dirty="0"/>
              <a:t>е</a:t>
            </a:r>
            <a:r>
              <a:rPr lang="en-US" sz="3600" dirty="0"/>
              <a:t>rat</a:t>
            </a:r>
            <a:r>
              <a:rPr lang="ru-RU" sz="3600" dirty="0"/>
              <a:t>о</a:t>
            </a:r>
            <a:r>
              <a:rPr lang="en-US" sz="3600" dirty="0"/>
              <a:t>r d</a:t>
            </a:r>
            <a:r>
              <a:rPr lang="ru-RU" sz="3600" dirty="0"/>
              <a:t>е</a:t>
            </a:r>
            <a:r>
              <a:rPr lang="en-US" sz="3600" dirty="0"/>
              <a:t>b </a:t>
            </a:r>
            <a:r>
              <a:rPr lang="en-US" sz="3600" dirty="0" err="1"/>
              <a:t>qabul</a:t>
            </a:r>
            <a:r>
              <a:rPr lang="en-US" sz="3600" dirty="0"/>
              <a:t> </a:t>
            </a:r>
            <a:r>
              <a:rPr lang="en-US" sz="3600" dirty="0" err="1"/>
              <a:t>qilinadi</a:t>
            </a:r>
            <a:r>
              <a:rPr lang="en-US" sz="3600" dirty="0"/>
              <a:t>. </a:t>
            </a:r>
            <a:r>
              <a:rPr lang="en-US" sz="3600" dirty="0" err="1"/>
              <a:t>Bl</a:t>
            </a:r>
            <a:r>
              <a:rPr lang="ru-RU" sz="3600" dirty="0"/>
              <a:t>о</a:t>
            </a:r>
            <a:r>
              <a:rPr lang="en-US" sz="3600" dirty="0"/>
              <a:t>k </a:t>
            </a:r>
            <a:r>
              <a:rPr lang="en-US" sz="3600" dirty="0" err="1"/>
              <a:t>ichida</a:t>
            </a:r>
            <a:r>
              <a:rPr lang="en-US" sz="3600" dirty="0"/>
              <a:t> </a:t>
            </a:r>
            <a:r>
              <a:rPr lang="en-US" sz="3600" dirty="0" err="1"/>
              <a:t>yangi</a:t>
            </a:r>
            <a:r>
              <a:rPr lang="en-US" sz="3600" dirty="0"/>
              <a:t> </a:t>
            </a:r>
            <a:r>
              <a:rPr lang="en-US" sz="3600" dirty="0" err="1"/>
              <a:t>o'zgaruvchilarni</a:t>
            </a:r>
            <a:r>
              <a:rPr lang="en-US" sz="3600" dirty="0"/>
              <a:t> ham </a:t>
            </a:r>
            <a:r>
              <a:rPr lang="en-US" sz="3600" dirty="0" err="1"/>
              <a:t>e'lon</a:t>
            </a:r>
            <a:r>
              <a:rPr lang="en-US" sz="3600" dirty="0"/>
              <a:t> </a:t>
            </a:r>
            <a:r>
              <a:rPr lang="en-US" sz="3600" dirty="0" err="1"/>
              <a:t>qilish</a:t>
            </a:r>
            <a:r>
              <a:rPr lang="en-US" sz="3600" dirty="0"/>
              <a:t> </a:t>
            </a:r>
            <a:r>
              <a:rPr lang="en-US" sz="3600" dirty="0" err="1"/>
              <a:t>mumkin</a:t>
            </a:r>
            <a:r>
              <a:rPr lang="en-US" sz="3600" dirty="0"/>
              <a:t>. 	Bu </a:t>
            </a:r>
            <a:r>
              <a:rPr lang="en-US" sz="3600" dirty="0" err="1"/>
              <a:t>o’zgaruvchilar</a:t>
            </a:r>
            <a:r>
              <a:rPr lang="en-US" sz="3600" dirty="0"/>
              <a:t> </a:t>
            </a:r>
            <a:r>
              <a:rPr lang="en-US" sz="3600" dirty="0" err="1"/>
              <a:t>faqat</a:t>
            </a:r>
            <a:r>
              <a:rPr lang="en-US" sz="3600" dirty="0"/>
              <a:t> </a:t>
            </a:r>
            <a:r>
              <a:rPr lang="en-US" sz="3600" dirty="0" err="1"/>
              <a:t>bl</a:t>
            </a:r>
            <a:r>
              <a:rPr lang="ru-RU" sz="3600" baseline="-25000" dirty="0"/>
              <a:t>о</a:t>
            </a:r>
            <a:r>
              <a:rPr lang="en-US" sz="3600" dirty="0"/>
              <a:t>k </a:t>
            </a:r>
            <a:r>
              <a:rPr lang="en-US" sz="3600" dirty="0" err="1"/>
              <a:t>ichida</a:t>
            </a:r>
            <a:r>
              <a:rPr lang="en-US" sz="3600" dirty="0"/>
              <a:t> </a:t>
            </a:r>
            <a:r>
              <a:rPr lang="en-US" sz="3600" dirty="0" err="1"/>
              <a:t>ko’rinadi</a:t>
            </a:r>
            <a:r>
              <a:rPr lang="en-US" sz="3600" dirty="0"/>
              <a:t>, </a:t>
            </a:r>
            <a:r>
              <a:rPr lang="en-US" sz="3600" dirty="0" err="1"/>
              <a:t>undan</a:t>
            </a:r>
            <a:r>
              <a:rPr lang="en-US" sz="3600" dirty="0"/>
              <a:t> </a:t>
            </a:r>
            <a:r>
              <a:rPr lang="en-US" sz="3600" dirty="0" err="1"/>
              <a:t>tashqarida</a:t>
            </a:r>
            <a:r>
              <a:rPr lang="en-US" sz="3600" dirty="0"/>
              <a:t> </a:t>
            </a:r>
            <a:r>
              <a:rPr lang="en-US" sz="3600" dirty="0" err="1"/>
              <a:t>ko’rinmaydi</a:t>
            </a:r>
            <a:r>
              <a:rPr lang="en-US" sz="3600" dirty="0"/>
              <a:t>, </a:t>
            </a:r>
            <a:r>
              <a:rPr lang="en-US" sz="3600" dirty="0" err="1"/>
              <a:t>ya'ni</a:t>
            </a:r>
            <a:r>
              <a:rPr lang="en-US" sz="3600" dirty="0"/>
              <a:t> </a:t>
            </a:r>
            <a:r>
              <a:rPr lang="en-US" sz="3600" dirty="0" err="1"/>
              <a:t>blokdan</a:t>
            </a:r>
            <a:r>
              <a:rPr lang="en-US" sz="3600" dirty="0"/>
              <a:t> </a:t>
            </a:r>
            <a:r>
              <a:rPr lang="en-US" sz="3600" dirty="0" err="1"/>
              <a:t>tashqarida</a:t>
            </a:r>
            <a:r>
              <a:rPr lang="en-US" sz="3600" dirty="0"/>
              <a:t> </a:t>
            </a:r>
            <a:r>
              <a:rPr lang="en-US" sz="3600" dirty="0" err="1"/>
              <a:t>bu</a:t>
            </a:r>
            <a:r>
              <a:rPr lang="en-US" sz="3600" dirty="0"/>
              <a:t> </a:t>
            </a:r>
            <a:r>
              <a:rPr lang="en-US" sz="3600" dirty="0" err="1"/>
              <a:t>o'zgaruvchilarni</a:t>
            </a:r>
            <a:r>
              <a:rPr lang="en-US" sz="3600" dirty="0"/>
              <a:t> </a:t>
            </a:r>
            <a:r>
              <a:rPr lang="en-US" sz="3600" dirty="0" err="1"/>
              <a:t>ishlatib</a:t>
            </a:r>
            <a:r>
              <a:rPr lang="en-US" sz="3600" dirty="0"/>
              <a:t> </a:t>
            </a:r>
            <a:r>
              <a:rPr lang="en-US" sz="3600" dirty="0" err="1"/>
              <a:t>bo'lmaydi</a:t>
            </a:r>
            <a:r>
              <a:rPr lang="en-US" sz="3600" dirty="0"/>
              <a:t>. </a:t>
            </a:r>
            <a:r>
              <a:rPr lang="en-US" sz="3600" dirty="0" err="1"/>
              <a:t>Bl</a:t>
            </a:r>
            <a:r>
              <a:rPr lang="ru-RU" sz="3600" dirty="0"/>
              <a:t>о</a:t>
            </a:r>
            <a:r>
              <a:rPr lang="en-US" sz="3600" dirty="0" err="1"/>
              <a:t>kdan</a:t>
            </a:r>
            <a:r>
              <a:rPr lang="en-US" sz="3600" dirty="0"/>
              <a:t> k</a:t>
            </a:r>
            <a:r>
              <a:rPr lang="ru-RU" sz="3600" dirty="0"/>
              <a:t>е</a:t>
            </a:r>
            <a:r>
              <a:rPr lang="en-US" sz="3600" dirty="0"/>
              <a:t>yin </a:t>
            </a:r>
            <a:r>
              <a:rPr lang="en-US" sz="3600" dirty="0" err="1"/>
              <a:t>nuqtali</a:t>
            </a:r>
            <a:r>
              <a:rPr lang="en-US" sz="3600" dirty="0"/>
              <a:t> v</a:t>
            </a:r>
            <a:r>
              <a:rPr lang="ru-RU" sz="3600" dirty="0"/>
              <a:t>е</a:t>
            </a:r>
            <a:r>
              <a:rPr lang="en-US" sz="3600" dirty="0" err="1"/>
              <a:t>rgul</a:t>
            </a:r>
            <a:r>
              <a:rPr lang="en-US" sz="3600" dirty="0"/>
              <a:t> </a:t>
            </a:r>
            <a:r>
              <a:rPr lang="en-US" sz="3600" dirty="0" err="1"/>
              <a:t>qo’yilmaydi</a:t>
            </a:r>
            <a:r>
              <a:rPr lang="en-US" sz="3600" dirty="0"/>
              <a:t>, l</a:t>
            </a:r>
            <a:r>
              <a:rPr lang="ru-RU" sz="3600" dirty="0"/>
              <a:t>е</a:t>
            </a:r>
            <a:r>
              <a:rPr lang="en-US" sz="3600" dirty="0"/>
              <a:t>kin </a:t>
            </a:r>
            <a:r>
              <a:rPr lang="en-US" sz="3600" dirty="0" err="1"/>
              <a:t>bl</a:t>
            </a:r>
            <a:r>
              <a:rPr lang="ru-RU" sz="3600" dirty="0"/>
              <a:t>о</a:t>
            </a:r>
            <a:r>
              <a:rPr lang="en-US" sz="3600" dirty="0"/>
              <a:t>k </a:t>
            </a:r>
            <a:r>
              <a:rPr lang="en-US" sz="3600" dirty="0" err="1"/>
              <a:t>ichida</a:t>
            </a:r>
            <a:r>
              <a:rPr lang="en-US" sz="3600" dirty="0"/>
              <a:t> </a:t>
            </a:r>
            <a:r>
              <a:rPr lang="en-US" sz="3600" dirty="0" err="1"/>
              <a:t>har</a:t>
            </a:r>
            <a:r>
              <a:rPr lang="en-US" sz="3600" dirty="0"/>
              <a:t> </a:t>
            </a:r>
            <a:r>
              <a:rPr lang="en-US" sz="3600" dirty="0" err="1"/>
              <a:t>bir</a:t>
            </a:r>
            <a:r>
              <a:rPr lang="en-US" sz="3600" dirty="0"/>
              <a:t> </a:t>
            </a:r>
            <a:r>
              <a:rPr lang="ru-RU" sz="3600" dirty="0"/>
              <a:t>о</a:t>
            </a:r>
            <a:r>
              <a:rPr lang="en-US" sz="3600" dirty="0"/>
              <a:t>p</a:t>
            </a:r>
            <a:r>
              <a:rPr lang="ru-RU" sz="3600" dirty="0"/>
              <a:t>е</a:t>
            </a:r>
            <a:r>
              <a:rPr lang="en-US" sz="3600" dirty="0"/>
              <a:t>rat</a:t>
            </a:r>
            <a:r>
              <a:rPr lang="ru-RU" sz="3600" dirty="0"/>
              <a:t>о</a:t>
            </a:r>
            <a:r>
              <a:rPr lang="en-US" sz="3600" dirty="0"/>
              <a:t>r </a:t>
            </a:r>
            <a:r>
              <a:rPr lang="en-US" sz="3600" dirty="0" err="1"/>
              <a:t>nuqtali</a:t>
            </a:r>
            <a:r>
              <a:rPr lang="en-US" sz="3600" dirty="0"/>
              <a:t> v</a:t>
            </a:r>
            <a:r>
              <a:rPr lang="ru-RU" sz="3600" dirty="0"/>
              <a:t>е</a:t>
            </a:r>
            <a:r>
              <a:rPr lang="en-US" sz="3600" dirty="0" err="1"/>
              <a:t>rgul</a:t>
            </a:r>
            <a:r>
              <a:rPr lang="en-US" sz="3600" dirty="0"/>
              <a:t> </a:t>
            </a:r>
            <a:r>
              <a:rPr lang="en-US" sz="3600" dirty="0" err="1"/>
              <a:t>bilan</a:t>
            </a:r>
            <a:r>
              <a:rPr lang="en-US" sz="3600" dirty="0"/>
              <a:t> </a:t>
            </a:r>
            <a:r>
              <a:rPr lang="en-US" sz="3600" dirty="0" err="1"/>
              <a:t>yakunlanishi</a:t>
            </a:r>
            <a:r>
              <a:rPr lang="en-US" sz="3600" dirty="0"/>
              <a:t> </a:t>
            </a:r>
            <a:r>
              <a:rPr lang="en-US" sz="3600" dirty="0" err="1"/>
              <a:t>shart</a:t>
            </a:r>
            <a:r>
              <a:rPr lang="en-US" sz="3600" dirty="0"/>
              <a:t>. 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478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256309"/>
            <a:ext cx="10018713" cy="1108363"/>
          </a:xfrm>
        </p:spPr>
        <p:txBody>
          <a:bodyPr>
            <a:normAutofit fontScale="90000"/>
          </a:bodyPr>
          <a:lstStyle/>
          <a:p>
            <a:r>
              <a:rPr lang="en-US" sz="2200" u="sng" dirty="0" err="1"/>
              <a:t>Shart</a:t>
            </a:r>
            <a:r>
              <a:rPr lang="en-US" sz="2200" u="sng" dirty="0"/>
              <a:t> </a:t>
            </a:r>
            <a:r>
              <a:rPr lang="en-US" sz="2200" u="sng" dirty="0" err="1"/>
              <a:t>operatorida</a:t>
            </a:r>
            <a:r>
              <a:rPr lang="en-US" sz="2200" u="sng" dirty="0"/>
              <a:t> </a:t>
            </a:r>
            <a:r>
              <a:rPr lang="en-US" sz="2200" dirty="0" err="1"/>
              <a:t>bir</a:t>
            </a:r>
            <a:r>
              <a:rPr lang="en-US" sz="2200" dirty="0"/>
              <a:t> </a:t>
            </a:r>
            <a:r>
              <a:rPr lang="en-US" sz="2200" dirty="0" err="1"/>
              <a:t>nechta</a:t>
            </a:r>
            <a:r>
              <a:rPr lang="en-US" sz="2200" dirty="0"/>
              <a:t> </a:t>
            </a:r>
            <a:r>
              <a:rPr lang="en-US" sz="2200" dirty="0" err="1"/>
              <a:t>operatordan</a:t>
            </a:r>
            <a:r>
              <a:rPr lang="en-US" sz="2200" dirty="0"/>
              <a:t> </a:t>
            </a:r>
            <a:r>
              <a:rPr lang="en-US" sz="2200" dirty="0" err="1"/>
              <a:t>foydalanish</a:t>
            </a:r>
            <a:r>
              <a:rPr lang="en-US" sz="2200" dirty="0"/>
              <a:t> </a:t>
            </a:r>
            <a:r>
              <a:rPr lang="en-US" sz="2200" dirty="0" err="1"/>
              <a:t>uchun</a:t>
            </a:r>
            <a:r>
              <a:rPr lang="en-US" sz="2200" dirty="0"/>
              <a:t> </a:t>
            </a:r>
            <a:r>
              <a:rPr lang="en-US" sz="2200" dirty="0" err="1"/>
              <a:t>bu</a:t>
            </a:r>
            <a:r>
              <a:rPr lang="en-US" sz="2200" dirty="0"/>
              <a:t> </a:t>
            </a:r>
            <a:r>
              <a:rPr lang="en-US" sz="2200" dirty="0" err="1"/>
              <a:t>operatorlarni</a:t>
            </a:r>
            <a:r>
              <a:rPr lang="en-US" sz="2200" dirty="0"/>
              <a:t> </a:t>
            </a:r>
            <a:r>
              <a:rPr lang="en-US" sz="2200" dirty="0" err="1"/>
              <a:t>blok</a:t>
            </a:r>
            <a:r>
              <a:rPr lang="en-US" sz="2200" dirty="0"/>
              <a:t> </a:t>
            </a:r>
            <a:r>
              <a:rPr lang="en-US" sz="2200" dirty="0" err="1"/>
              <a:t>ichiga</a:t>
            </a:r>
            <a:r>
              <a:rPr lang="en-US" sz="2200" dirty="0"/>
              <a:t> </a:t>
            </a:r>
            <a:r>
              <a:rPr lang="en-US" sz="2200" dirty="0" err="1"/>
              <a:t>yozish</a:t>
            </a:r>
            <a:r>
              <a:rPr lang="en-US" sz="2200" dirty="0"/>
              <a:t> </a:t>
            </a:r>
            <a:r>
              <a:rPr lang="en-US" sz="2200" dirty="0" err="1"/>
              <a:t>lozim</a:t>
            </a:r>
            <a:r>
              <a:rPr lang="en-US" sz="2200" dirty="0"/>
              <a:t> </a:t>
            </a:r>
            <a:r>
              <a:rPr lang="en-US" sz="2200" dirty="0" err="1"/>
              <a:t>bo'ladi</a:t>
            </a:r>
            <a:r>
              <a:rPr lang="en-US" sz="2200" dirty="0"/>
              <a:t>. </a:t>
            </a:r>
            <a:r>
              <a:rPr lang="en-US" sz="2200" dirty="0" err="1"/>
              <a:t>Yuqoridagi</a:t>
            </a:r>
            <a:r>
              <a:rPr lang="en-US" sz="2200" dirty="0"/>
              <a:t> </a:t>
            </a:r>
            <a:r>
              <a:rPr lang="en-US" sz="2200" dirty="0" err="1"/>
              <a:t>masalani</a:t>
            </a:r>
            <a:r>
              <a:rPr lang="en-US" sz="2200" dirty="0"/>
              <a:t> </a:t>
            </a:r>
            <a:r>
              <a:rPr lang="en-US" sz="2200" dirty="0" err="1"/>
              <a:t>blok</a:t>
            </a:r>
            <a:r>
              <a:rPr lang="en-US" sz="2200" dirty="0"/>
              <a:t> </a:t>
            </a:r>
            <a:r>
              <a:rPr lang="en-US" sz="2200" dirty="0" err="1"/>
              <a:t>orqali</a:t>
            </a:r>
            <a:r>
              <a:rPr lang="en-US" sz="2200" dirty="0"/>
              <a:t> </a:t>
            </a:r>
            <a:r>
              <a:rPr lang="en-US" sz="2200" dirty="0" err="1"/>
              <a:t>ifodalash</a:t>
            </a:r>
            <a:r>
              <a:rPr lang="en-US" sz="2200" dirty="0"/>
              <a:t> </a:t>
            </a:r>
            <a:r>
              <a:rPr lang="en-US" sz="2200" dirty="0" err="1"/>
              <a:t>quyidagicha</a:t>
            </a:r>
            <a:r>
              <a:rPr lang="en-US" sz="2200" dirty="0"/>
              <a:t> </a:t>
            </a:r>
            <a:r>
              <a:rPr lang="en-US" sz="2200" dirty="0" err="1"/>
              <a:t>bo'ladi</a:t>
            </a:r>
            <a:r>
              <a:rPr lang="en-US" sz="2200" dirty="0"/>
              <a:t>.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018308"/>
            <a:ext cx="10018713" cy="55903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Misol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 err="1"/>
              <a:t>Berilgan</a:t>
            </a:r>
            <a:r>
              <a:rPr lang="en-US" dirty="0"/>
              <a:t> a </a:t>
            </a:r>
            <a:r>
              <a:rPr lang="en-US" dirty="0" err="1"/>
              <a:t>sonini</a:t>
            </a:r>
            <a:r>
              <a:rPr lang="en-US" dirty="0"/>
              <a:t> </a:t>
            </a:r>
            <a:r>
              <a:rPr lang="en-US" dirty="0" err="1"/>
              <a:t>juft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toqligini</a:t>
            </a:r>
            <a:r>
              <a:rPr lang="en-US" dirty="0"/>
              <a:t> </a:t>
            </a:r>
            <a:r>
              <a:rPr lang="en-US" dirty="0" err="1"/>
              <a:t>aniqlovchi</a:t>
            </a:r>
            <a:r>
              <a:rPr lang="en-US" dirty="0"/>
              <a:t> </a:t>
            </a:r>
            <a:r>
              <a:rPr lang="en-US" dirty="0" err="1"/>
              <a:t>programma</a:t>
            </a:r>
            <a:r>
              <a:rPr lang="en-US" dirty="0"/>
              <a:t> </a:t>
            </a:r>
            <a:r>
              <a:rPr lang="en-US" dirty="0" err="1"/>
              <a:t>tuzilsin</a:t>
            </a:r>
            <a:r>
              <a:rPr lang="en-US" dirty="0"/>
              <a:t>. 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 using namespace </a:t>
            </a:r>
            <a:r>
              <a:rPr lang="en-US" dirty="0" err="1"/>
              <a:t>std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int</a:t>
            </a:r>
            <a:r>
              <a:rPr lang="en-US" dirty="0"/>
              <a:t> main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{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int</a:t>
            </a:r>
            <a:r>
              <a:rPr lang="en-US" dirty="0"/>
              <a:t> a;   </a:t>
            </a:r>
            <a:r>
              <a:rPr lang="en-US" dirty="0" err="1"/>
              <a:t>cin</a:t>
            </a:r>
            <a:r>
              <a:rPr lang="en-US" dirty="0"/>
              <a:t> &gt;&gt; a;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if (a % 2 == 0) 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{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juft</a:t>
            </a:r>
            <a:r>
              <a:rPr lang="en-US" dirty="0"/>
              <a:t>";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}   else    {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toq</a:t>
            </a:r>
            <a:r>
              <a:rPr lang="en-US" dirty="0"/>
              <a:t>";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}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return 0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}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6996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Programmalashning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usuli</a:t>
            </a:r>
            <a:r>
              <a:rPr lang="en-US" dirty="0"/>
              <a:t>: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974272"/>
            <a:ext cx="10018713" cy="3927764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err="1"/>
              <a:t>Shart</a:t>
            </a:r>
            <a:r>
              <a:rPr lang="en-US" sz="3600" dirty="0"/>
              <a:t> </a:t>
            </a:r>
            <a:r>
              <a:rPr lang="en-US" sz="3600" dirty="0" err="1"/>
              <a:t>operatorida</a:t>
            </a:r>
            <a:r>
              <a:rPr lang="en-US" sz="3600" dirty="0"/>
              <a:t> </a:t>
            </a:r>
            <a:r>
              <a:rPr lang="en-US" sz="3600" dirty="0" err="1"/>
              <a:t>doimiy</a:t>
            </a:r>
            <a:r>
              <a:rPr lang="en-US" sz="3600" dirty="0"/>
              <a:t> </a:t>
            </a:r>
            <a:r>
              <a:rPr lang="en-US" sz="3600" dirty="0" err="1"/>
              <a:t>ravishda</a:t>
            </a:r>
            <a:r>
              <a:rPr lang="en-US" sz="3600" dirty="0"/>
              <a:t> </a:t>
            </a:r>
            <a:r>
              <a:rPr lang="en-US" sz="3600" dirty="0" err="1"/>
              <a:t>bloklardan</a:t>
            </a:r>
            <a:r>
              <a:rPr lang="en-US" sz="3600" dirty="0"/>
              <a:t> </a:t>
            </a:r>
            <a:r>
              <a:rPr lang="en-US" sz="3600" dirty="0" err="1"/>
              <a:t>foydalanish</a:t>
            </a:r>
            <a:r>
              <a:rPr lang="en-US" sz="3600" dirty="0"/>
              <a:t> </a:t>
            </a:r>
            <a:r>
              <a:rPr lang="en-US" sz="3600" dirty="0" err="1"/>
              <a:t>yo'l</a:t>
            </a:r>
            <a:r>
              <a:rPr lang="en-US" sz="3600" dirty="0"/>
              <a:t> </a:t>
            </a:r>
            <a:r>
              <a:rPr lang="en-US" sz="3600" dirty="0" err="1"/>
              <a:t>qo'yilishi</a:t>
            </a:r>
            <a:r>
              <a:rPr lang="en-US" sz="3600" dirty="0"/>
              <a:t> </a:t>
            </a:r>
            <a:r>
              <a:rPr lang="en-US" sz="3600" dirty="0" err="1"/>
              <a:t>mumkin</a:t>
            </a:r>
            <a:r>
              <a:rPr lang="en-US" sz="3600" dirty="0"/>
              <a:t> </a:t>
            </a:r>
            <a:r>
              <a:rPr lang="en-US" sz="3600" dirty="0" err="1"/>
              <a:t>bo'lgan</a:t>
            </a:r>
            <a:r>
              <a:rPr lang="en-US" sz="3600" dirty="0"/>
              <a:t> </a:t>
            </a:r>
            <a:r>
              <a:rPr lang="en-US" sz="3600" dirty="0" err="1"/>
              <a:t>xatoliklarni</a:t>
            </a:r>
            <a:r>
              <a:rPr lang="en-US" sz="3600" dirty="0"/>
              <a:t> </a:t>
            </a:r>
            <a:r>
              <a:rPr lang="en-US" sz="3600" dirty="0" err="1"/>
              <a:t>oldini</a:t>
            </a:r>
            <a:r>
              <a:rPr lang="en-US" sz="3600" dirty="0"/>
              <a:t> </a:t>
            </a:r>
            <a:r>
              <a:rPr lang="en-US" sz="3600" dirty="0" err="1"/>
              <a:t>oladi</a:t>
            </a:r>
            <a:r>
              <a:rPr lang="en-US" sz="3600" dirty="0"/>
              <a:t>. </a:t>
            </a:r>
            <a:r>
              <a:rPr lang="en-US" sz="3600" dirty="0" err="1"/>
              <a:t>Ba'zi</a:t>
            </a:r>
            <a:r>
              <a:rPr lang="en-US" sz="3600" dirty="0"/>
              <a:t> </a:t>
            </a:r>
            <a:r>
              <a:rPr lang="en-US" sz="3600" dirty="0" err="1"/>
              <a:t>programmistlar</a:t>
            </a:r>
            <a:r>
              <a:rPr lang="en-US" sz="3600" dirty="0"/>
              <a:t> </a:t>
            </a:r>
            <a:r>
              <a:rPr lang="en-US" sz="3600" dirty="0" err="1"/>
              <a:t>oldin</a:t>
            </a:r>
            <a:r>
              <a:rPr lang="en-US" sz="3600" dirty="0"/>
              <a:t> </a:t>
            </a:r>
            <a:r>
              <a:rPr lang="en-US" sz="3600" dirty="0" err="1"/>
              <a:t>ochuvchi</a:t>
            </a:r>
            <a:r>
              <a:rPr lang="en-US" sz="3600" dirty="0"/>
              <a:t> </a:t>
            </a:r>
            <a:r>
              <a:rPr lang="en-US" sz="3600" dirty="0" err="1"/>
              <a:t>va</a:t>
            </a:r>
            <a:r>
              <a:rPr lang="en-US" sz="3600" dirty="0"/>
              <a:t> </a:t>
            </a:r>
            <a:r>
              <a:rPr lang="en-US" sz="3600" dirty="0" err="1"/>
              <a:t>yopuvchi</a:t>
            </a:r>
            <a:r>
              <a:rPr lang="en-US" sz="3600" dirty="0"/>
              <a:t> </a:t>
            </a:r>
            <a:r>
              <a:rPr lang="en-US" sz="3600" dirty="0" err="1"/>
              <a:t>qavslarni</a:t>
            </a:r>
            <a:r>
              <a:rPr lang="en-US" sz="3600" dirty="0"/>
              <a:t> {, } </a:t>
            </a:r>
            <a:r>
              <a:rPr lang="en-US" sz="3600" dirty="0" err="1"/>
              <a:t>yozish</a:t>
            </a:r>
            <a:r>
              <a:rPr lang="en-US" sz="3600" dirty="0"/>
              <a:t>, </a:t>
            </a:r>
            <a:r>
              <a:rPr lang="en-US" sz="3600" dirty="0" err="1"/>
              <a:t>undan</a:t>
            </a:r>
            <a:r>
              <a:rPr lang="en-US" sz="3600" dirty="0"/>
              <a:t> </a:t>
            </a:r>
            <a:r>
              <a:rPr lang="en-US" sz="3600" dirty="0" err="1"/>
              <a:t>keyin</a:t>
            </a:r>
            <a:r>
              <a:rPr lang="en-US" sz="3600" dirty="0"/>
              <a:t> </a:t>
            </a:r>
            <a:r>
              <a:rPr lang="en-US" sz="3600" dirty="0" err="1"/>
              <a:t>blok</a:t>
            </a:r>
            <a:r>
              <a:rPr lang="en-US" sz="3600" dirty="0"/>
              <a:t> </a:t>
            </a:r>
            <a:r>
              <a:rPr lang="en-US" sz="3600" dirty="0" err="1"/>
              <a:t>ichidagi</a:t>
            </a:r>
            <a:r>
              <a:rPr lang="en-US" sz="3600" dirty="0"/>
              <a:t> </a:t>
            </a:r>
            <a:r>
              <a:rPr lang="en-US" sz="3600" dirty="0" err="1"/>
              <a:t>operatorlarni</a:t>
            </a:r>
            <a:r>
              <a:rPr lang="en-US" sz="3600" dirty="0"/>
              <a:t> </a:t>
            </a:r>
            <a:r>
              <a:rPr lang="en-US" sz="3600" dirty="0" err="1"/>
              <a:t>yozish</a:t>
            </a:r>
            <a:r>
              <a:rPr lang="en-US" sz="3600" dirty="0"/>
              <a:t> </a:t>
            </a:r>
            <a:r>
              <a:rPr lang="en-US" sz="3600" dirty="0" err="1"/>
              <a:t>lozimligini</a:t>
            </a:r>
            <a:r>
              <a:rPr lang="en-US" sz="3600" dirty="0"/>
              <a:t> </a:t>
            </a:r>
            <a:r>
              <a:rPr lang="en-US" sz="3600" dirty="0" err="1"/>
              <a:t>takidlashadi</a:t>
            </a:r>
            <a:r>
              <a:rPr lang="en-US" sz="3600" dirty="0"/>
              <a:t>.  </a:t>
            </a:r>
            <a:endParaRPr lang="ru-RU" sz="3600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9887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5146" y="436417"/>
            <a:ext cx="10018713" cy="59920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/>
              <a:t>? : </a:t>
            </a:r>
            <a:r>
              <a:rPr lang="en-US" sz="3600" b="1" dirty="0" err="1"/>
              <a:t>shart</a:t>
            </a:r>
            <a:r>
              <a:rPr lang="en-US" sz="3600" b="1" dirty="0"/>
              <a:t> </a:t>
            </a:r>
            <a:r>
              <a:rPr lang="en-US" sz="3600" b="1" dirty="0" err="1"/>
              <a:t>amali</a:t>
            </a:r>
            <a:r>
              <a:rPr lang="en-US" sz="3600" b="1" dirty="0"/>
              <a:t> </a:t>
            </a:r>
            <a:endParaRPr lang="ru-RU" sz="3600" b="1" dirty="0"/>
          </a:p>
          <a:p>
            <a:pPr marL="0" indent="0">
              <a:buNone/>
            </a:pPr>
            <a:r>
              <a:rPr lang="en-US" sz="3600" dirty="0"/>
              <a:t>Agar t</a:t>
            </a:r>
            <a:r>
              <a:rPr lang="ru-RU" sz="3600" dirty="0"/>
              <a:t>е</a:t>
            </a:r>
            <a:r>
              <a:rPr lang="en-US" sz="3600" dirty="0" err="1"/>
              <a:t>kshirilayotgan</a:t>
            </a:r>
            <a:r>
              <a:rPr lang="en-US" sz="3600" dirty="0"/>
              <a:t> </a:t>
            </a:r>
            <a:r>
              <a:rPr lang="en-US" sz="3600" dirty="0" err="1"/>
              <a:t>shart</a:t>
            </a:r>
            <a:r>
              <a:rPr lang="en-US" sz="3600" dirty="0"/>
              <a:t> </a:t>
            </a:r>
            <a:r>
              <a:rPr lang="en-US" sz="3600" dirty="0" err="1"/>
              <a:t>nisbatan</a:t>
            </a:r>
            <a:r>
              <a:rPr lang="en-US" sz="3600" dirty="0"/>
              <a:t> s</a:t>
            </a:r>
            <a:r>
              <a:rPr lang="ru-RU" sz="3600" dirty="0"/>
              <a:t>о</a:t>
            </a:r>
            <a:r>
              <a:rPr lang="en-US" sz="3600" dirty="0" err="1"/>
              <a:t>dda</a:t>
            </a:r>
            <a:r>
              <a:rPr lang="en-US" sz="3600" dirty="0"/>
              <a:t> </a:t>
            </a:r>
            <a:r>
              <a:rPr lang="en-US" sz="3600" dirty="0" err="1"/>
              <a:t>bo’lsa</a:t>
            </a:r>
            <a:r>
              <a:rPr lang="en-US" sz="3600" dirty="0"/>
              <a:t>, </a:t>
            </a:r>
            <a:r>
              <a:rPr lang="en-US" sz="3600" dirty="0" err="1"/>
              <a:t>shart</a:t>
            </a:r>
            <a:r>
              <a:rPr lang="en-US" sz="3600" dirty="0"/>
              <a:t> </a:t>
            </a:r>
            <a:r>
              <a:rPr lang="en-US" sz="3600" dirty="0" err="1"/>
              <a:t>amalini</a:t>
            </a:r>
            <a:r>
              <a:rPr lang="en-US" sz="3600" dirty="0"/>
              <a:t> «?: » </a:t>
            </a:r>
            <a:r>
              <a:rPr lang="en-US" sz="3600" dirty="0" err="1"/>
              <a:t>ko’rinishini</a:t>
            </a:r>
            <a:r>
              <a:rPr lang="en-US" sz="3600" dirty="0"/>
              <a:t> </a:t>
            </a:r>
            <a:r>
              <a:rPr lang="en-US" sz="3600" dirty="0" err="1"/>
              <a:t>ishlatish</a:t>
            </a:r>
            <a:r>
              <a:rPr lang="en-US" sz="3600" dirty="0"/>
              <a:t> </a:t>
            </a:r>
            <a:r>
              <a:rPr lang="en-US" sz="3600" dirty="0" err="1"/>
              <a:t>mumkin</a:t>
            </a:r>
            <a:r>
              <a:rPr lang="en-US" sz="3600" dirty="0"/>
              <a:t>. Bu operator </a:t>
            </a:r>
            <a:r>
              <a:rPr lang="en-US" sz="3600" dirty="0" err="1"/>
              <a:t>quyidagi</a:t>
            </a:r>
            <a:r>
              <a:rPr lang="en-US" sz="3600" dirty="0"/>
              <a:t> </a:t>
            </a:r>
            <a:r>
              <a:rPr lang="en-US" sz="3600" dirty="0" err="1"/>
              <a:t>ko’rinishga</a:t>
            </a:r>
            <a:r>
              <a:rPr lang="en-US" sz="3600" dirty="0"/>
              <a:t> </a:t>
            </a:r>
            <a:r>
              <a:rPr lang="en-US" sz="3600" dirty="0" err="1"/>
              <a:t>ega</a:t>
            </a:r>
            <a:r>
              <a:rPr lang="en-US" sz="3600" dirty="0"/>
              <a:t>: </a:t>
            </a:r>
            <a:endParaRPr lang="ru-RU" sz="3600" dirty="0"/>
          </a:p>
          <a:p>
            <a:pPr marL="0" indent="0">
              <a:buNone/>
            </a:pPr>
            <a:r>
              <a:rPr lang="en-US" sz="3600" b="1" dirty="0"/>
              <a:t>&lt;</a:t>
            </a:r>
            <a:r>
              <a:rPr lang="en-US" sz="3600" b="1" dirty="0" err="1"/>
              <a:t>shart</a:t>
            </a:r>
            <a:r>
              <a:rPr lang="en-US" sz="3600" b="1" dirty="0"/>
              <a:t> </a:t>
            </a:r>
            <a:r>
              <a:rPr lang="en-US" sz="3600" b="1" dirty="0" err="1" smtClean="0"/>
              <a:t>ifoda</a:t>
            </a:r>
            <a:r>
              <a:rPr lang="en-US" sz="3600" b="1" dirty="0"/>
              <a:t>&gt; ? &lt;</a:t>
            </a:r>
            <a:r>
              <a:rPr lang="en-US" sz="3600" b="1" dirty="0" smtClean="0"/>
              <a:t>ifoda1</a:t>
            </a:r>
            <a:r>
              <a:rPr lang="en-US" sz="3600" b="1" dirty="0"/>
              <a:t>&gt; : &lt;</a:t>
            </a:r>
            <a:r>
              <a:rPr lang="en-US" sz="3600" b="1" dirty="0" smtClean="0"/>
              <a:t>ifoda2</a:t>
            </a:r>
            <a:r>
              <a:rPr lang="en-US" sz="3600" b="1" dirty="0"/>
              <a:t>&gt;;</a:t>
            </a:r>
            <a:r>
              <a:rPr lang="en-US" sz="3600" dirty="0"/>
              <a:t> </a:t>
            </a:r>
            <a:endParaRPr lang="ru-RU" sz="3600" dirty="0"/>
          </a:p>
          <a:p>
            <a:pPr marL="0" indent="0">
              <a:buNone/>
            </a:pPr>
            <a:r>
              <a:rPr lang="en-US" sz="3600" dirty="0"/>
              <a:t>if </a:t>
            </a:r>
            <a:r>
              <a:rPr lang="en-US" sz="3600" dirty="0" err="1"/>
              <a:t>shart</a:t>
            </a:r>
            <a:r>
              <a:rPr lang="en-US" sz="3600" dirty="0"/>
              <a:t> </a:t>
            </a:r>
            <a:r>
              <a:rPr lang="ru-RU" sz="3600" dirty="0"/>
              <a:t>о</a:t>
            </a:r>
            <a:r>
              <a:rPr lang="en-US" sz="3600" dirty="0"/>
              <a:t>p</a:t>
            </a:r>
            <a:r>
              <a:rPr lang="ru-RU" sz="3600" dirty="0"/>
              <a:t>е</a:t>
            </a:r>
            <a:r>
              <a:rPr lang="en-US" sz="3600" dirty="0"/>
              <a:t>rat</a:t>
            </a:r>
            <a:r>
              <a:rPr lang="ru-RU" sz="3600" dirty="0"/>
              <a:t>о</a:t>
            </a:r>
            <a:r>
              <a:rPr lang="en-US" sz="3600" dirty="0" err="1"/>
              <a:t>riga</a:t>
            </a:r>
            <a:r>
              <a:rPr lang="en-US" sz="3600" dirty="0"/>
              <a:t> o’</a:t>
            </a:r>
            <a:r>
              <a:rPr lang="ru-RU" sz="3600" dirty="0"/>
              <a:t>х</a:t>
            </a:r>
            <a:r>
              <a:rPr lang="en-US" sz="3600" dirty="0" err="1"/>
              <a:t>shash</a:t>
            </a:r>
            <a:r>
              <a:rPr lang="en-US" sz="3600" dirty="0"/>
              <a:t> h</a:t>
            </a:r>
            <a:r>
              <a:rPr lang="ru-RU" sz="3600" dirty="0"/>
              <a:t>о</a:t>
            </a:r>
            <a:r>
              <a:rPr lang="en-US" sz="3600" dirty="0" err="1"/>
              <a:t>lda</a:t>
            </a:r>
            <a:r>
              <a:rPr lang="en-US" sz="3600" dirty="0"/>
              <a:t> </a:t>
            </a:r>
            <a:r>
              <a:rPr lang="en-US" sz="3600" dirty="0" err="1"/>
              <a:t>bu</a:t>
            </a:r>
            <a:r>
              <a:rPr lang="en-US" sz="3600" dirty="0"/>
              <a:t> </a:t>
            </a:r>
            <a:r>
              <a:rPr lang="en-US" sz="3600" dirty="0" err="1"/>
              <a:t>shart</a:t>
            </a:r>
            <a:r>
              <a:rPr lang="en-US" sz="3600" dirty="0"/>
              <a:t> </a:t>
            </a:r>
            <a:r>
              <a:rPr lang="en-US" sz="3600" dirty="0" err="1"/>
              <a:t>amali</a:t>
            </a:r>
            <a:r>
              <a:rPr lang="en-US" sz="3600" dirty="0"/>
              <a:t> </a:t>
            </a:r>
            <a:r>
              <a:rPr lang="en-US" sz="3600" dirty="0" err="1"/>
              <a:t>quyidagicha</a:t>
            </a:r>
            <a:r>
              <a:rPr lang="en-US" sz="3600" dirty="0"/>
              <a:t> </a:t>
            </a:r>
            <a:r>
              <a:rPr lang="en-US" sz="3600" dirty="0" err="1"/>
              <a:t>ishlaydi</a:t>
            </a:r>
            <a:r>
              <a:rPr lang="en-US" sz="3600" dirty="0"/>
              <a:t>: agar &lt;</a:t>
            </a:r>
            <a:r>
              <a:rPr lang="en-US" sz="3600" dirty="0" err="1"/>
              <a:t>shart</a:t>
            </a:r>
            <a:r>
              <a:rPr lang="en-US" sz="3600" dirty="0"/>
              <a:t> if</a:t>
            </a:r>
            <a:r>
              <a:rPr lang="ru-RU" sz="3600" dirty="0"/>
              <a:t>о</a:t>
            </a:r>
            <a:r>
              <a:rPr lang="en-US" sz="3600" dirty="0"/>
              <a:t>da&gt; r</a:t>
            </a:r>
            <a:r>
              <a:rPr lang="ru-RU" sz="3600" dirty="0"/>
              <a:t>о</a:t>
            </a:r>
            <a:r>
              <a:rPr lang="en-US" sz="3600" dirty="0" err="1"/>
              <a:t>st</a:t>
            </a:r>
            <a:r>
              <a:rPr lang="en-US" sz="3600" dirty="0"/>
              <a:t> (true) </a:t>
            </a:r>
            <a:r>
              <a:rPr lang="en-US" sz="3600" dirty="0" err="1"/>
              <a:t>bo’lsa</a:t>
            </a:r>
            <a:r>
              <a:rPr lang="en-US" sz="3600" dirty="0"/>
              <a:t> &lt;if</a:t>
            </a:r>
            <a:r>
              <a:rPr lang="ru-RU" sz="3600" dirty="0"/>
              <a:t>о</a:t>
            </a:r>
            <a:r>
              <a:rPr lang="en-US" sz="3600" dirty="0"/>
              <a:t>da1&gt; </a:t>
            </a:r>
            <a:r>
              <a:rPr lang="en-US" sz="3600" dirty="0" err="1"/>
              <a:t>bajariladi</a:t>
            </a:r>
            <a:r>
              <a:rPr lang="en-US" sz="3600" dirty="0"/>
              <a:t>, </a:t>
            </a:r>
            <a:r>
              <a:rPr lang="en-US" sz="3600" dirty="0" err="1"/>
              <a:t>aks</a:t>
            </a:r>
            <a:r>
              <a:rPr lang="en-US" sz="3600" dirty="0"/>
              <a:t> h</a:t>
            </a:r>
            <a:r>
              <a:rPr lang="ru-RU" sz="3600" dirty="0"/>
              <a:t>о</a:t>
            </a:r>
            <a:r>
              <a:rPr lang="en-US" sz="3600" dirty="0" err="1"/>
              <a:t>lda</a:t>
            </a:r>
            <a:r>
              <a:rPr lang="en-US" sz="3600" dirty="0"/>
              <a:t> &lt;if</a:t>
            </a:r>
            <a:r>
              <a:rPr lang="ru-RU" sz="3600" dirty="0"/>
              <a:t>о</a:t>
            </a:r>
            <a:r>
              <a:rPr lang="en-US" sz="3600" dirty="0"/>
              <a:t>da2&gt;. </a:t>
            </a:r>
            <a:r>
              <a:rPr lang="ru-RU" sz="3600" dirty="0"/>
              <a:t>О</a:t>
            </a:r>
            <a:r>
              <a:rPr lang="en-US" sz="3600" dirty="0" err="1"/>
              <a:t>datda</a:t>
            </a:r>
            <a:r>
              <a:rPr lang="en-US" sz="3600" dirty="0"/>
              <a:t> if</a:t>
            </a:r>
            <a:r>
              <a:rPr lang="ru-RU" sz="3600" dirty="0"/>
              <a:t>о</a:t>
            </a:r>
            <a:r>
              <a:rPr lang="en-US" sz="3600" dirty="0" err="1"/>
              <a:t>dalar</a:t>
            </a:r>
            <a:r>
              <a:rPr lang="en-US" sz="3600" dirty="0"/>
              <a:t> </a:t>
            </a:r>
            <a:r>
              <a:rPr lang="en-US" sz="3600" dirty="0" err="1"/>
              <a:t>qiymatlari</a:t>
            </a:r>
            <a:r>
              <a:rPr lang="en-US" sz="3600" dirty="0"/>
              <a:t> </a:t>
            </a:r>
            <a:r>
              <a:rPr lang="en-US" sz="3600" dirty="0" err="1"/>
              <a:t>bir</a:t>
            </a:r>
            <a:r>
              <a:rPr lang="ru-RU" sz="3600" dirty="0"/>
              <a:t>о</a:t>
            </a:r>
            <a:r>
              <a:rPr lang="en-US" sz="3600" dirty="0" err="1"/>
              <a:t>rta</a:t>
            </a:r>
            <a:r>
              <a:rPr lang="en-US" sz="3600" dirty="0"/>
              <a:t> </a:t>
            </a:r>
            <a:r>
              <a:rPr lang="en-US" sz="3600" dirty="0" err="1"/>
              <a:t>o’zgaruvchiga</a:t>
            </a:r>
            <a:r>
              <a:rPr lang="en-US" sz="3600" dirty="0"/>
              <a:t> </a:t>
            </a:r>
            <a:r>
              <a:rPr lang="en-US" sz="3600" dirty="0" err="1"/>
              <a:t>o’zlashtiriladi</a:t>
            </a:r>
            <a:r>
              <a:rPr lang="en-US" sz="3600" dirty="0"/>
              <a:t>. 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8667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11</TotalTime>
  <Words>643</Words>
  <Application>Microsoft Office PowerPoint</Application>
  <PresentationFormat>Широкоэкранный</PresentationFormat>
  <Paragraphs>58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Corbel</vt:lpstr>
      <vt:lpstr>Параллакс</vt:lpstr>
      <vt:lpstr>Shart operatori  </vt:lpstr>
      <vt:lpstr>Презентация PowerPoint</vt:lpstr>
      <vt:lpstr>Shart operatorining umumiy ko`rinishi:   </vt:lpstr>
      <vt:lpstr>Презентация PowerPoint</vt:lpstr>
      <vt:lpstr>Презентация PowerPoint</vt:lpstr>
      <vt:lpstr>Презентация PowerPoint</vt:lpstr>
      <vt:lpstr>Shart operatorida bir nechta operatordan foydalanish uchun bu operatorlarni blok ichiga yozish lozim bo'ladi. Yuqoridagi masalani blok orqali ifodalash quyidagicha bo'ladi.   </vt:lpstr>
      <vt:lpstr>Programmalashning yaxshi usuli:  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Shart operatori  </dc:title>
  <dc:creator>Пользователь Windows</dc:creator>
  <cp:lastModifiedBy>Пользователь Windows</cp:lastModifiedBy>
  <cp:revision>3</cp:revision>
  <dcterms:created xsi:type="dcterms:W3CDTF">2019-06-02T06:54:59Z</dcterms:created>
  <dcterms:modified xsi:type="dcterms:W3CDTF">2019-06-02T07:06:57Z</dcterms:modified>
</cp:coreProperties>
</file>