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2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6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24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45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8675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026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720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14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42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48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87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0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6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8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4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63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2C2B0-88B1-475D-9FB1-55EF9BDA8E66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DA58CF-008E-4AF2-8598-901CD7661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0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988" y="2042319"/>
            <a:ext cx="8917577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algoritmik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tilining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290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9132" y="500743"/>
            <a:ext cx="9454742" cy="60306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klaviatura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preprotsessor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direktivasini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qo'shish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a;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operator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bajarilganda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klaviatura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kiritilgandan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tugmasi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qo'shtirnoq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yig'indisini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chiqaruvchi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83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8057" y="409304"/>
            <a:ext cx="10094822" cy="58608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nomlar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fazosidan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foydalanishni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using namespace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main()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b, c;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"a=";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a;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"b=";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b;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a + b;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c &lt;&lt;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0; }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35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44" y="592182"/>
            <a:ext cx="10189028" cy="5860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algoritmik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tilining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alifbosi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quyidagilardan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1" fontAlgn="base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(+,-,*,/,=,&gt;,&lt;,{,},[,],')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C++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nom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ma'noni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anglatadi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ma'lumotlarga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bo'lmaydi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float, for, while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hokazo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ma'lumotlarning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o'zgarmaslar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7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685" y="435426"/>
            <a:ext cx="9820503" cy="56779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toifadagi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saqlanayotgan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murojaat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o'zgartirish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ishlatishdan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float h;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O'zgarmaslar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o'zgartirmaydigan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kattaliklarga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= 3.14;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47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1416" y="513806"/>
            <a:ext cx="10097589" cy="561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Izohlar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tavsiflash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bajarilmaydi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yaxshiroq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tushuntirish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"/*"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"*/"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/* Bu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yerga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*/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"//"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qo'yiladi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yakunlangan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taxlilining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tugallangan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bosqichini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nuqtali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“;”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“;”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tugallanganligini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C++ 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progammada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ketlikda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2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5441" y="474616"/>
            <a:ext cx="9572308" cy="59000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Programmist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o'zgarmaslar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…)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tanlaganda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ahamiyat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quyidagilarning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KATTA,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C++ 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so'zlarni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probeldan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float, for, while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so'zlardan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53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6069" y="696685"/>
            <a:ext cx="8915400" cy="5625737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auto, break, case, catch, char, class,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continue, default, delete, do, double, else,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explicit, extern, float, for, friend,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if, inline,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long, mutable, new, operator, private, protected, public, register, return, short, signed,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sizeof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static,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template, this, throw, try,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typedef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typename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union, unsigned, virtual, void, volatile, while.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20686" y="696685"/>
            <a:ext cx="7968343" cy="12279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C++ tilining kalit so'zlariga quyidagilar kiradi: </a:t>
            </a:r>
            <a:endParaRPr lang="sv-SE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1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7692" y="657496"/>
            <a:ext cx="9572308" cy="54951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Eslatma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foydalanmaslik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da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aynan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qaytariluvchi_qiymat_toifasi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funksiya_nomi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[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)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tanasini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}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71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5623" y="435429"/>
            <a:ext cx="9742126" cy="63180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C++da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matnni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chiqaruvchi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ko'rib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chiqamiz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Muallif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Qudrat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Abdurahimov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23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fevral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Matnni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chiqaruvchi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ekranga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</a:p>
          <a:p>
            <a:pPr marL="0" lvl="0" indent="0" fontAlgn="base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</a:p>
          <a:p>
            <a:pPr marL="0" lvl="0" indent="0" fontAlgn="base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"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Assalomu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alaykum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bo'lajak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programmist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!\n";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0; 12 }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7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1234" y="409303"/>
            <a:ext cx="10123715" cy="593924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Ma'lulotlarni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ko'rinishi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toifa_nomi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mansub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so'zlaridan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ma'ruzada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kifoya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batafsil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gaplashamiz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toifadagi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float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a,b,c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haqiaiy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toifadagi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e'lon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8119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859</Words>
  <Application>Microsoft Office PowerPoint</Application>
  <PresentationFormat>Широкоэкранный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C++ algoritmik tilining asosiy tushunchalari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algoritmik tilining asosiy tushunchalari</dc:title>
  <dc:creator>Пользователь Windows</dc:creator>
  <cp:lastModifiedBy>Пользователь Windows</cp:lastModifiedBy>
  <cp:revision>2</cp:revision>
  <dcterms:created xsi:type="dcterms:W3CDTF">2019-06-01T18:52:53Z</dcterms:created>
  <dcterms:modified xsi:type="dcterms:W3CDTF">2019-06-01T19:08:53Z</dcterms:modified>
</cp:coreProperties>
</file>