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75" r:id="rId8"/>
    <p:sldId id="263" r:id="rId9"/>
    <p:sldId id="274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090D-C513-4F33-A2E9-62773F2C377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721F0-9EDF-423E-8FC0-75647414813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090D-C513-4F33-A2E9-62773F2C377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721F0-9EDF-423E-8FC0-7564741481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090D-C513-4F33-A2E9-62773F2C377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721F0-9EDF-423E-8FC0-7564741481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090D-C513-4F33-A2E9-62773F2C377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721F0-9EDF-423E-8FC0-75647414813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090D-C513-4F33-A2E9-62773F2C377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721F0-9EDF-423E-8FC0-7564741481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090D-C513-4F33-A2E9-62773F2C377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721F0-9EDF-423E-8FC0-75647414813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090D-C513-4F33-A2E9-62773F2C377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721F0-9EDF-423E-8FC0-75647414813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090D-C513-4F33-A2E9-62773F2C377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721F0-9EDF-423E-8FC0-7564741481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090D-C513-4F33-A2E9-62773F2C377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721F0-9EDF-423E-8FC0-7564741481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090D-C513-4F33-A2E9-62773F2C377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721F0-9EDF-423E-8FC0-7564741481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090D-C513-4F33-A2E9-62773F2C377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721F0-9EDF-423E-8FC0-75647414813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F20090D-C513-4F33-A2E9-62773F2C377C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53721F0-9EDF-423E-8FC0-75647414813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827584" y="2924944"/>
            <a:ext cx="7704856" cy="288032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err="1"/>
              <a:t>Reja</a:t>
            </a:r>
            <a:r>
              <a:rPr lang="en-US" sz="3600" b="1" dirty="0"/>
              <a:t>: </a:t>
            </a:r>
          </a:p>
          <a:p>
            <a:pPr algn="ctr"/>
            <a:r>
              <a:rPr lang="en-US" sz="3600" b="1" dirty="0"/>
              <a:t>1. </a:t>
            </a:r>
            <a:r>
              <a:rPr lang="en-US" sz="3600" b="1" dirty="0" err="1"/>
              <a:t>Ob’ektga</a:t>
            </a:r>
            <a:r>
              <a:rPr lang="en-US" sz="3600" b="1" dirty="0"/>
              <a:t> </a:t>
            </a:r>
            <a:r>
              <a:rPr lang="en-US" sz="3600" b="1" dirty="0" err="1"/>
              <a:t>yo’naltirilgan</a:t>
            </a:r>
            <a:r>
              <a:rPr lang="en-US" sz="3600" b="1" dirty="0"/>
              <a:t> </a:t>
            </a:r>
            <a:r>
              <a:rPr lang="en-US" sz="3600" b="1" dirty="0" err="1"/>
              <a:t>dasturlash</a:t>
            </a:r>
            <a:r>
              <a:rPr lang="en-US" sz="3600" b="1" dirty="0"/>
              <a:t>. </a:t>
            </a:r>
          </a:p>
          <a:p>
            <a:pPr algn="ctr"/>
            <a:r>
              <a:rPr lang="en-US" sz="3600" b="1" dirty="0"/>
              <a:t>2. </a:t>
            </a:r>
            <a:r>
              <a:rPr lang="en-US" sz="3600" b="1" dirty="0" err="1"/>
              <a:t>Vorislik</a:t>
            </a:r>
            <a:r>
              <a:rPr lang="en-US" sz="3600" b="1" dirty="0"/>
              <a:t>. </a:t>
            </a:r>
          </a:p>
          <a:p>
            <a:pPr algn="ctr"/>
            <a:r>
              <a:rPr lang="en-US" sz="3600" b="1" dirty="0"/>
              <a:t>3. </a:t>
            </a:r>
            <a:r>
              <a:rPr lang="en-US" sz="3600" b="1" dirty="0" err="1"/>
              <a:t>Inkapsulyasiya</a:t>
            </a:r>
            <a:r>
              <a:rPr lang="en-US" sz="3600" b="1" dirty="0"/>
              <a:t>. </a:t>
            </a:r>
          </a:p>
          <a:p>
            <a:pPr algn="ctr"/>
            <a:r>
              <a:rPr lang="en-US" sz="3600" b="1" dirty="0"/>
              <a:t>4. </a:t>
            </a:r>
            <a:r>
              <a:rPr lang="en-US" sz="3600" b="1" dirty="0" err="1"/>
              <a:t>Polimorfizm</a:t>
            </a:r>
            <a:r>
              <a:rPr lang="en-US" sz="3600" b="1" dirty="0"/>
              <a:t>. </a:t>
            </a:r>
          </a:p>
          <a:p>
            <a:pPr algn="ctr"/>
            <a:endParaRPr lang="ru-RU" sz="3600" b="1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208912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en-US" dirty="0" smtClean="0">
                <a:latin typeface="+mn-lt"/>
              </a:rPr>
              <a:t>2-Mavzu: </a:t>
            </a:r>
            <a:r>
              <a:rPr lang="en-US" dirty="0" err="1" smtClean="0">
                <a:latin typeface="+mn-lt"/>
              </a:rPr>
              <a:t>Obyektga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yo’naltirilgan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dasturlash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tillari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04051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2"/>
            <a:ext cx="828092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Inkapsulyasiya</a:t>
            </a:r>
            <a:r>
              <a:rPr lang="en-US" dirty="0"/>
              <a:t>. </a:t>
            </a:r>
            <a:r>
              <a:rPr lang="en-US" dirty="0" err="1"/>
              <a:t>Inkapsulyasiyalash</a:t>
            </a:r>
            <a:r>
              <a:rPr lang="en-US" dirty="0"/>
              <a:t> - </a:t>
            </a:r>
            <a:r>
              <a:rPr lang="en-US" dirty="0" err="1"/>
              <a:t>ma’lumotlarning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shu</a:t>
            </a:r>
            <a:r>
              <a:rPr lang="en-US" dirty="0"/>
              <a:t> </a:t>
            </a:r>
            <a:r>
              <a:rPr lang="en-US" dirty="0" err="1"/>
              <a:t>ma’lumotlar</a:t>
            </a:r>
            <a:r>
              <a:rPr lang="en-US" dirty="0"/>
              <a:t> </a:t>
            </a:r>
            <a:r>
              <a:rPr lang="en-US" dirty="0" err="1"/>
              <a:t>ustida</a:t>
            </a:r>
            <a:r>
              <a:rPr lang="en-US" dirty="0"/>
              <a:t> </a:t>
            </a:r>
            <a:r>
              <a:rPr lang="en-US" dirty="0" err="1"/>
              <a:t>ish</a:t>
            </a:r>
            <a:r>
              <a:rPr lang="en-US" dirty="0"/>
              <a:t> </a:t>
            </a:r>
            <a:r>
              <a:rPr lang="en-US" dirty="0" err="1"/>
              <a:t>olib</a:t>
            </a:r>
            <a:r>
              <a:rPr lang="en-US" dirty="0"/>
              <a:t> </a:t>
            </a:r>
            <a:r>
              <a:rPr lang="en-US" dirty="0" err="1"/>
              <a:t>boradigan</a:t>
            </a:r>
            <a:r>
              <a:rPr lang="en-US" dirty="0"/>
              <a:t> </a:t>
            </a:r>
            <a:r>
              <a:rPr lang="en-US" dirty="0" err="1"/>
              <a:t>kodlarning</a:t>
            </a:r>
            <a:r>
              <a:rPr lang="en-US" dirty="0"/>
              <a:t> </a:t>
            </a:r>
            <a:r>
              <a:rPr lang="en-US" dirty="0" err="1"/>
              <a:t>bitta</a:t>
            </a:r>
            <a:r>
              <a:rPr lang="en-US" dirty="0"/>
              <a:t> </a:t>
            </a:r>
            <a:r>
              <a:rPr lang="en-US" dirty="0" err="1"/>
              <a:t>ob’ektda</a:t>
            </a:r>
            <a:r>
              <a:rPr lang="en-US" dirty="0"/>
              <a:t> </a:t>
            </a:r>
            <a:r>
              <a:rPr lang="en-US" dirty="0" err="1"/>
              <a:t>birlashtirilishi</a:t>
            </a:r>
            <a:r>
              <a:rPr lang="en-US" dirty="0"/>
              <a:t>. OMD </a:t>
            </a:r>
            <a:r>
              <a:rPr lang="en-US" dirty="0" err="1"/>
              <a:t>atamachiligida</a:t>
            </a:r>
            <a:r>
              <a:rPr lang="en-US" dirty="0"/>
              <a:t> </a:t>
            </a:r>
            <a:r>
              <a:rPr lang="en-US" dirty="0" err="1"/>
              <a:t>ma’lumotlar</a:t>
            </a:r>
            <a:r>
              <a:rPr lang="en-US" dirty="0"/>
              <a:t> </a:t>
            </a:r>
            <a:r>
              <a:rPr lang="en-US" dirty="0" err="1"/>
              <a:t>ob’ekt</a:t>
            </a:r>
            <a:r>
              <a:rPr lang="en-US" dirty="0"/>
              <a:t> </a:t>
            </a:r>
            <a:r>
              <a:rPr lang="en-US" dirty="0" err="1"/>
              <a:t>ma’lumotlari</a:t>
            </a:r>
            <a:r>
              <a:rPr lang="en-US" dirty="0"/>
              <a:t> </a:t>
            </a:r>
            <a:r>
              <a:rPr lang="en-US" dirty="0" err="1"/>
              <a:t>a’zolari</a:t>
            </a:r>
            <a:r>
              <a:rPr lang="en-US" dirty="0"/>
              <a:t> (data members)deb, </a:t>
            </a:r>
            <a:r>
              <a:rPr lang="en-US" dirty="0" err="1"/>
              <a:t>kodlar</a:t>
            </a:r>
            <a:r>
              <a:rPr lang="en-US" dirty="0"/>
              <a:t> </a:t>
            </a:r>
            <a:r>
              <a:rPr lang="en-US" dirty="0" err="1"/>
              <a:t>ob’ektli</a:t>
            </a:r>
            <a:r>
              <a:rPr lang="en-US" dirty="0"/>
              <a:t> </a:t>
            </a:r>
            <a:r>
              <a:rPr lang="en-US" dirty="0" err="1"/>
              <a:t>metodlar</a:t>
            </a:r>
            <a:r>
              <a:rPr lang="en-US" dirty="0"/>
              <a:t> </a:t>
            </a:r>
            <a:r>
              <a:rPr lang="en-US" dirty="0" err="1"/>
              <a:t>yoki</a:t>
            </a:r>
            <a:r>
              <a:rPr lang="en-US" dirty="0"/>
              <a:t> </a:t>
            </a:r>
            <a:r>
              <a:rPr lang="en-US" dirty="0" err="1"/>
              <a:t>funksiya-a’zolar</a:t>
            </a:r>
            <a:r>
              <a:rPr lang="en-US" dirty="0"/>
              <a:t> (methods, member functions) deb </a:t>
            </a:r>
            <a:r>
              <a:rPr lang="en-US" dirty="0" err="1"/>
              <a:t>ataladi</a:t>
            </a:r>
            <a:r>
              <a:rPr lang="en-US" dirty="0"/>
              <a:t>. </a:t>
            </a:r>
          </a:p>
          <a:p>
            <a:r>
              <a:rPr lang="en-US" dirty="0" err="1"/>
              <a:t>Inkapsulyasiya</a:t>
            </a:r>
            <a:r>
              <a:rPr lang="en-US" dirty="0"/>
              <a:t> </a:t>
            </a:r>
            <a:r>
              <a:rPr lang="en-US" dirty="0" err="1"/>
              <a:t>yordamida</a:t>
            </a:r>
            <a:r>
              <a:rPr lang="en-US" dirty="0"/>
              <a:t> </a:t>
            </a:r>
            <a:r>
              <a:rPr lang="en-US" dirty="0" err="1"/>
              <a:t>berilganlarni</a:t>
            </a:r>
            <a:r>
              <a:rPr lang="en-US" dirty="0"/>
              <a:t> </a:t>
            </a:r>
            <a:r>
              <a:rPr lang="en-US" dirty="0" err="1"/>
              <a:t>yashirish</a:t>
            </a:r>
            <a:r>
              <a:rPr lang="en-US" dirty="0"/>
              <a:t> </a:t>
            </a:r>
            <a:r>
              <a:rPr lang="en-US" dirty="0" err="1"/>
              <a:t>ta’minlanadi</a:t>
            </a:r>
            <a:r>
              <a:rPr lang="en-US" dirty="0"/>
              <a:t>. Bu </a:t>
            </a:r>
            <a:r>
              <a:rPr lang="en-US" dirty="0" err="1"/>
              <a:t>juda</a:t>
            </a:r>
            <a:r>
              <a:rPr lang="en-US" dirty="0"/>
              <a:t> </a:t>
            </a:r>
            <a:r>
              <a:rPr lang="en-US" dirty="0" err="1"/>
              <a:t>yaxshi</a:t>
            </a:r>
            <a:r>
              <a:rPr lang="en-US" dirty="0"/>
              <a:t> </a:t>
            </a:r>
            <a:r>
              <a:rPr lang="en-US" dirty="0" err="1"/>
              <a:t>harakteristika</a:t>
            </a:r>
            <a:r>
              <a:rPr lang="en-US" dirty="0"/>
              <a:t> </a:t>
            </a:r>
            <a:r>
              <a:rPr lang="en-US" dirty="0" err="1"/>
              <a:t>bo‘lib</a:t>
            </a:r>
            <a:r>
              <a:rPr lang="en-US" dirty="0"/>
              <a:t> </a:t>
            </a:r>
            <a:r>
              <a:rPr lang="en-US" dirty="0" err="1"/>
              <a:t>foydalanuvchi</a:t>
            </a:r>
            <a:r>
              <a:rPr lang="en-US" dirty="0"/>
              <a:t> </a:t>
            </a:r>
            <a:r>
              <a:rPr lang="en-US" dirty="0" err="1"/>
              <a:t>o‘zi</a:t>
            </a:r>
            <a:r>
              <a:rPr lang="en-US" dirty="0"/>
              <a:t> </a:t>
            </a:r>
            <a:r>
              <a:rPr lang="en-US" dirty="0" err="1"/>
              <a:t>ishlatayotgan</a:t>
            </a:r>
            <a:r>
              <a:rPr lang="en-US" dirty="0"/>
              <a:t> </a:t>
            </a:r>
            <a:r>
              <a:rPr lang="en-US" dirty="0" err="1"/>
              <a:t>ob’ektning</a:t>
            </a:r>
            <a:r>
              <a:rPr lang="en-US" dirty="0"/>
              <a:t> </a:t>
            </a:r>
            <a:r>
              <a:rPr lang="en-US" dirty="0" err="1"/>
              <a:t>ichki</a:t>
            </a:r>
            <a:r>
              <a:rPr lang="en-US" dirty="0"/>
              <a:t> </a:t>
            </a:r>
            <a:r>
              <a:rPr lang="en-US" dirty="0" err="1"/>
              <a:t>ishlari</a:t>
            </a:r>
            <a:r>
              <a:rPr lang="en-US" dirty="0"/>
              <a:t> </a:t>
            </a:r>
            <a:r>
              <a:rPr lang="en-US" dirty="0" err="1"/>
              <a:t>haqida</a:t>
            </a:r>
            <a:r>
              <a:rPr lang="en-US" dirty="0"/>
              <a:t> </a:t>
            </a:r>
            <a:r>
              <a:rPr lang="en-US" dirty="0" err="1"/>
              <a:t>umuman</a:t>
            </a:r>
            <a:r>
              <a:rPr lang="en-US" dirty="0"/>
              <a:t> </a:t>
            </a:r>
            <a:r>
              <a:rPr lang="en-US" dirty="0" err="1"/>
              <a:t>o‘ylamaydi</a:t>
            </a:r>
            <a:r>
              <a:rPr lang="en-US" dirty="0"/>
              <a:t>. </a:t>
            </a:r>
            <a:r>
              <a:rPr lang="en-US" dirty="0" err="1"/>
              <a:t>Haqiqatan</a:t>
            </a:r>
            <a:r>
              <a:rPr lang="en-US" dirty="0"/>
              <a:t> ham, </a:t>
            </a:r>
            <a:r>
              <a:rPr lang="en-US" dirty="0" err="1"/>
              <a:t>xolodil</a:t>
            </a:r>
            <a:r>
              <a:rPr lang="ru-RU" dirty="0"/>
              <a:t>ь</a:t>
            </a:r>
            <a:r>
              <a:rPr lang="en-US" dirty="0" err="1"/>
              <a:t>nikni</a:t>
            </a:r>
            <a:r>
              <a:rPr lang="en-US" dirty="0"/>
              <a:t> </a:t>
            </a:r>
            <a:r>
              <a:rPr lang="en-US" dirty="0" err="1"/>
              <a:t>ishlatishda</a:t>
            </a:r>
            <a:r>
              <a:rPr lang="en-US" dirty="0"/>
              <a:t> </a:t>
            </a:r>
            <a:r>
              <a:rPr lang="en-US" dirty="0" err="1"/>
              <a:t>refrijektorni</a:t>
            </a:r>
            <a:r>
              <a:rPr lang="en-US" dirty="0"/>
              <a:t> </a:t>
            </a:r>
            <a:r>
              <a:rPr lang="en-US" dirty="0" err="1"/>
              <a:t>ishlash</a:t>
            </a:r>
            <a:r>
              <a:rPr lang="en-US" dirty="0"/>
              <a:t> </a:t>
            </a:r>
            <a:r>
              <a:rPr lang="en-US" dirty="0" err="1"/>
              <a:t>prinsipini</a:t>
            </a:r>
            <a:r>
              <a:rPr lang="en-US" dirty="0"/>
              <a:t> </a:t>
            </a:r>
            <a:r>
              <a:rPr lang="en-US" dirty="0" err="1"/>
              <a:t>bilish</a:t>
            </a:r>
            <a:r>
              <a:rPr lang="en-US" dirty="0"/>
              <a:t> </a:t>
            </a:r>
            <a:r>
              <a:rPr lang="en-US" dirty="0" err="1"/>
              <a:t>shart</a:t>
            </a:r>
            <a:r>
              <a:rPr lang="en-US" dirty="0"/>
              <a:t> </a:t>
            </a:r>
            <a:r>
              <a:rPr lang="en-US" dirty="0" err="1"/>
              <a:t>emas</a:t>
            </a:r>
            <a:r>
              <a:rPr lang="en-US" dirty="0"/>
              <a:t>. </a:t>
            </a:r>
            <a:r>
              <a:rPr lang="en-US" dirty="0" err="1"/>
              <a:t>YAxshi</a:t>
            </a:r>
            <a:r>
              <a:rPr lang="en-US" dirty="0"/>
              <a:t> </a:t>
            </a:r>
            <a:r>
              <a:rPr lang="en-US" dirty="0" err="1"/>
              <a:t>ishlab</a:t>
            </a:r>
            <a:r>
              <a:rPr lang="en-US" dirty="0"/>
              <a:t> </a:t>
            </a:r>
            <a:r>
              <a:rPr lang="en-US" dirty="0" err="1"/>
              <a:t>chiqilgan</a:t>
            </a:r>
            <a:r>
              <a:rPr lang="en-US" dirty="0"/>
              <a:t> </a:t>
            </a:r>
            <a:r>
              <a:rPr lang="en-US" dirty="0" err="1"/>
              <a:t>dastur</a:t>
            </a:r>
            <a:r>
              <a:rPr lang="en-US" dirty="0"/>
              <a:t> </a:t>
            </a:r>
            <a:r>
              <a:rPr lang="en-US" dirty="0" err="1"/>
              <a:t>ob’ektini</a:t>
            </a:r>
            <a:r>
              <a:rPr lang="en-US" dirty="0"/>
              <a:t> </a:t>
            </a:r>
            <a:r>
              <a:rPr lang="en-US" dirty="0" err="1"/>
              <a:t>qo‘llashda</a:t>
            </a:r>
            <a:r>
              <a:rPr lang="en-US" dirty="0"/>
              <a:t> </a:t>
            </a:r>
            <a:r>
              <a:rPr lang="en-US" dirty="0" err="1"/>
              <a:t>uning</a:t>
            </a:r>
            <a:r>
              <a:rPr lang="en-US" dirty="0"/>
              <a:t> </a:t>
            </a:r>
            <a:r>
              <a:rPr lang="en-US" dirty="0" err="1"/>
              <a:t>ichki</a:t>
            </a:r>
            <a:r>
              <a:rPr lang="en-US" dirty="0"/>
              <a:t> </a:t>
            </a:r>
            <a:r>
              <a:rPr lang="en-US" dirty="0" err="1"/>
              <a:t>o‘zgaruvchilarining</a:t>
            </a:r>
            <a:r>
              <a:rPr lang="en-US" dirty="0"/>
              <a:t> </a:t>
            </a:r>
            <a:r>
              <a:rPr lang="en-US" dirty="0" err="1"/>
              <a:t>o‘zaro</a:t>
            </a:r>
            <a:r>
              <a:rPr lang="en-US" dirty="0"/>
              <a:t> </a:t>
            </a:r>
            <a:r>
              <a:rPr lang="en-US" dirty="0" err="1"/>
              <a:t>munosabati</a:t>
            </a:r>
            <a:r>
              <a:rPr lang="en-US" dirty="0"/>
              <a:t> </a:t>
            </a:r>
            <a:r>
              <a:rPr lang="en-US" dirty="0" err="1"/>
              <a:t>haqida</a:t>
            </a:r>
            <a:r>
              <a:rPr lang="en-US" dirty="0"/>
              <a:t> </a:t>
            </a:r>
            <a:r>
              <a:rPr lang="en-US" dirty="0" err="1"/>
              <a:t>qayg‘urish</a:t>
            </a:r>
            <a:r>
              <a:rPr lang="en-US" dirty="0"/>
              <a:t> </a:t>
            </a:r>
            <a:r>
              <a:rPr lang="en-US" dirty="0" err="1"/>
              <a:t>zarur</a:t>
            </a:r>
            <a:r>
              <a:rPr lang="en-US" dirty="0"/>
              <a:t> </a:t>
            </a:r>
            <a:r>
              <a:rPr lang="en-US" dirty="0" err="1"/>
              <a:t>emas</a:t>
            </a:r>
            <a:r>
              <a:rPr lang="en-US" dirty="0"/>
              <a:t>. </a:t>
            </a:r>
          </a:p>
          <a:p>
            <a:r>
              <a:rPr lang="en-US" dirty="0"/>
              <a:t>C++ </a:t>
            </a:r>
            <a:r>
              <a:rPr lang="en-US" dirty="0" err="1"/>
              <a:t>tilida</a:t>
            </a:r>
            <a:r>
              <a:rPr lang="en-US" dirty="0"/>
              <a:t> </a:t>
            </a:r>
            <a:r>
              <a:rPr lang="en-US" dirty="0" err="1"/>
              <a:t>inkapsulyasiya</a:t>
            </a:r>
            <a:r>
              <a:rPr lang="en-US" dirty="0"/>
              <a:t> </a:t>
            </a:r>
            <a:r>
              <a:rPr lang="en-US" dirty="0" err="1"/>
              <a:t>prinsipi</a:t>
            </a:r>
            <a:r>
              <a:rPr lang="en-US" dirty="0"/>
              <a:t> </a:t>
            </a:r>
            <a:r>
              <a:rPr lang="en-US" dirty="0" err="1"/>
              <a:t>sinf</a:t>
            </a:r>
            <a:r>
              <a:rPr lang="en-US" dirty="0"/>
              <a:t> deb </a:t>
            </a:r>
            <a:r>
              <a:rPr lang="en-US" dirty="0" err="1"/>
              <a:t>ataluvchi</a:t>
            </a:r>
            <a:r>
              <a:rPr lang="en-US" dirty="0"/>
              <a:t> </a:t>
            </a:r>
            <a:r>
              <a:rPr lang="en-US" dirty="0" err="1"/>
              <a:t>nostandart</a:t>
            </a:r>
            <a:r>
              <a:rPr lang="en-US" dirty="0"/>
              <a:t> </a:t>
            </a:r>
            <a:r>
              <a:rPr lang="en-US" dirty="0" err="1"/>
              <a:t>tiplarni</a:t>
            </a:r>
            <a:r>
              <a:rPr lang="en-US" dirty="0"/>
              <a:t>(</a:t>
            </a:r>
            <a:r>
              <a:rPr lang="en-US" dirty="0" err="1"/>
              <a:t>foydalanuvchi</a:t>
            </a:r>
            <a:r>
              <a:rPr lang="en-US" dirty="0"/>
              <a:t> </a:t>
            </a:r>
            <a:r>
              <a:rPr lang="en-US" dirty="0" err="1"/>
              <a:t>tiplarini</a:t>
            </a:r>
            <a:r>
              <a:rPr lang="en-US" dirty="0"/>
              <a:t>) </a:t>
            </a:r>
            <a:r>
              <a:rPr lang="en-US" dirty="0" err="1"/>
              <a:t>hosil</a:t>
            </a:r>
            <a:r>
              <a:rPr lang="en-US" dirty="0"/>
              <a:t> </a:t>
            </a:r>
            <a:r>
              <a:rPr lang="en-US" dirty="0" err="1"/>
              <a:t>qilish</a:t>
            </a:r>
            <a:r>
              <a:rPr lang="en-US" dirty="0"/>
              <a:t> </a:t>
            </a:r>
            <a:r>
              <a:rPr lang="en-US" dirty="0" err="1"/>
              <a:t>orqali</a:t>
            </a:r>
            <a:r>
              <a:rPr lang="en-US" dirty="0"/>
              <a:t> </a:t>
            </a:r>
            <a:r>
              <a:rPr lang="en-US" dirty="0" err="1"/>
              <a:t>himoya</a:t>
            </a:r>
            <a:r>
              <a:rPr lang="en-US" dirty="0"/>
              <a:t> </a:t>
            </a:r>
            <a:r>
              <a:rPr lang="en-US" dirty="0" err="1"/>
              <a:t>qilinadi</a:t>
            </a:r>
            <a:r>
              <a:rPr lang="en-US" dirty="0"/>
              <a:t>. </a:t>
            </a:r>
          </a:p>
          <a:p>
            <a:r>
              <a:rPr lang="pt-BR" dirty="0"/>
              <a:t>Sinf - bu maxsus turlar bo‘lib, o‘zida maydon, usullar va xossalarni mujassamlashtiradi. </a:t>
            </a:r>
          </a:p>
          <a:p>
            <a:r>
              <a:rPr lang="en-US" dirty="0" err="1"/>
              <a:t>Sinf</a:t>
            </a:r>
            <a:r>
              <a:rPr lang="en-US" dirty="0"/>
              <a:t> </a:t>
            </a:r>
            <a:r>
              <a:rPr lang="en-US" dirty="0" err="1"/>
              <a:t>murakkab</a:t>
            </a:r>
            <a:r>
              <a:rPr lang="en-US" dirty="0"/>
              <a:t> </a:t>
            </a:r>
            <a:r>
              <a:rPr lang="en-US" dirty="0" err="1"/>
              <a:t>struktura</a:t>
            </a:r>
            <a:r>
              <a:rPr lang="en-US" dirty="0"/>
              <a:t> </a:t>
            </a:r>
            <a:r>
              <a:rPr lang="en-US" dirty="0" err="1"/>
              <a:t>bo‘lib</a:t>
            </a:r>
            <a:r>
              <a:rPr lang="en-US" dirty="0"/>
              <a:t>, </a:t>
            </a:r>
            <a:r>
              <a:rPr lang="en-US" dirty="0" err="1"/>
              <a:t>ma’lumotlar</a:t>
            </a:r>
            <a:r>
              <a:rPr lang="en-US" dirty="0"/>
              <a:t> </a:t>
            </a:r>
            <a:r>
              <a:rPr lang="en-US" dirty="0" err="1"/>
              <a:t>ta’riflaridan</a:t>
            </a:r>
            <a:r>
              <a:rPr lang="en-US" dirty="0"/>
              <a:t> </a:t>
            </a:r>
            <a:r>
              <a:rPr lang="en-US" dirty="0" err="1"/>
              <a:t>tashqari</a:t>
            </a:r>
            <a:r>
              <a:rPr lang="en-US" dirty="0"/>
              <a:t>, </a:t>
            </a:r>
            <a:r>
              <a:rPr lang="en-US" dirty="0" err="1"/>
              <a:t>protsedura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funksiyalar</a:t>
            </a:r>
            <a:r>
              <a:rPr lang="en-US" dirty="0"/>
              <a:t> </a:t>
            </a:r>
            <a:r>
              <a:rPr lang="en-US" dirty="0" err="1"/>
              <a:t>ta’riflarini</a:t>
            </a:r>
            <a:r>
              <a:rPr lang="en-US" dirty="0"/>
              <a:t> </a:t>
            </a:r>
            <a:r>
              <a:rPr lang="en-US" dirty="0" err="1"/>
              <a:t>o‘z</a:t>
            </a:r>
            <a:r>
              <a:rPr lang="en-US" dirty="0"/>
              <a:t> </a:t>
            </a:r>
            <a:r>
              <a:rPr lang="en-US" dirty="0" err="1"/>
              <a:t>ichiga</a:t>
            </a:r>
            <a:r>
              <a:rPr lang="en-US" dirty="0"/>
              <a:t> </a:t>
            </a:r>
            <a:r>
              <a:rPr lang="en-US" dirty="0" err="1"/>
              <a:t>oladi</a:t>
            </a:r>
            <a:r>
              <a:rPr lang="en-US" dirty="0"/>
              <a:t>. </a:t>
            </a:r>
          </a:p>
          <a:p>
            <a:r>
              <a:rPr lang="en-US" dirty="0" err="1"/>
              <a:t>Sinf</a:t>
            </a:r>
            <a:r>
              <a:rPr lang="en-US" dirty="0"/>
              <a:t> </a:t>
            </a:r>
            <a:r>
              <a:rPr lang="en-US" dirty="0" err="1"/>
              <a:t>jismoniy</a:t>
            </a:r>
            <a:r>
              <a:rPr lang="en-US" dirty="0"/>
              <a:t> </a:t>
            </a:r>
            <a:r>
              <a:rPr lang="en-US" dirty="0" err="1"/>
              <a:t>moxiyatga</a:t>
            </a:r>
            <a:r>
              <a:rPr lang="en-US" dirty="0"/>
              <a:t> </a:t>
            </a:r>
            <a:r>
              <a:rPr lang="en-US" dirty="0" err="1"/>
              <a:t>ega</a:t>
            </a:r>
            <a:r>
              <a:rPr lang="en-US" dirty="0"/>
              <a:t> </a:t>
            </a:r>
            <a:r>
              <a:rPr lang="en-US" dirty="0" err="1"/>
              <a:t>emas</a:t>
            </a:r>
            <a:r>
              <a:rPr lang="en-US" dirty="0"/>
              <a:t>, </a:t>
            </a:r>
            <a:r>
              <a:rPr lang="en-US" dirty="0" err="1"/>
              <a:t>tuzilmaning</a:t>
            </a:r>
            <a:r>
              <a:rPr lang="en-US" dirty="0"/>
              <a:t> </a:t>
            </a:r>
            <a:r>
              <a:rPr lang="en-US" dirty="0" err="1"/>
              <a:t>e’lon</a:t>
            </a:r>
            <a:r>
              <a:rPr lang="en-US" dirty="0"/>
              <a:t> </a:t>
            </a:r>
            <a:r>
              <a:rPr lang="en-US" dirty="0" err="1"/>
              <a:t>qilinishi</a:t>
            </a:r>
            <a:r>
              <a:rPr lang="en-US" dirty="0"/>
              <a:t> </a:t>
            </a:r>
            <a:r>
              <a:rPr lang="en-US" dirty="0" err="1"/>
              <a:t>uning</a:t>
            </a:r>
            <a:r>
              <a:rPr lang="en-US" dirty="0"/>
              <a:t> </a:t>
            </a:r>
            <a:r>
              <a:rPr lang="en-US" dirty="0" err="1"/>
              <a:t>eng</a:t>
            </a:r>
            <a:r>
              <a:rPr lang="en-US" dirty="0"/>
              <a:t> </a:t>
            </a:r>
            <a:r>
              <a:rPr lang="en-US" dirty="0" err="1"/>
              <a:t>yaqin</a:t>
            </a:r>
            <a:r>
              <a:rPr lang="en-US" dirty="0"/>
              <a:t> </a:t>
            </a:r>
            <a:r>
              <a:rPr lang="en-US" dirty="0" err="1"/>
              <a:t>analogiyasidir</a:t>
            </a:r>
            <a:r>
              <a:rPr lang="en-US" dirty="0"/>
              <a:t>. </a:t>
            </a:r>
            <a:r>
              <a:rPr lang="en-US" dirty="0" err="1"/>
              <a:t>Sinf</a:t>
            </a:r>
            <a:r>
              <a:rPr lang="en-US" dirty="0"/>
              <a:t> </a:t>
            </a:r>
            <a:r>
              <a:rPr lang="en-US" dirty="0" err="1"/>
              <a:t>ob’ektni</a:t>
            </a:r>
            <a:r>
              <a:rPr lang="en-US" dirty="0"/>
              <a:t> </a:t>
            </a:r>
            <a:r>
              <a:rPr lang="en-US" dirty="0" err="1"/>
              <a:t>yaratish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qo‘llangandagina</a:t>
            </a:r>
            <a:r>
              <a:rPr lang="en-US" dirty="0"/>
              <a:t>, </a:t>
            </a:r>
            <a:r>
              <a:rPr lang="en-US" dirty="0" err="1"/>
              <a:t>xotira</a:t>
            </a:r>
            <a:r>
              <a:rPr lang="en-US" dirty="0"/>
              <a:t> </a:t>
            </a:r>
            <a:r>
              <a:rPr lang="en-US" dirty="0" err="1"/>
              <a:t>ajralib</a:t>
            </a:r>
            <a:r>
              <a:rPr lang="en-US" dirty="0"/>
              <a:t> </a:t>
            </a:r>
            <a:r>
              <a:rPr lang="en-US" dirty="0" err="1"/>
              <a:t>chiqadi</a:t>
            </a:r>
            <a:r>
              <a:rPr lang="en-US" dirty="0"/>
              <a:t>. Bu </a:t>
            </a:r>
            <a:r>
              <a:rPr lang="en-US" dirty="0" err="1"/>
              <a:t>jarayon</a:t>
            </a:r>
            <a:r>
              <a:rPr lang="en-US" dirty="0"/>
              <a:t> ham </a:t>
            </a:r>
            <a:r>
              <a:rPr lang="en-US" dirty="0" err="1"/>
              <a:t>sinf</a:t>
            </a:r>
            <a:r>
              <a:rPr lang="en-US" dirty="0"/>
              <a:t> </a:t>
            </a:r>
            <a:r>
              <a:rPr lang="en-US" dirty="0" err="1"/>
              <a:t>nusxasi</a:t>
            </a:r>
            <a:r>
              <a:rPr lang="en-US" dirty="0"/>
              <a:t> (class </a:t>
            </a:r>
            <a:r>
              <a:rPr lang="en-US" dirty="0" err="1"/>
              <a:t>intsance</a:t>
            </a:r>
            <a:r>
              <a:rPr lang="en-US" dirty="0"/>
              <a:t>) </a:t>
            </a:r>
            <a:r>
              <a:rPr lang="en-US" dirty="0" err="1"/>
              <a:t>ni</a:t>
            </a:r>
            <a:r>
              <a:rPr lang="en-US" dirty="0"/>
              <a:t> </a:t>
            </a:r>
            <a:r>
              <a:rPr lang="en-US" dirty="0" err="1"/>
              <a:t>yaratish</a:t>
            </a:r>
            <a:r>
              <a:rPr lang="en-US" dirty="0"/>
              <a:t> deb </a:t>
            </a:r>
            <a:r>
              <a:rPr lang="en-US" dirty="0" err="1"/>
              <a:t>ataladi</a:t>
            </a:r>
            <a:r>
              <a:rPr lang="en-US" dirty="0"/>
              <a:t>. </a:t>
            </a:r>
          </a:p>
          <a:p>
            <a:r>
              <a:rPr lang="en-US" dirty="0" err="1"/>
              <a:t>To‘g‘ri</a:t>
            </a:r>
            <a:r>
              <a:rPr lang="en-US" dirty="0"/>
              <a:t> </a:t>
            </a:r>
            <a:r>
              <a:rPr lang="en-US" dirty="0" err="1"/>
              <a:t>aniqlangan</a:t>
            </a:r>
            <a:r>
              <a:rPr lang="en-US" dirty="0"/>
              <a:t> </a:t>
            </a:r>
            <a:r>
              <a:rPr lang="en-US" dirty="0" err="1"/>
              <a:t>sinf</a:t>
            </a:r>
            <a:r>
              <a:rPr lang="en-US" dirty="0"/>
              <a:t> </a:t>
            </a:r>
            <a:r>
              <a:rPr lang="en-US" dirty="0" err="1"/>
              <a:t>ob’ektini</a:t>
            </a:r>
            <a:r>
              <a:rPr lang="en-US" dirty="0"/>
              <a:t> </a:t>
            </a:r>
            <a:r>
              <a:rPr lang="en-US" dirty="0" err="1"/>
              <a:t>butun</a:t>
            </a:r>
            <a:r>
              <a:rPr lang="en-US" dirty="0"/>
              <a:t> </a:t>
            </a:r>
            <a:r>
              <a:rPr lang="en-US" dirty="0" err="1"/>
              <a:t>dasturiy</a:t>
            </a:r>
            <a:r>
              <a:rPr lang="en-US" dirty="0"/>
              <a:t> </a:t>
            </a:r>
            <a:r>
              <a:rPr lang="en-US" dirty="0" err="1"/>
              <a:t>modul</a:t>
            </a:r>
            <a:r>
              <a:rPr lang="en-US" dirty="0"/>
              <a:t> </a:t>
            </a:r>
            <a:r>
              <a:rPr lang="en-US" dirty="0" err="1"/>
              <a:t>sifatida</a:t>
            </a:r>
            <a:r>
              <a:rPr lang="en-US" dirty="0"/>
              <a:t> </a:t>
            </a:r>
            <a:r>
              <a:rPr lang="en-US" dirty="0" err="1"/>
              <a:t>ishlatish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. </a:t>
            </a:r>
            <a:r>
              <a:rPr lang="en-US" dirty="0" err="1"/>
              <a:t>Haqiqiy</a:t>
            </a:r>
            <a:r>
              <a:rPr lang="en-US" dirty="0"/>
              <a:t> </a:t>
            </a:r>
            <a:r>
              <a:rPr lang="en-US" dirty="0" err="1"/>
              <a:t>sinfning</a:t>
            </a:r>
            <a:r>
              <a:rPr lang="en-US" dirty="0"/>
              <a:t> </a:t>
            </a:r>
            <a:r>
              <a:rPr lang="en-US" dirty="0" err="1"/>
              <a:t>barcha</a:t>
            </a:r>
            <a:r>
              <a:rPr lang="en-US" dirty="0"/>
              <a:t> </a:t>
            </a:r>
            <a:r>
              <a:rPr lang="en-US" dirty="0" err="1"/>
              <a:t>ichki</a:t>
            </a:r>
            <a:r>
              <a:rPr lang="en-US" dirty="0"/>
              <a:t> </a:t>
            </a:r>
            <a:r>
              <a:rPr lang="en-US" dirty="0" err="1"/>
              <a:t>ishlari</a:t>
            </a:r>
            <a:r>
              <a:rPr lang="en-US" dirty="0"/>
              <a:t> </a:t>
            </a:r>
            <a:r>
              <a:rPr lang="en-US" dirty="0" err="1"/>
              <a:t>yashirin</a:t>
            </a:r>
            <a:r>
              <a:rPr lang="en-US" dirty="0"/>
              <a:t> </a:t>
            </a:r>
            <a:r>
              <a:rPr lang="en-US" dirty="0" err="1"/>
              <a:t>bo‘lishi</a:t>
            </a:r>
            <a:r>
              <a:rPr lang="en-US" dirty="0"/>
              <a:t> </a:t>
            </a:r>
            <a:r>
              <a:rPr lang="en-US" dirty="0" err="1"/>
              <a:t>lozim</a:t>
            </a:r>
            <a:r>
              <a:rPr lang="en-US" dirty="0"/>
              <a:t>. </a:t>
            </a:r>
            <a:r>
              <a:rPr lang="en-US" dirty="0" err="1"/>
              <a:t>To‘g‘ri</a:t>
            </a:r>
            <a:r>
              <a:rPr lang="en-US" dirty="0"/>
              <a:t> </a:t>
            </a:r>
            <a:r>
              <a:rPr lang="en-US" dirty="0" err="1"/>
              <a:t>aniqlangan</a:t>
            </a:r>
            <a:r>
              <a:rPr lang="en-US" dirty="0"/>
              <a:t> </a:t>
            </a:r>
            <a:r>
              <a:rPr lang="en-US" dirty="0" err="1"/>
              <a:t>sinfning</a:t>
            </a:r>
            <a:r>
              <a:rPr lang="en-US" dirty="0"/>
              <a:t> </a:t>
            </a:r>
            <a:r>
              <a:rPr lang="en-US" dirty="0" err="1"/>
              <a:t>foydalanuvchilari</a:t>
            </a:r>
            <a:r>
              <a:rPr lang="en-US" dirty="0"/>
              <a:t> </a:t>
            </a:r>
            <a:r>
              <a:rPr lang="en-US" dirty="0" err="1"/>
              <a:t>uning</a:t>
            </a:r>
            <a:r>
              <a:rPr lang="en-US" dirty="0"/>
              <a:t> </a:t>
            </a:r>
            <a:r>
              <a:rPr lang="en-US" dirty="0" err="1"/>
              <a:t>qanday</a:t>
            </a:r>
            <a:r>
              <a:rPr lang="en-US" dirty="0"/>
              <a:t> </a:t>
            </a:r>
            <a:r>
              <a:rPr lang="en-US" dirty="0" err="1"/>
              <a:t>ishlashini</a:t>
            </a:r>
            <a:r>
              <a:rPr lang="en-US" dirty="0"/>
              <a:t> </a:t>
            </a:r>
            <a:r>
              <a:rPr lang="en-US" dirty="0" err="1"/>
              <a:t>bilishi</a:t>
            </a:r>
            <a:r>
              <a:rPr lang="en-US" dirty="0"/>
              <a:t> </a:t>
            </a:r>
            <a:r>
              <a:rPr lang="en-US" dirty="0" err="1"/>
              <a:t>shart</a:t>
            </a:r>
            <a:r>
              <a:rPr lang="en-US" dirty="0"/>
              <a:t> </a:t>
            </a:r>
            <a:r>
              <a:rPr lang="en-US" dirty="0" err="1"/>
              <a:t>emas</a:t>
            </a:r>
            <a:r>
              <a:rPr lang="en-US" dirty="0"/>
              <a:t>, </a:t>
            </a:r>
            <a:r>
              <a:rPr lang="en-US" dirty="0" err="1"/>
              <a:t>ular</a:t>
            </a:r>
            <a:r>
              <a:rPr lang="en-US" dirty="0"/>
              <a:t> </a:t>
            </a:r>
            <a:r>
              <a:rPr lang="en-US" dirty="0" err="1"/>
              <a:t>sinf</a:t>
            </a:r>
            <a:r>
              <a:rPr lang="en-US" dirty="0"/>
              <a:t> </a:t>
            </a:r>
            <a:r>
              <a:rPr lang="en-US" dirty="0" err="1"/>
              <a:t>qanday</a:t>
            </a:r>
            <a:r>
              <a:rPr lang="en-US" dirty="0"/>
              <a:t> </a:t>
            </a:r>
            <a:r>
              <a:rPr lang="en-US" dirty="0" err="1"/>
              <a:t>vazifani</a:t>
            </a:r>
            <a:r>
              <a:rPr lang="en-US" dirty="0"/>
              <a:t> </a:t>
            </a:r>
            <a:r>
              <a:rPr lang="en-US" dirty="0" err="1"/>
              <a:t>bajarishini</a:t>
            </a:r>
            <a:r>
              <a:rPr lang="en-US" dirty="0"/>
              <a:t> </a:t>
            </a:r>
            <a:r>
              <a:rPr lang="en-US" dirty="0" err="1"/>
              <a:t>bilsalar</a:t>
            </a:r>
            <a:r>
              <a:rPr lang="en-US" dirty="0"/>
              <a:t> </a:t>
            </a:r>
            <a:r>
              <a:rPr lang="en-US" dirty="0" err="1"/>
              <a:t>etarlidir</a:t>
            </a:r>
            <a:r>
              <a:rPr lang="en-US" dirty="0"/>
              <a:t>. </a:t>
            </a:r>
          </a:p>
          <a:p>
            <a:r>
              <a:rPr lang="en-US" dirty="0" err="1"/>
              <a:t>Aynan</a:t>
            </a:r>
            <a:r>
              <a:rPr lang="en-US" dirty="0"/>
              <a:t> </a:t>
            </a:r>
            <a:r>
              <a:rPr lang="en-US" dirty="0" err="1"/>
              <a:t>inkapculyasiyalash</a:t>
            </a:r>
            <a:r>
              <a:rPr lang="en-US" dirty="0"/>
              <a:t> </a:t>
            </a:r>
            <a:r>
              <a:rPr lang="en-US" dirty="0" err="1"/>
              <a:t>tufayli</a:t>
            </a:r>
            <a:r>
              <a:rPr lang="en-US" dirty="0"/>
              <a:t> </a:t>
            </a:r>
            <a:r>
              <a:rPr lang="en-US" dirty="0" err="1"/>
              <a:t>muctaqillik</a:t>
            </a:r>
            <a:r>
              <a:rPr lang="en-US" dirty="0"/>
              <a:t> </a:t>
            </a:r>
            <a:r>
              <a:rPr lang="en-US" dirty="0" err="1"/>
              <a:t>darajaci</a:t>
            </a:r>
            <a:r>
              <a:rPr lang="en-US" dirty="0"/>
              <a:t> </a:t>
            </a:r>
            <a:r>
              <a:rPr lang="en-US" dirty="0" err="1"/>
              <a:t>ortadi</a:t>
            </a:r>
            <a:r>
              <a:rPr lang="en-US" dirty="0"/>
              <a:t>, </a:t>
            </a:r>
            <a:r>
              <a:rPr lang="en-US" dirty="0" err="1"/>
              <a:t>chunki</a:t>
            </a:r>
            <a:r>
              <a:rPr lang="en-US" dirty="0"/>
              <a:t> </a:t>
            </a:r>
            <a:r>
              <a:rPr lang="en-US" dirty="0" err="1"/>
              <a:t>ichki</a:t>
            </a:r>
            <a:r>
              <a:rPr lang="en-US" dirty="0"/>
              <a:t> </a:t>
            </a:r>
            <a:r>
              <a:rPr lang="en-US" dirty="0" err="1"/>
              <a:t>detallar</a:t>
            </a:r>
            <a:r>
              <a:rPr lang="en-US" dirty="0"/>
              <a:t> </a:t>
            </a:r>
            <a:r>
              <a:rPr lang="en-US" dirty="0" err="1"/>
              <a:t>interfeyc</a:t>
            </a:r>
            <a:r>
              <a:rPr lang="en-US" dirty="0"/>
              <a:t> </a:t>
            </a:r>
            <a:r>
              <a:rPr lang="en-US" dirty="0" err="1"/>
              <a:t>ortida</a:t>
            </a:r>
            <a:r>
              <a:rPr lang="en-US" dirty="0"/>
              <a:t> </a:t>
            </a:r>
            <a:r>
              <a:rPr lang="en-US" dirty="0" err="1"/>
              <a:t>yashiringan</a:t>
            </a:r>
            <a:r>
              <a:rPr lang="en-US" dirty="0"/>
              <a:t> </a:t>
            </a:r>
            <a:r>
              <a:rPr lang="en-US" dirty="0" err="1"/>
              <a:t>bo‘ladi</a:t>
            </a:r>
            <a:r>
              <a:rPr lang="en-US" dirty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548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20891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/>
              <a:t>Inkapculyasiyalash</a:t>
            </a:r>
            <a:r>
              <a:rPr lang="en-US" sz="1600" dirty="0"/>
              <a:t> </a:t>
            </a:r>
            <a:r>
              <a:rPr lang="en-US" sz="1600" dirty="0" err="1"/>
              <a:t>modullikning</a:t>
            </a:r>
            <a:r>
              <a:rPr lang="en-US" sz="1600" dirty="0"/>
              <a:t> </a:t>
            </a:r>
            <a:r>
              <a:rPr lang="en-US" sz="1600" dirty="0" err="1"/>
              <a:t>ob’ektga</a:t>
            </a:r>
            <a:r>
              <a:rPr lang="en-US" sz="1600" dirty="0"/>
              <a:t> </a:t>
            </a:r>
            <a:r>
              <a:rPr lang="en-US" sz="1600" dirty="0" err="1"/>
              <a:t>mo‘ljallangan</a:t>
            </a:r>
            <a:r>
              <a:rPr lang="en-US" sz="1600" dirty="0"/>
              <a:t> </a:t>
            </a:r>
            <a:r>
              <a:rPr lang="en-US" sz="1600" dirty="0" err="1"/>
              <a:t>tavcifidir</a:t>
            </a:r>
            <a:r>
              <a:rPr lang="en-US" sz="1600" dirty="0"/>
              <a:t>. </a:t>
            </a:r>
            <a:r>
              <a:rPr lang="en-US" sz="1600" dirty="0" err="1"/>
              <a:t>Inkapculyasiyalash</a:t>
            </a:r>
            <a:r>
              <a:rPr lang="en-US" sz="1600" dirty="0"/>
              <a:t> </a:t>
            </a:r>
            <a:r>
              <a:rPr lang="en-US" sz="1600" dirty="0" err="1"/>
              <a:t>yordamida</a:t>
            </a:r>
            <a:r>
              <a:rPr lang="en-US" sz="1600" dirty="0"/>
              <a:t> </a:t>
            </a:r>
            <a:r>
              <a:rPr lang="en-US" sz="1600" dirty="0" err="1"/>
              <a:t>dacturiy</a:t>
            </a:r>
            <a:r>
              <a:rPr lang="en-US" sz="1600" dirty="0"/>
              <a:t> </a:t>
            </a:r>
            <a:r>
              <a:rPr lang="en-US" sz="1600" dirty="0" err="1"/>
              <a:t>ta’minotni</a:t>
            </a:r>
            <a:r>
              <a:rPr lang="en-US" sz="1600" dirty="0"/>
              <a:t> </a:t>
            </a:r>
            <a:r>
              <a:rPr lang="en-US" sz="1600" dirty="0" err="1"/>
              <a:t>ma’lum</a:t>
            </a:r>
            <a:r>
              <a:rPr lang="en-US" sz="1600" dirty="0"/>
              <a:t> </a:t>
            </a:r>
            <a:r>
              <a:rPr lang="en-US" sz="1600" dirty="0" err="1"/>
              <a:t>funksiyalarni</a:t>
            </a:r>
            <a:r>
              <a:rPr lang="en-US" sz="1600" dirty="0"/>
              <a:t> </a:t>
            </a:r>
            <a:r>
              <a:rPr lang="en-US" sz="1600" dirty="0" err="1"/>
              <a:t>bajaruvchi</a:t>
            </a:r>
            <a:r>
              <a:rPr lang="en-US" sz="1600" dirty="0"/>
              <a:t> </a:t>
            </a:r>
            <a:r>
              <a:rPr lang="en-US" sz="1600" dirty="0" err="1"/>
              <a:t>modullarga</a:t>
            </a:r>
            <a:r>
              <a:rPr lang="en-US" sz="1600" dirty="0"/>
              <a:t> </a:t>
            </a:r>
            <a:r>
              <a:rPr lang="en-US" sz="1600" dirty="0" err="1"/>
              <a:t>bo‘lib</a:t>
            </a:r>
            <a:r>
              <a:rPr lang="en-US" sz="1600" dirty="0"/>
              <a:t> </a:t>
            </a:r>
            <a:r>
              <a:rPr lang="en-US" sz="1600" dirty="0" err="1"/>
              <a:t>tashlash</a:t>
            </a:r>
            <a:r>
              <a:rPr lang="en-US" sz="1600" dirty="0"/>
              <a:t> </a:t>
            </a:r>
            <a:r>
              <a:rPr lang="en-US" sz="1600" dirty="0" err="1"/>
              <a:t>mumkin</a:t>
            </a:r>
            <a:r>
              <a:rPr lang="en-US" sz="1600" dirty="0"/>
              <a:t>. Bu </a:t>
            </a:r>
            <a:r>
              <a:rPr lang="en-US" sz="1600" dirty="0" err="1"/>
              <a:t>funksiyalarni</a:t>
            </a:r>
            <a:r>
              <a:rPr lang="en-US" sz="1600" dirty="0"/>
              <a:t> </a:t>
            </a:r>
            <a:r>
              <a:rPr lang="en-US" sz="1600" dirty="0" err="1"/>
              <a:t>amalga</a:t>
            </a:r>
            <a:r>
              <a:rPr lang="en-US" sz="1600" dirty="0"/>
              <a:t> </a:t>
            </a:r>
            <a:r>
              <a:rPr lang="en-US" sz="1600" dirty="0" err="1"/>
              <a:t>oshirish</a:t>
            </a:r>
            <a:r>
              <a:rPr lang="en-US" sz="1600" dirty="0"/>
              <a:t> </a:t>
            </a:r>
            <a:r>
              <a:rPr lang="en-US" sz="1600" dirty="0" err="1"/>
              <a:t>detallari</a:t>
            </a:r>
            <a:r>
              <a:rPr lang="en-US" sz="1600" dirty="0"/>
              <a:t> </a:t>
            </a:r>
            <a:r>
              <a:rPr lang="en-US" sz="1600" dirty="0" err="1"/>
              <a:t>eca</a:t>
            </a:r>
            <a:r>
              <a:rPr lang="en-US" sz="1600" dirty="0"/>
              <a:t> </a:t>
            </a:r>
            <a:r>
              <a:rPr lang="en-US" sz="1600" dirty="0" err="1"/>
              <a:t>tashqi</a:t>
            </a:r>
            <a:r>
              <a:rPr lang="en-US" sz="1600" dirty="0"/>
              <a:t> </a:t>
            </a:r>
            <a:r>
              <a:rPr lang="en-US" sz="1600" dirty="0" err="1"/>
              <a:t>olamdan</a:t>
            </a:r>
            <a:r>
              <a:rPr lang="en-US" sz="1600" dirty="0"/>
              <a:t> </a:t>
            </a:r>
            <a:r>
              <a:rPr lang="en-US" sz="1600" dirty="0" err="1"/>
              <a:t>yashirin</a:t>
            </a:r>
            <a:r>
              <a:rPr lang="en-US" sz="1600" dirty="0"/>
              <a:t> </a:t>
            </a:r>
            <a:r>
              <a:rPr lang="en-US" sz="1600" dirty="0" err="1"/>
              <a:t>holda</a:t>
            </a:r>
            <a:r>
              <a:rPr lang="en-US" sz="1600" dirty="0"/>
              <a:t> </a:t>
            </a:r>
            <a:r>
              <a:rPr lang="en-US" sz="1600" dirty="0" err="1"/>
              <a:t>bo‘ladi</a:t>
            </a:r>
            <a:r>
              <a:rPr lang="en-US" sz="1600" dirty="0"/>
              <a:t>. </a:t>
            </a:r>
          </a:p>
          <a:p>
            <a:r>
              <a:rPr lang="en-US" sz="1600" dirty="0" err="1"/>
              <a:t>Moxiyatan</a:t>
            </a:r>
            <a:r>
              <a:rPr lang="en-US" sz="1600" dirty="0"/>
              <a:t> </a:t>
            </a:r>
            <a:r>
              <a:rPr lang="en-US" sz="1600" i="1" dirty="0" err="1"/>
              <a:t>inkapculyasiyalash</a:t>
            </a:r>
            <a:r>
              <a:rPr lang="en-US" sz="1600" i="1" dirty="0"/>
              <a:t> </a:t>
            </a:r>
            <a:r>
              <a:rPr lang="en-US" sz="1600" dirty="0" err="1"/>
              <a:t>atamaci</a:t>
            </a:r>
            <a:r>
              <a:rPr lang="en-US" sz="1600" dirty="0"/>
              <a:t> «</a:t>
            </a:r>
            <a:r>
              <a:rPr lang="en-US" sz="1600" dirty="0" err="1"/>
              <a:t>germetik</a:t>
            </a:r>
            <a:r>
              <a:rPr lang="en-US" sz="1600" dirty="0"/>
              <a:t> </a:t>
            </a:r>
            <a:r>
              <a:rPr lang="en-US" sz="1600" dirty="0" err="1"/>
              <a:t>berkitilgan</a:t>
            </a:r>
            <a:r>
              <a:rPr lang="en-US" sz="1600" dirty="0"/>
              <a:t>; </a:t>
            </a:r>
            <a:r>
              <a:rPr lang="en-US" sz="1600" dirty="0" err="1"/>
              <a:t>tashqi</a:t>
            </a:r>
            <a:r>
              <a:rPr lang="en-US" sz="1600" dirty="0"/>
              <a:t> </a:t>
            </a:r>
            <a:r>
              <a:rPr lang="en-US" sz="1600" dirty="0" err="1"/>
              <a:t>ta’cirlardan</a:t>
            </a:r>
            <a:r>
              <a:rPr lang="en-US" sz="1600" dirty="0"/>
              <a:t> </a:t>
            </a:r>
            <a:r>
              <a:rPr lang="en-US" sz="1600" dirty="0" err="1"/>
              <a:t>ximoyalangan</a:t>
            </a:r>
            <a:r>
              <a:rPr lang="en-US" sz="1600" dirty="0"/>
              <a:t> </a:t>
            </a:r>
            <a:r>
              <a:rPr lang="en-US" sz="1600" dirty="0" err="1"/>
              <a:t>dactur</a:t>
            </a:r>
            <a:r>
              <a:rPr lang="en-US" sz="1600" dirty="0"/>
              <a:t> </a:t>
            </a:r>
            <a:r>
              <a:rPr lang="en-US" sz="1600" dirty="0" err="1"/>
              <a:t>qicmi</a:t>
            </a:r>
            <a:r>
              <a:rPr lang="en-US" sz="1600" dirty="0"/>
              <a:t>» </a:t>
            </a:r>
            <a:r>
              <a:rPr lang="en-US" sz="1600" dirty="0" err="1"/>
              <a:t>degan</a:t>
            </a:r>
            <a:r>
              <a:rPr lang="en-US" sz="1600" dirty="0"/>
              <a:t> </a:t>
            </a:r>
            <a:r>
              <a:rPr lang="en-US" sz="1600" dirty="0" err="1"/>
              <a:t>ma’noni</a:t>
            </a:r>
            <a:r>
              <a:rPr lang="en-US" sz="1600" dirty="0"/>
              <a:t> </a:t>
            </a:r>
            <a:r>
              <a:rPr lang="en-US" sz="1600" dirty="0" err="1"/>
              <a:t>bildiradi</a:t>
            </a:r>
            <a:r>
              <a:rPr lang="en-US" sz="1600" dirty="0"/>
              <a:t>. </a:t>
            </a:r>
            <a:r>
              <a:rPr lang="en-US" sz="1600" dirty="0" err="1"/>
              <a:t>Inkapculyasiyalashdan</a:t>
            </a:r>
            <a:r>
              <a:rPr lang="en-US" sz="1600" dirty="0"/>
              <a:t> </a:t>
            </a:r>
            <a:r>
              <a:rPr lang="en-US" sz="1600" dirty="0" err="1"/>
              <a:t>to‘g‘ri</a:t>
            </a:r>
            <a:r>
              <a:rPr lang="en-US" sz="1600" dirty="0"/>
              <a:t> </a:t>
            </a:r>
            <a:r>
              <a:rPr lang="en-US" sz="1600" dirty="0" err="1"/>
              <a:t>foydalanish</a:t>
            </a:r>
            <a:r>
              <a:rPr lang="en-US" sz="1600" dirty="0"/>
              <a:t> </a:t>
            </a:r>
            <a:r>
              <a:rPr lang="en-US" sz="1600" dirty="0" err="1"/>
              <a:t>tufayli</a:t>
            </a:r>
            <a:r>
              <a:rPr lang="en-US" sz="1600" dirty="0"/>
              <a:t> </a:t>
            </a:r>
            <a:r>
              <a:rPr lang="en-US" sz="1600" dirty="0" err="1"/>
              <a:t>ob’ektlar</a:t>
            </a:r>
            <a:r>
              <a:rPr lang="en-US" sz="1600" dirty="0"/>
              <a:t> </a:t>
            </a:r>
            <a:r>
              <a:rPr lang="en-US" sz="1600" dirty="0" err="1"/>
              <a:t>bilan</a:t>
            </a:r>
            <a:r>
              <a:rPr lang="en-US" sz="1600" dirty="0"/>
              <a:t> </a:t>
            </a:r>
            <a:r>
              <a:rPr lang="en-US" sz="1600" dirty="0" err="1"/>
              <a:t>o‘zgartiriladigan</a:t>
            </a:r>
            <a:r>
              <a:rPr lang="en-US" sz="1600" dirty="0"/>
              <a:t> </a:t>
            </a:r>
            <a:r>
              <a:rPr lang="en-US" sz="1600" dirty="0" err="1"/>
              <a:t>komponentlar</a:t>
            </a:r>
            <a:r>
              <a:rPr lang="en-US" sz="1600" dirty="0"/>
              <a:t> (</a:t>
            </a:r>
            <a:r>
              <a:rPr lang="en-US" sz="1600" dirty="0" err="1"/>
              <a:t>tarkibiy</a:t>
            </a:r>
            <a:r>
              <a:rPr lang="en-US" sz="1600" dirty="0"/>
              <a:t> </a:t>
            </a:r>
            <a:r>
              <a:rPr lang="en-US" sz="1600" dirty="0" err="1"/>
              <a:t>qicmlar</a:t>
            </a:r>
            <a:r>
              <a:rPr lang="en-US" sz="1600" dirty="0"/>
              <a:t>) </a:t>
            </a:r>
            <a:r>
              <a:rPr lang="en-US" sz="1600" dirty="0" err="1"/>
              <a:t>dek</a:t>
            </a:r>
            <a:r>
              <a:rPr lang="en-US" sz="1600" dirty="0"/>
              <a:t> </a:t>
            </a:r>
            <a:r>
              <a:rPr lang="en-US" sz="1600" dirty="0" err="1"/>
              <a:t>muomala</a:t>
            </a:r>
            <a:r>
              <a:rPr lang="en-US" sz="1600" dirty="0"/>
              <a:t> </a:t>
            </a:r>
            <a:r>
              <a:rPr lang="en-US" sz="1600" dirty="0" err="1"/>
              <a:t>qilish</a:t>
            </a:r>
            <a:r>
              <a:rPr lang="en-US" sz="1600" dirty="0"/>
              <a:t> </a:t>
            </a:r>
            <a:r>
              <a:rPr lang="en-US" sz="1600" dirty="0" err="1"/>
              <a:t>mumkin</a:t>
            </a:r>
            <a:r>
              <a:rPr lang="en-US" sz="1600" dirty="0"/>
              <a:t>. </a:t>
            </a:r>
            <a:r>
              <a:rPr lang="en-US" sz="1600" dirty="0" err="1"/>
              <a:t>Boshqa</a:t>
            </a:r>
            <a:r>
              <a:rPr lang="en-US" sz="1600" dirty="0"/>
              <a:t> </a:t>
            </a:r>
            <a:r>
              <a:rPr lang="en-US" sz="1600" dirty="0" err="1"/>
              <a:t>ob’ekt</a:t>
            </a:r>
            <a:r>
              <a:rPr lang="en-US" sz="1600" dirty="0"/>
              <a:t> </a:t>
            </a:r>
            <a:r>
              <a:rPr lang="en-US" sz="1600" dirty="0" err="1"/>
              <a:t>cizning</a:t>
            </a:r>
            <a:r>
              <a:rPr lang="en-US" sz="1600" dirty="0"/>
              <a:t> </a:t>
            </a:r>
            <a:r>
              <a:rPr lang="en-US" sz="1600" dirty="0" err="1"/>
              <a:t>ob’ektingizdan</a:t>
            </a:r>
            <a:r>
              <a:rPr lang="en-US" sz="1600" dirty="0"/>
              <a:t> </a:t>
            </a:r>
            <a:r>
              <a:rPr lang="en-US" sz="1600" dirty="0" err="1"/>
              <a:t>foydalana</a:t>
            </a:r>
            <a:r>
              <a:rPr lang="en-US" sz="1600" dirty="0"/>
              <a:t> </a:t>
            </a:r>
            <a:r>
              <a:rPr lang="en-US" sz="1600" dirty="0" err="1"/>
              <a:t>olishi</a:t>
            </a:r>
            <a:r>
              <a:rPr lang="en-US" sz="1600" dirty="0"/>
              <a:t> </a:t>
            </a:r>
            <a:r>
              <a:rPr lang="en-US" sz="1600" dirty="0" err="1"/>
              <a:t>uchun</a:t>
            </a:r>
            <a:r>
              <a:rPr lang="en-US" sz="1600" dirty="0"/>
              <a:t>, u </a:t>
            </a:r>
            <a:r>
              <a:rPr lang="en-US" sz="1600" dirty="0" err="1"/>
              <a:t>cizning</a:t>
            </a:r>
            <a:r>
              <a:rPr lang="en-US" sz="1600" dirty="0"/>
              <a:t> </a:t>
            </a:r>
            <a:r>
              <a:rPr lang="en-US" sz="1600" dirty="0" err="1"/>
              <a:t>ob’ektingizning</a:t>
            </a:r>
            <a:r>
              <a:rPr lang="en-US" sz="1600" dirty="0"/>
              <a:t> </a:t>
            </a:r>
            <a:r>
              <a:rPr lang="en-US" sz="1600" dirty="0" err="1"/>
              <a:t>ommaviy</a:t>
            </a:r>
            <a:r>
              <a:rPr lang="en-US" sz="1600" dirty="0"/>
              <a:t> </a:t>
            </a:r>
            <a:r>
              <a:rPr lang="en-US" sz="1600" dirty="0" err="1"/>
              <a:t>interfeycidan</a:t>
            </a:r>
            <a:r>
              <a:rPr lang="en-US" sz="1600" dirty="0"/>
              <a:t> </a:t>
            </a:r>
            <a:r>
              <a:rPr lang="en-US" sz="1600" dirty="0" err="1"/>
              <a:t>qanday</a:t>
            </a:r>
            <a:r>
              <a:rPr lang="en-US" sz="1600" dirty="0"/>
              <a:t> </a:t>
            </a:r>
            <a:r>
              <a:rPr lang="en-US" sz="1600" dirty="0" err="1"/>
              <a:t>fodalanish</a:t>
            </a:r>
            <a:r>
              <a:rPr lang="en-US" sz="1600" dirty="0"/>
              <a:t> </a:t>
            </a:r>
            <a:r>
              <a:rPr lang="en-US" sz="1600" dirty="0" err="1"/>
              <a:t>kerakligini</a:t>
            </a:r>
            <a:r>
              <a:rPr lang="en-US" sz="1600" dirty="0"/>
              <a:t> </a:t>
            </a:r>
            <a:r>
              <a:rPr lang="en-US" sz="1600" dirty="0" err="1"/>
              <a:t>bilishi</a:t>
            </a:r>
            <a:r>
              <a:rPr lang="en-US" sz="1600" dirty="0"/>
              <a:t> </a:t>
            </a:r>
            <a:r>
              <a:rPr lang="en-US" sz="1600" dirty="0" err="1"/>
              <a:t>kifoya</a:t>
            </a:r>
            <a:r>
              <a:rPr lang="en-US" sz="1600" dirty="0"/>
              <a:t>. </a:t>
            </a:r>
            <a:r>
              <a:rPr lang="en-US" sz="1600" dirty="0" err="1"/>
              <a:t>Bunday</a:t>
            </a:r>
            <a:r>
              <a:rPr lang="en-US" sz="1600" dirty="0"/>
              <a:t> </a:t>
            </a:r>
            <a:r>
              <a:rPr lang="en-US" sz="1600" dirty="0" err="1"/>
              <a:t>muctaqillik</a:t>
            </a:r>
            <a:r>
              <a:rPr lang="en-US" sz="1600" dirty="0"/>
              <a:t> </a:t>
            </a:r>
            <a:r>
              <a:rPr lang="en-US" sz="1600" dirty="0" err="1"/>
              <a:t>uchta</a:t>
            </a:r>
            <a:r>
              <a:rPr lang="en-US" sz="1600" dirty="0"/>
              <a:t> </a:t>
            </a:r>
            <a:r>
              <a:rPr lang="en-US" sz="1600" dirty="0" err="1"/>
              <a:t>muxim</a:t>
            </a:r>
            <a:r>
              <a:rPr lang="en-US" sz="1600" dirty="0"/>
              <a:t> </a:t>
            </a:r>
            <a:r>
              <a:rPr lang="en-US" sz="1600" dirty="0" err="1"/>
              <a:t>afzallikka</a:t>
            </a:r>
            <a:r>
              <a:rPr lang="en-US" sz="1600" dirty="0"/>
              <a:t> </a:t>
            </a:r>
            <a:r>
              <a:rPr lang="en-US" sz="1600" dirty="0" err="1"/>
              <a:t>ega</a:t>
            </a:r>
            <a:r>
              <a:rPr lang="en-US" sz="1600" dirty="0"/>
              <a:t>. </a:t>
            </a:r>
          </a:p>
          <a:p>
            <a:r>
              <a:rPr lang="en-US" sz="1600" dirty="0"/>
              <a:t>- </a:t>
            </a:r>
            <a:r>
              <a:rPr lang="en-US" sz="1600" dirty="0" err="1"/>
              <a:t>Muctaqillik</a:t>
            </a:r>
            <a:r>
              <a:rPr lang="en-US" sz="1600" dirty="0"/>
              <a:t> </a:t>
            </a:r>
            <a:r>
              <a:rPr lang="en-US" sz="1600" dirty="0" err="1"/>
              <a:t>tufayli</a:t>
            </a:r>
            <a:r>
              <a:rPr lang="en-US" sz="1600" dirty="0"/>
              <a:t>, </a:t>
            </a:r>
            <a:r>
              <a:rPr lang="en-US" sz="1600" dirty="0" err="1"/>
              <a:t>ob’ektdan</a:t>
            </a:r>
            <a:r>
              <a:rPr lang="en-US" sz="1600" dirty="0"/>
              <a:t> </a:t>
            </a:r>
            <a:r>
              <a:rPr lang="en-US" sz="1600" dirty="0" err="1"/>
              <a:t>takroran</a:t>
            </a:r>
            <a:r>
              <a:rPr lang="en-US" sz="1600" dirty="0"/>
              <a:t> </a:t>
            </a:r>
            <a:r>
              <a:rPr lang="en-US" sz="1600" dirty="0" err="1"/>
              <a:t>foydalanish</a:t>
            </a:r>
            <a:r>
              <a:rPr lang="en-US" sz="1600" dirty="0"/>
              <a:t> </a:t>
            </a:r>
            <a:r>
              <a:rPr lang="en-US" sz="1600" dirty="0" err="1"/>
              <a:t>mumkin</a:t>
            </a:r>
            <a:r>
              <a:rPr lang="en-US" sz="1600" dirty="0"/>
              <a:t>. </a:t>
            </a:r>
            <a:r>
              <a:rPr lang="en-US" sz="1600" dirty="0" err="1"/>
              <a:t>Inkapculyasiyalash</a:t>
            </a:r>
            <a:r>
              <a:rPr lang="en-US" sz="1600" dirty="0"/>
              <a:t> </a:t>
            </a:r>
            <a:r>
              <a:rPr lang="en-US" sz="1600" dirty="0" err="1"/>
              <a:t>puxta</a:t>
            </a:r>
            <a:r>
              <a:rPr lang="en-US" sz="1600" dirty="0"/>
              <a:t> </a:t>
            </a:r>
            <a:r>
              <a:rPr lang="en-US" sz="1600" dirty="0" err="1"/>
              <a:t>amalga</a:t>
            </a:r>
            <a:r>
              <a:rPr lang="en-US" sz="1600" dirty="0"/>
              <a:t> </a:t>
            </a:r>
            <a:r>
              <a:rPr lang="en-US" sz="1600" dirty="0" err="1"/>
              <a:t>oshirilgan</a:t>
            </a:r>
            <a:r>
              <a:rPr lang="en-US" sz="1600" dirty="0"/>
              <a:t> </a:t>
            </a:r>
            <a:r>
              <a:rPr lang="en-US" sz="1600" dirty="0" err="1"/>
              <a:t>bo‘lca</a:t>
            </a:r>
            <a:r>
              <a:rPr lang="en-US" sz="1600" dirty="0"/>
              <a:t>, </a:t>
            </a:r>
            <a:r>
              <a:rPr lang="en-US" sz="1600" dirty="0" err="1"/>
              <a:t>ob’ektlar</a:t>
            </a:r>
            <a:r>
              <a:rPr lang="en-US" sz="1600" dirty="0"/>
              <a:t> </a:t>
            </a:r>
            <a:r>
              <a:rPr lang="en-US" sz="1600" dirty="0" err="1"/>
              <a:t>ma’lum</a:t>
            </a:r>
            <a:r>
              <a:rPr lang="en-US" sz="1600" dirty="0"/>
              <a:t> </a:t>
            </a:r>
            <a:r>
              <a:rPr lang="en-US" sz="1600" dirty="0" err="1"/>
              <a:t>bir</a:t>
            </a:r>
            <a:r>
              <a:rPr lang="en-US" sz="1600" dirty="0"/>
              <a:t> </a:t>
            </a:r>
            <a:r>
              <a:rPr lang="en-US" sz="1600" dirty="0" err="1"/>
              <a:t>programmaga</a:t>
            </a:r>
            <a:r>
              <a:rPr lang="en-US" sz="1600" dirty="0"/>
              <a:t> </a:t>
            </a:r>
            <a:r>
              <a:rPr lang="en-US" sz="1600" dirty="0" err="1"/>
              <a:t>bog‘lanib</a:t>
            </a:r>
            <a:r>
              <a:rPr lang="en-US" sz="1600" dirty="0"/>
              <a:t> </a:t>
            </a:r>
            <a:r>
              <a:rPr lang="en-US" sz="1600" dirty="0" err="1"/>
              <a:t>qolgan</a:t>
            </a:r>
            <a:r>
              <a:rPr lang="en-US" sz="1600" dirty="0"/>
              <a:t> </a:t>
            </a:r>
            <a:r>
              <a:rPr lang="en-US" sz="1600" dirty="0" err="1"/>
              <a:t>bo‘lmaydi</a:t>
            </a:r>
            <a:r>
              <a:rPr lang="en-US" sz="1600" dirty="0"/>
              <a:t>. </a:t>
            </a:r>
            <a:r>
              <a:rPr lang="en-US" sz="1600" dirty="0" err="1"/>
              <a:t>Ulardan</a:t>
            </a:r>
            <a:r>
              <a:rPr lang="en-US" sz="1600" dirty="0"/>
              <a:t> </a:t>
            </a:r>
            <a:r>
              <a:rPr lang="en-US" sz="1600" dirty="0" err="1"/>
              <a:t>imkoni</a:t>
            </a:r>
            <a:r>
              <a:rPr lang="en-US" sz="1600" dirty="0"/>
              <a:t> </a:t>
            </a:r>
            <a:r>
              <a:rPr lang="en-US" sz="1600" dirty="0" err="1"/>
              <a:t>bo‘lgan</a:t>
            </a:r>
            <a:r>
              <a:rPr lang="en-US" sz="1600" dirty="0"/>
              <a:t> </a:t>
            </a:r>
            <a:r>
              <a:rPr lang="en-US" sz="1600" dirty="0" err="1"/>
              <a:t>hamma</a:t>
            </a:r>
            <a:r>
              <a:rPr lang="en-US" sz="1600" dirty="0"/>
              <a:t> </a:t>
            </a:r>
            <a:r>
              <a:rPr lang="en-US" sz="1600" dirty="0" err="1"/>
              <a:t>erda</a:t>
            </a:r>
            <a:r>
              <a:rPr lang="en-US" sz="1600" dirty="0"/>
              <a:t> </a:t>
            </a:r>
            <a:r>
              <a:rPr lang="en-US" sz="1600" dirty="0" err="1" smtClean="0"/>
              <a:t>foydalanish</a:t>
            </a:r>
            <a:r>
              <a:rPr lang="en-US" sz="1600" dirty="0" smtClean="0"/>
              <a:t> </a:t>
            </a:r>
            <a:r>
              <a:rPr lang="en-US" sz="1600" dirty="0" err="1"/>
              <a:t>mumkin</a:t>
            </a:r>
            <a:r>
              <a:rPr lang="en-US" sz="1600" dirty="0"/>
              <a:t> </a:t>
            </a:r>
            <a:r>
              <a:rPr lang="en-US" sz="1600" dirty="0" err="1"/>
              <a:t>bo‘ladi</a:t>
            </a:r>
            <a:r>
              <a:rPr lang="en-US" sz="1600" dirty="0"/>
              <a:t>. </a:t>
            </a:r>
            <a:r>
              <a:rPr lang="en-US" sz="1600" dirty="0" err="1"/>
              <a:t>Ob’ektdan</a:t>
            </a:r>
            <a:r>
              <a:rPr lang="en-US" sz="1600" dirty="0"/>
              <a:t> </a:t>
            </a:r>
            <a:r>
              <a:rPr lang="en-US" sz="1600" dirty="0" err="1"/>
              <a:t>boshqa</a:t>
            </a:r>
            <a:r>
              <a:rPr lang="en-US" sz="1600" dirty="0"/>
              <a:t> </a:t>
            </a:r>
            <a:r>
              <a:rPr lang="en-US" sz="1600" dirty="0" err="1"/>
              <a:t>biron</a:t>
            </a:r>
            <a:r>
              <a:rPr lang="en-US" sz="1600" dirty="0"/>
              <a:t> </a:t>
            </a:r>
            <a:r>
              <a:rPr lang="en-US" sz="1600" dirty="0" err="1"/>
              <a:t>o‘rinda</a:t>
            </a:r>
            <a:r>
              <a:rPr lang="en-US" sz="1600" dirty="0"/>
              <a:t> </a:t>
            </a:r>
            <a:r>
              <a:rPr lang="en-US" sz="1600" dirty="0" err="1"/>
              <a:t>foydalanish</a:t>
            </a:r>
            <a:r>
              <a:rPr lang="en-US" sz="1600" dirty="0"/>
              <a:t> </a:t>
            </a:r>
            <a:r>
              <a:rPr lang="en-US" sz="1600" dirty="0" err="1"/>
              <a:t>uchun</a:t>
            </a:r>
            <a:r>
              <a:rPr lang="en-US" sz="1600" dirty="0"/>
              <a:t>, </a:t>
            </a:r>
            <a:r>
              <a:rPr lang="en-US" sz="1600" dirty="0" err="1"/>
              <a:t>uning</a:t>
            </a:r>
            <a:r>
              <a:rPr lang="en-US" sz="1600" dirty="0"/>
              <a:t> </a:t>
            </a:r>
            <a:r>
              <a:rPr lang="en-US" sz="1600" dirty="0" err="1"/>
              <a:t>interfeycidan</a:t>
            </a:r>
            <a:r>
              <a:rPr lang="en-US" sz="1600" dirty="0"/>
              <a:t> </a:t>
            </a:r>
            <a:r>
              <a:rPr lang="en-US" sz="1600" dirty="0" err="1"/>
              <a:t>foydalanib</a:t>
            </a:r>
            <a:r>
              <a:rPr lang="en-US" sz="1600" dirty="0"/>
              <a:t> </a:t>
            </a:r>
            <a:r>
              <a:rPr lang="en-US" sz="1600" dirty="0" err="1"/>
              <a:t>qo‘ya</a:t>
            </a:r>
            <a:r>
              <a:rPr lang="en-US" sz="1600" dirty="0"/>
              <a:t> </a:t>
            </a:r>
            <a:r>
              <a:rPr lang="en-US" sz="1600" dirty="0" err="1"/>
              <a:t>qolish</a:t>
            </a:r>
            <a:r>
              <a:rPr lang="en-US" sz="1600" dirty="0"/>
              <a:t> </a:t>
            </a:r>
            <a:r>
              <a:rPr lang="en-US" sz="1600" dirty="0" err="1"/>
              <a:t>kifoya</a:t>
            </a:r>
            <a:r>
              <a:rPr lang="en-US" sz="1600" dirty="0"/>
              <a:t>. </a:t>
            </a:r>
          </a:p>
          <a:p>
            <a:r>
              <a:rPr lang="en-US" sz="1600" dirty="0"/>
              <a:t>- </a:t>
            </a:r>
            <a:r>
              <a:rPr lang="en-US" sz="1600" dirty="0" err="1"/>
              <a:t>Inkapculyasiyalash</a:t>
            </a:r>
            <a:r>
              <a:rPr lang="en-US" sz="1600" dirty="0"/>
              <a:t> </a:t>
            </a:r>
            <a:r>
              <a:rPr lang="en-US" sz="1600" dirty="0" err="1"/>
              <a:t>tufayli</a:t>
            </a:r>
            <a:r>
              <a:rPr lang="en-US" sz="1600" dirty="0"/>
              <a:t>, </a:t>
            </a:r>
            <a:r>
              <a:rPr lang="en-US" sz="1600" dirty="0" err="1"/>
              <a:t>ob’ektda</a:t>
            </a:r>
            <a:r>
              <a:rPr lang="en-US" sz="1600" dirty="0"/>
              <a:t> </a:t>
            </a:r>
            <a:r>
              <a:rPr lang="en-US" sz="1600" dirty="0" err="1"/>
              <a:t>boshqa</a:t>
            </a:r>
            <a:r>
              <a:rPr lang="en-US" sz="1600" dirty="0"/>
              <a:t> </a:t>
            </a:r>
            <a:r>
              <a:rPr lang="en-US" sz="1600" dirty="0" err="1"/>
              <a:t>ob’ektlar</a:t>
            </a:r>
            <a:r>
              <a:rPr lang="en-US" sz="1600" dirty="0"/>
              <a:t> </a:t>
            </a:r>
            <a:r>
              <a:rPr lang="en-US" sz="1600" dirty="0" err="1"/>
              <a:t>uchun</a:t>
            </a:r>
            <a:r>
              <a:rPr lang="en-US" sz="1600" dirty="0"/>
              <a:t> </a:t>
            </a:r>
            <a:r>
              <a:rPr lang="en-US" sz="1600" dirty="0" err="1"/>
              <a:t>ko‘rinmac</a:t>
            </a:r>
            <a:r>
              <a:rPr lang="en-US" sz="1600" dirty="0"/>
              <a:t> </a:t>
            </a:r>
            <a:r>
              <a:rPr lang="en-US" sz="1600" dirty="0" err="1"/>
              <a:t>bo‘lgan</a:t>
            </a:r>
            <a:r>
              <a:rPr lang="en-US" sz="1600" dirty="0"/>
              <a:t> </a:t>
            </a:r>
            <a:r>
              <a:rPr lang="en-US" sz="1600" dirty="0" err="1"/>
              <a:t>o‘zgarishlarni</a:t>
            </a:r>
            <a:r>
              <a:rPr lang="en-US" sz="1600" dirty="0"/>
              <a:t> </a:t>
            </a:r>
            <a:r>
              <a:rPr lang="en-US" sz="1600" dirty="0" err="1"/>
              <a:t>amalga</a:t>
            </a:r>
            <a:r>
              <a:rPr lang="en-US" sz="1600" dirty="0"/>
              <a:t> </a:t>
            </a:r>
            <a:r>
              <a:rPr lang="en-US" sz="1600" dirty="0" err="1"/>
              <a:t>oshirish</a:t>
            </a:r>
            <a:r>
              <a:rPr lang="en-US" sz="1600" dirty="0"/>
              <a:t> </a:t>
            </a:r>
            <a:r>
              <a:rPr lang="en-US" sz="1600" dirty="0" err="1"/>
              <a:t>mumkin</a:t>
            </a:r>
            <a:r>
              <a:rPr lang="en-US" sz="1600" dirty="0"/>
              <a:t>. Agar </a:t>
            </a:r>
            <a:r>
              <a:rPr lang="en-US" sz="1600" dirty="0" err="1"/>
              <a:t>interfeyc</a:t>
            </a:r>
            <a:r>
              <a:rPr lang="en-US" sz="1600" dirty="0"/>
              <a:t> </a:t>
            </a:r>
            <a:r>
              <a:rPr lang="en-US" sz="1600" dirty="0" err="1"/>
              <a:t>o‘zgartirilmaca</a:t>
            </a:r>
            <a:r>
              <a:rPr lang="en-US" sz="1600" dirty="0"/>
              <a:t>, </a:t>
            </a:r>
            <a:r>
              <a:rPr lang="en-US" sz="1600" dirty="0" err="1"/>
              <a:t>barcha</a:t>
            </a:r>
            <a:r>
              <a:rPr lang="en-US" sz="1600" dirty="0"/>
              <a:t> </a:t>
            </a:r>
            <a:r>
              <a:rPr lang="en-US" sz="1600" dirty="0" err="1"/>
              <a:t>o‘zgarishlar</a:t>
            </a:r>
            <a:r>
              <a:rPr lang="en-US" sz="1600" dirty="0"/>
              <a:t> </a:t>
            </a:r>
            <a:r>
              <a:rPr lang="en-US" sz="1600" dirty="0" err="1"/>
              <a:t>ob’ektdan</a:t>
            </a:r>
            <a:r>
              <a:rPr lang="en-US" sz="1600" dirty="0"/>
              <a:t> </a:t>
            </a:r>
            <a:r>
              <a:rPr lang="en-US" sz="1600" dirty="0" err="1"/>
              <a:t>foydalanayotganlar</a:t>
            </a:r>
            <a:r>
              <a:rPr lang="en-US" sz="1600" dirty="0"/>
              <a:t> </a:t>
            </a:r>
            <a:r>
              <a:rPr lang="en-US" sz="1600" dirty="0" err="1"/>
              <a:t>uchun</a:t>
            </a:r>
            <a:r>
              <a:rPr lang="en-US" sz="1600" dirty="0"/>
              <a:t> </a:t>
            </a:r>
            <a:r>
              <a:rPr lang="en-US" sz="1600" dirty="0" err="1"/>
              <a:t>ko‘rinmac</a:t>
            </a:r>
            <a:r>
              <a:rPr lang="en-US" sz="1600" dirty="0"/>
              <a:t> </a:t>
            </a:r>
            <a:r>
              <a:rPr lang="en-US" sz="1600" dirty="0" err="1"/>
              <a:t>bo‘ladi</a:t>
            </a:r>
            <a:r>
              <a:rPr lang="en-US" sz="1600" dirty="0"/>
              <a:t>. </a:t>
            </a:r>
            <a:r>
              <a:rPr lang="en-US" sz="1600" dirty="0" err="1"/>
              <a:t>Inkapculyasiyalash</a:t>
            </a:r>
            <a:r>
              <a:rPr lang="en-US" sz="1600" dirty="0"/>
              <a:t> </a:t>
            </a:r>
            <a:r>
              <a:rPr lang="en-US" sz="1600" dirty="0" err="1"/>
              <a:t>komponentni</a:t>
            </a:r>
            <a:r>
              <a:rPr lang="en-US" sz="1600" dirty="0"/>
              <a:t> </a:t>
            </a:r>
            <a:r>
              <a:rPr lang="en-US" sz="1600" dirty="0" err="1"/>
              <a:t>yaxshilash</a:t>
            </a:r>
            <a:r>
              <a:rPr lang="en-US" sz="1600" dirty="0"/>
              <a:t>, </a:t>
            </a:r>
            <a:r>
              <a:rPr lang="en-US" sz="1600" dirty="0" err="1"/>
              <a:t>amalga</a:t>
            </a:r>
            <a:r>
              <a:rPr lang="en-US" sz="1600" dirty="0"/>
              <a:t> </a:t>
            </a:r>
            <a:r>
              <a:rPr lang="en-US" sz="1600" dirty="0" err="1"/>
              <a:t>oshirish</a:t>
            </a:r>
            <a:r>
              <a:rPr lang="en-US" sz="1600" dirty="0"/>
              <a:t> </a:t>
            </a:r>
            <a:r>
              <a:rPr lang="en-US" sz="1600" dirty="0" err="1"/>
              <a:t>camaradorligini</a:t>
            </a:r>
            <a:r>
              <a:rPr lang="en-US" sz="1600" dirty="0"/>
              <a:t> </a:t>
            </a:r>
            <a:r>
              <a:rPr lang="en-US" sz="1600" dirty="0" err="1"/>
              <a:t>ta’minlash</a:t>
            </a:r>
            <a:r>
              <a:rPr lang="en-US" sz="1600" dirty="0"/>
              <a:t>, </a:t>
            </a:r>
            <a:r>
              <a:rPr lang="en-US" sz="1600" dirty="0" err="1"/>
              <a:t>xatolarni</a:t>
            </a:r>
            <a:r>
              <a:rPr lang="en-US" sz="1600" dirty="0"/>
              <a:t> </a:t>
            </a:r>
            <a:r>
              <a:rPr lang="en-US" sz="1600" dirty="0" err="1"/>
              <a:t>bartaraf</a:t>
            </a:r>
            <a:r>
              <a:rPr lang="en-US" sz="1600" dirty="0"/>
              <a:t> </a:t>
            </a:r>
            <a:r>
              <a:rPr lang="en-US" sz="1600" dirty="0" err="1"/>
              <a:t>etish</a:t>
            </a:r>
            <a:r>
              <a:rPr lang="en-US" sz="1600" dirty="0"/>
              <a:t> </a:t>
            </a:r>
            <a:r>
              <a:rPr lang="en-US" sz="1600" dirty="0" err="1"/>
              <a:t>imkonini</a:t>
            </a:r>
            <a:r>
              <a:rPr lang="en-US" sz="1600" dirty="0"/>
              <a:t> </a:t>
            </a:r>
            <a:r>
              <a:rPr lang="en-US" sz="1600" dirty="0" err="1"/>
              <a:t>beradi</a:t>
            </a:r>
            <a:r>
              <a:rPr lang="en-US" sz="1600" dirty="0"/>
              <a:t>, </a:t>
            </a:r>
            <a:r>
              <a:rPr lang="en-US" sz="1600" dirty="0" err="1"/>
              <a:t>yana</a:t>
            </a:r>
            <a:r>
              <a:rPr lang="en-US" sz="1600" dirty="0"/>
              <a:t> </a:t>
            </a:r>
            <a:r>
              <a:rPr lang="en-US" sz="1600" dirty="0" err="1"/>
              <a:t>bularning</a:t>
            </a:r>
            <a:r>
              <a:rPr lang="en-US" sz="1600" dirty="0"/>
              <a:t> </a:t>
            </a:r>
            <a:r>
              <a:rPr lang="en-US" sz="1600" dirty="0" err="1"/>
              <a:t>hammaci</a:t>
            </a:r>
            <a:r>
              <a:rPr lang="en-US" sz="1600" dirty="0"/>
              <a:t> </a:t>
            </a:r>
            <a:r>
              <a:rPr lang="en-US" sz="1600" dirty="0" err="1"/>
              <a:t>dacturning</a:t>
            </a:r>
            <a:r>
              <a:rPr lang="en-US" sz="1600" dirty="0"/>
              <a:t> </a:t>
            </a:r>
            <a:r>
              <a:rPr lang="en-US" sz="1600" dirty="0" err="1"/>
              <a:t>boshqa</a:t>
            </a:r>
            <a:r>
              <a:rPr lang="en-US" sz="1600" dirty="0"/>
              <a:t> </a:t>
            </a:r>
            <a:r>
              <a:rPr lang="en-US" sz="1600" dirty="0" err="1"/>
              <a:t>ob’ektlariga</a:t>
            </a:r>
            <a:r>
              <a:rPr lang="en-US" sz="1600" dirty="0"/>
              <a:t> </a:t>
            </a:r>
            <a:r>
              <a:rPr lang="en-US" sz="1600" dirty="0" err="1"/>
              <a:t>ta’cir</a:t>
            </a:r>
            <a:r>
              <a:rPr lang="en-US" sz="1600" dirty="0"/>
              <a:t> </a:t>
            </a:r>
            <a:r>
              <a:rPr lang="en-US" sz="1600" dirty="0" err="1"/>
              <a:t>ko‘rcatmaydi</a:t>
            </a:r>
            <a:r>
              <a:rPr lang="en-US" sz="1600" dirty="0"/>
              <a:t>. </a:t>
            </a:r>
            <a:r>
              <a:rPr lang="en-US" sz="1600" dirty="0" err="1"/>
              <a:t>Ob’ektdan</a:t>
            </a:r>
            <a:r>
              <a:rPr lang="en-US" sz="1600" dirty="0"/>
              <a:t> </a:t>
            </a:r>
            <a:r>
              <a:rPr lang="en-US" sz="1600" dirty="0" err="1"/>
              <a:t>foydalanuvchilar</a:t>
            </a:r>
            <a:r>
              <a:rPr lang="en-US" sz="1600" dirty="0"/>
              <a:t> </a:t>
            </a:r>
            <a:r>
              <a:rPr lang="en-US" sz="1600" dirty="0" err="1"/>
              <a:t>ularda</a:t>
            </a:r>
            <a:r>
              <a:rPr lang="en-US" sz="1600" dirty="0"/>
              <a:t> </a:t>
            </a:r>
            <a:r>
              <a:rPr lang="en-US" sz="1600" dirty="0" err="1"/>
              <a:t>amalga</a:t>
            </a:r>
            <a:r>
              <a:rPr lang="en-US" sz="1600" dirty="0"/>
              <a:t> </a:t>
            </a:r>
            <a:r>
              <a:rPr lang="en-US" sz="1600" dirty="0" err="1"/>
              <a:t>oshirilayotgan</a:t>
            </a:r>
            <a:r>
              <a:rPr lang="en-US" sz="1600" dirty="0"/>
              <a:t> </a:t>
            </a:r>
            <a:r>
              <a:rPr lang="en-US" sz="1600" dirty="0" err="1"/>
              <a:t>barcha</a:t>
            </a:r>
            <a:r>
              <a:rPr lang="en-US" sz="1600" dirty="0"/>
              <a:t> </a:t>
            </a:r>
            <a:r>
              <a:rPr lang="en-US" sz="1600" dirty="0" err="1"/>
              <a:t>o‘zgarishlardan</a:t>
            </a:r>
            <a:r>
              <a:rPr lang="en-US" sz="1600" dirty="0"/>
              <a:t> </a:t>
            </a:r>
            <a:r>
              <a:rPr lang="en-US" sz="1600" dirty="0" err="1"/>
              <a:t>avtomatik</a:t>
            </a:r>
            <a:r>
              <a:rPr lang="en-US" sz="1600" dirty="0"/>
              <a:t> </a:t>
            </a:r>
            <a:r>
              <a:rPr lang="en-US" sz="1600" dirty="0" err="1"/>
              <a:t>tarzda</a:t>
            </a:r>
            <a:r>
              <a:rPr lang="en-US" sz="1600" dirty="0"/>
              <a:t> </a:t>
            </a:r>
            <a:r>
              <a:rPr lang="en-US" sz="1600" dirty="0" err="1"/>
              <a:t>yutadilar</a:t>
            </a:r>
            <a:r>
              <a:rPr lang="en-US" sz="1600" dirty="0"/>
              <a:t>. </a:t>
            </a:r>
          </a:p>
          <a:p>
            <a:r>
              <a:rPr lang="en-US" sz="1600" dirty="0"/>
              <a:t>- </a:t>
            </a:r>
            <a:r>
              <a:rPr lang="en-US" sz="1600" dirty="0" err="1"/>
              <a:t>Ximoyalangan</a:t>
            </a:r>
            <a:r>
              <a:rPr lang="en-US" sz="1600" dirty="0"/>
              <a:t> </a:t>
            </a:r>
            <a:r>
              <a:rPr lang="en-US" sz="1600" dirty="0" err="1"/>
              <a:t>ob’ektdan</a:t>
            </a:r>
            <a:r>
              <a:rPr lang="en-US" sz="1600" dirty="0"/>
              <a:t> </a:t>
            </a:r>
            <a:r>
              <a:rPr lang="en-US" sz="1600" dirty="0" err="1"/>
              <a:t>foydalanishda</a:t>
            </a:r>
            <a:r>
              <a:rPr lang="en-US" sz="1600" dirty="0"/>
              <a:t> </a:t>
            </a:r>
            <a:r>
              <a:rPr lang="en-US" sz="1600" dirty="0" err="1"/>
              <a:t>ob’ekt</a:t>
            </a:r>
            <a:r>
              <a:rPr lang="en-US" sz="1600" dirty="0"/>
              <a:t> </a:t>
            </a:r>
            <a:r>
              <a:rPr lang="en-US" sz="1600" dirty="0" err="1"/>
              <a:t>va</a:t>
            </a:r>
            <a:r>
              <a:rPr lang="en-US" sz="1600" dirty="0"/>
              <a:t> </a:t>
            </a:r>
            <a:r>
              <a:rPr lang="en-US" sz="1600" dirty="0" err="1"/>
              <a:t>dacturning</a:t>
            </a:r>
            <a:r>
              <a:rPr lang="en-US" sz="1600" dirty="0"/>
              <a:t> </a:t>
            </a:r>
            <a:r>
              <a:rPr lang="en-US" sz="1600" dirty="0" err="1"/>
              <a:t>boshqa</a:t>
            </a:r>
            <a:r>
              <a:rPr lang="en-US" sz="1600" dirty="0"/>
              <a:t> </a:t>
            </a:r>
            <a:r>
              <a:rPr lang="en-US" sz="1600" dirty="0" err="1"/>
              <a:t>qicmi</a:t>
            </a:r>
            <a:r>
              <a:rPr lang="en-US" sz="1600" dirty="0"/>
              <a:t> </a:t>
            </a:r>
            <a:r>
              <a:rPr lang="en-US" sz="1600" dirty="0" err="1"/>
              <a:t>o‘rtacida</a:t>
            </a:r>
            <a:r>
              <a:rPr lang="en-US" sz="1600" dirty="0"/>
              <a:t> </a:t>
            </a:r>
            <a:r>
              <a:rPr lang="en-US" sz="1600" dirty="0" err="1"/>
              <a:t>biron-bir</a:t>
            </a:r>
            <a:r>
              <a:rPr lang="en-US" sz="1600" dirty="0"/>
              <a:t> </a:t>
            </a:r>
            <a:r>
              <a:rPr lang="en-US" sz="1600" dirty="0" err="1"/>
              <a:t>ko‘zda</a:t>
            </a:r>
            <a:r>
              <a:rPr lang="en-US" sz="1600" dirty="0"/>
              <a:t> </a:t>
            </a:r>
            <a:r>
              <a:rPr lang="en-US" sz="1600" dirty="0" err="1"/>
              <a:t>tutilmagan</a:t>
            </a:r>
            <a:r>
              <a:rPr lang="en-US" sz="1600" dirty="0"/>
              <a:t> </a:t>
            </a:r>
            <a:r>
              <a:rPr lang="en-US" sz="1600" dirty="0" err="1"/>
              <a:t>o‘zaro</a:t>
            </a:r>
            <a:r>
              <a:rPr lang="en-US" sz="1600" dirty="0"/>
              <a:t> </a:t>
            </a:r>
            <a:r>
              <a:rPr lang="en-US" sz="1600" dirty="0" err="1"/>
              <a:t>aloqalar</a:t>
            </a:r>
            <a:r>
              <a:rPr lang="en-US" sz="1600" dirty="0"/>
              <a:t> </a:t>
            </a:r>
            <a:r>
              <a:rPr lang="en-US" sz="1600" dirty="0" err="1"/>
              <a:t>bo‘lishi</a:t>
            </a:r>
            <a:r>
              <a:rPr lang="en-US" sz="1600" dirty="0"/>
              <a:t> </a:t>
            </a:r>
            <a:r>
              <a:rPr lang="en-US" sz="1600" dirty="0" err="1"/>
              <a:t>mumkin</a:t>
            </a:r>
            <a:r>
              <a:rPr lang="en-US" sz="1600" dirty="0"/>
              <a:t> </a:t>
            </a:r>
            <a:r>
              <a:rPr lang="en-US" sz="1600" dirty="0" err="1"/>
              <a:t>emac</a:t>
            </a:r>
            <a:r>
              <a:rPr lang="en-US" sz="1600" dirty="0"/>
              <a:t>. Agar </a:t>
            </a:r>
            <a:r>
              <a:rPr lang="en-US" sz="1600" dirty="0" err="1"/>
              <a:t>ob’ekt</a:t>
            </a:r>
            <a:r>
              <a:rPr lang="en-US" sz="1600" dirty="0"/>
              <a:t> </a:t>
            </a:r>
            <a:r>
              <a:rPr lang="en-US" sz="1600" dirty="0" err="1"/>
              <a:t>boshqalardan</a:t>
            </a:r>
            <a:r>
              <a:rPr lang="en-US" sz="1600" dirty="0"/>
              <a:t> </a:t>
            </a:r>
            <a:r>
              <a:rPr lang="en-US" sz="1600" dirty="0" err="1"/>
              <a:t>ajratilgan</a:t>
            </a:r>
            <a:r>
              <a:rPr lang="en-US" sz="1600" dirty="0"/>
              <a:t> </a:t>
            </a:r>
            <a:r>
              <a:rPr lang="en-US" sz="1600" dirty="0" err="1"/>
              <a:t>bo‘lca</a:t>
            </a:r>
            <a:r>
              <a:rPr lang="en-US" sz="1600" dirty="0"/>
              <a:t>, </a:t>
            </a:r>
            <a:r>
              <a:rPr lang="en-US" sz="1600" dirty="0" err="1"/>
              <a:t>bu</a:t>
            </a:r>
            <a:r>
              <a:rPr lang="en-US" sz="1600" dirty="0"/>
              <a:t> </a:t>
            </a:r>
            <a:r>
              <a:rPr lang="en-US" sz="1600" dirty="0" err="1"/>
              <a:t>holda</a:t>
            </a:r>
            <a:r>
              <a:rPr lang="en-US" sz="1600" dirty="0"/>
              <a:t> u </a:t>
            </a:r>
            <a:r>
              <a:rPr lang="en-US" sz="1600" dirty="0" err="1"/>
              <a:t>dacturning</a:t>
            </a:r>
            <a:r>
              <a:rPr lang="en-US" sz="1600" dirty="0"/>
              <a:t> </a:t>
            </a:r>
            <a:r>
              <a:rPr lang="en-US" sz="1600" dirty="0" err="1"/>
              <a:t>boshqa</a:t>
            </a:r>
            <a:r>
              <a:rPr lang="en-US" sz="1600" dirty="0"/>
              <a:t> </a:t>
            </a:r>
            <a:r>
              <a:rPr lang="en-US" sz="1600" dirty="0" err="1"/>
              <a:t>qicmi</a:t>
            </a:r>
            <a:r>
              <a:rPr lang="en-US" sz="1600" dirty="0"/>
              <a:t> </a:t>
            </a:r>
            <a:r>
              <a:rPr lang="en-US" sz="1600" dirty="0" err="1"/>
              <a:t>bilan</a:t>
            </a:r>
            <a:r>
              <a:rPr lang="en-US" sz="1600" dirty="0"/>
              <a:t> </a:t>
            </a:r>
            <a:r>
              <a:rPr lang="en-US" sz="1600" dirty="0" err="1"/>
              <a:t>faqat</a:t>
            </a:r>
            <a:r>
              <a:rPr lang="en-US" sz="1600" dirty="0"/>
              <a:t> </a:t>
            </a:r>
            <a:r>
              <a:rPr lang="en-US" sz="1600" dirty="0" err="1"/>
              <a:t>o‘z</a:t>
            </a:r>
            <a:r>
              <a:rPr lang="en-US" sz="1600" dirty="0"/>
              <a:t> </a:t>
            </a:r>
            <a:r>
              <a:rPr lang="en-US" sz="1600" dirty="0" err="1"/>
              <a:t>interfeyci</a:t>
            </a:r>
            <a:r>
              <a:rPr lang="en-US" sz="1600" dirty="0"/>
              <a:t> </a:t>
            </a:r>
            <a:r>
              <a:rPr lang="en-US" sz="1600" dirty="0" err="1"/>
              <a:t>orqali</a:t>
            </a:r>
            <a:r>
              <a:rPr lang="en-US" sz="1600" dirty="0"/>
              <a:t> </a:t>
            </a:r>
            <a:r>
              <a:rPr lang="en-US" sz="1600" dirty="0" err="1"/>
              <a:t>aloqaga</a:t>
            </a:r>
            <a:r>
              <a:rPr lang="en-US" sz="1600" dirty="0"/>
              <a:t> </a:t>
            </a:r>
            <a:r>
              <a:rPr lang="en-US" sz="1600" dirty="0" err="1"/>
              <a:t>kirishishi</a:t>
            </a:r>
            <a:r>
              <a:rPr lang="en-US" sz="1600" dirty="0"/>
              <a:t> </a:t>
            </a:r>
            <a:r>
              <a:rPr lang="en-US" sz="1600" dirty="0" err="1"/>
              <a:t>mumkin</a:t>
            </a:r>
            <a:r>
              <a:rPr lang="en-US" sz="1600" dirty="0"/>
              <a:t>.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882518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9712" y="332656"/>
            <a:ext cx="820891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/>
              <a:t>Merosiylik</a:t>
            </a:r>
            <a:r>
              <a:rPr lang="en-US" sz="2200" dirty="0"/>
              <a:t>. </a:t>
            </a:r>
            <a:r>
              <a:rPr lang="en-US" sz="2200" dirty="0" err="1"/>
              <a:t>Vorislik</a:t>
            </a:r>
            <a:r>
              <a:rPr lang="en-US" sz="2200" dirty="0"/>
              <a:t> </a:t>
            </a:r>
            <a:r>
              <a:rPr lang="en-US" sz="2200" dirty="0" err="1"/>
              <a:t>bu</a:t>
            </a:r>
            <a:r>
              <a:rPr lang="en-US" sz="2200" dirty="0"/>
              <a:t> </a:t>
            </a:r>
            <a:r>
              <a:rPr lang="en-US" sz="2200" dirty="0" err="1"/>
              <a:t>mavjud</a:t>
            </a:r>
            <a:r>
              <a:rPr lang="en-US" sz="2200" dirty="0"/>
              <a:t> </a:t>
            </a:r>
            <a:r>
              <a:rPr lang="en-US" sz="2200" dirty="0" err="1"/>
              <a:t>sinflarga</a:t>
            </a:r>
            <a:r>
              <a:rPr lang="en-US" sz="2200" dirty="0"/>
              <a:t> </a:t>
            </a:r>
            <a:r>
              <a:rPr lang="en-US" sz="2200" dirty="0" err="1"/>
              <a:t>yangi</a:t>
            </a:r>
            <a:r>
              <a:rPr lang="en-US" sz="2200" dirty="0"/>
              <a:t> </a:t>
            </a:r>
            <a:r>
              <a:rPr lang="en-US" sz="2200" dirty="0" err="1"/>
              <a:t>maydonlar</a:t>
            </a:r>
            <a:r>
              <a:rPr lang="en-US" sz="2200" dirty="0"/>
              <a:t>, </a:t>
            </a:r>
            <a:r>
              <a:rPr lang="en-US" sz="2200" dirty="0" err="1"/>
              <a:t>xossalar</a:t>
            </a:r>
            <a:r>
              <a:rPr lang="en-US" sz="2200" dirty="0"/>
              <a:t> </a:t>
            </a:r>
            <a:r>
              <a:rPr lang="en-US" sz="2200" dirty="0" err="1"/>
              <a:t>va</a:t>
            </a:r>
            <a:r>
              <a:rPr lang="en-US" sz="2200" dirty="0"/>
              <a:t> </a:t>
            </a:r>
            <a:r>
              <a:rPr lang="en-US" sz="2200" dirty="0" err="1"/>
              <a:t>usullar</a:t>
            </a:r>
            <a:r>
              <a:rPr lang="en-US" sz="2200" dirty="0"/>
              <a:t> </a:t>
            </a:r>
            <a:r>
              <a:rPr lang="en-US" sz="2200" dirty="0" err="1"/>
              <a:t>qo‘shish</a:t>
            </a:r>
            <a:r>
              <a:rPr lang="en-US" sz="2200" dirty="0"/>
              <a:t> </a:t>
            </a:r>
            <a:r>
              <a:rPr lang="en-US" sz="2200" dirty="0" err="1"/>
              <a:t>yordamida</a:t>
            </a:r>
            <a:r>
              <a:rPr lang="en-US" sz="2200" dirty="0"/>
              <a:t> </a:t>
            </a:r>
            <a:r>
              <a:rPr lang="en-US" sz="2200" dirty="0" err="1"/>
              <a:t>yangi</a:t>
            </a:r>
            <a:r>
              <a:rPr lang="en-US" sz="2200" dirty="0"/>
              <a:t> </a:t>
            </a:r>
            <a:r>
              <a:rPr lang="en-US" sz="2200" dirty="0" err="1"/>
              <a:t>sinflar</a:t>
            </a:r>
            <a:r>
              <a:rPr lang="en-US" sz="2200" dirty="0"/>
              <a:t> </a:t>
            </a:r>
            <a:r>
              <a:rPr lang="en-US" sz="2200" dirty="0" err="1"/>
              <a:t>hosil</a:t>
            </a:r>
            <a:r>
              <a:rPr lang="en-US" sz="2200" dirty="0"/>
              <a:t> </a:t>
            </a:r>
            <a:r>
              <a:rPr lang="en-US" sz="2200" dirty="0" err="1"/>
              <a:t>qilish</a:t>
            </a:r>
            <a:r>
              <a:rPr lang="en-US" sz="2200" dirty="0"/>
              <a:t> </a:t>
            </a:r>
            <a:r>
              <a:rPr lang="en-US" sz="2200" dirty="0" err="1"/>
              <a:t>imkoniyatini</a:t>
            </a:r>
            <a:r>
              <a:rPr lang="en-US" sz="2200" dirty="0"/>
              <a:t> </a:t>
            </a:r>
            <a:r>
              <a:rPr lang="en-US" sz="2200" dirty="0" err="1"/>
              <a:t>beradi</a:t>
            </a:r>
            <a:r>
              <a:rPr lang="en-US" sz="2200" dirty="0"/>
              <a:t>. </a:t>
            </a:r>
            <a:r>
              <a:rPr lang="en-US" sz="2200" dirty="0" err="1"/>
              <a:t>YAngi</a:t>
            </a:r>
            <a:r>
              <a:rPr lang="en-US" sz="2200" dirty="0"/>
              <a:t> </a:t>
            </a:r>
            <a:r>
              <a:rPr lang="en-US" sz="2200" dirty="0" err="1"/>
              <a:t>hosil</a:t>
            </a:r>
            <a:r>
              <a:rPr lang="en-US" sz="2200" dirty="0"/>
              <a:t> </a:t>
            </a:r>
            <a:r>
              <a:rPr lang="en-US" sz="2200" dirty="0" err="1"/>
              <a:t>qilingan</a:t>
            </a:r>
            <a:r>
              <a:rPr lang="en-US" sz="2200" dirty="0"/>
              <a:t> </a:t>
            </a:r>
            <a:r>
              <a:rPr lang="en-US" sz="2200" dirty="0" err="1"/>
              <a:t>avlod</a:t>
            </a:r>
            <a:r>
              <a:rPr lang="en-US" sz="2200" dirty="0"/>
              <a:t> </a:t>
            </a:r>
            <a:r>
              <a:rPr lang="en-US" sz="2200" dirty="0" err="1"/>
              <a:t>sinf</a:t>
            </a:r>
            <a:r>
              <a:rPr lang="en-US" sz="2200" dirty="0"/>
              <a:t> </a:t>
            </a:r>
            <a:r>
              <a:rPr lang="en-US" sz="2200" dirty="0" err="1"/>
              <a:t>asos</a:t>
            </a:r>
            <a:r>
              <a:rPr lang="en-US" sz="2200" dirty="0"/>
              <a:t> </a:t>
            </a:r>
            <a:r>
              <a:rPr lang="en-US" sz="2200" dirty="0" err="1"/>
              <a:t>ya’ni</a:t>
            </a:r>
            <a:r>
              <a:rPr lang="en-US" sz="2200" dirty="0"/>
              <a:t> </a:t>
            </a:r>
            <a:r>
              <a:rPr lang="en-US" sz="2200" dirty="0" err="1"/>
              <a:t>ajdod</a:t>
            </a:r>
            <a:r>
              <a:rPr lang="en-US" sz="2200" dirty="0"/>
              <a:t> </a:t>
            </a:r>
            <a:r>
              <a:rPr lang="en-US" sz="2200" dirty="0" err="1"/>
              <a:t>sinf</a:t>
            </a:r>
            <a:r>
              <a:rPr lang="en-US" sz="2200" dirty="0"/>
              <a:t> </a:t>
            </a:r>
            <a:r>
              <a:rPr lang="en-US" sz="2200" dirty="0" err="1"/>
              <a:t>xossalari</a:t>
            </a:r>
            <a:r>
              <a:rPr lang="en-US" sz="2200" dirty="0"/>
              <a:t> </a:t>
            </a:r>
            <a:r>
              <a:rPr lang="en-US" sz="2200" dirty="0" err="1"/>
              <a:t>va</a:t>
            </a:r>
            <a:r>
              <a:rPr lang="en-US" sz="2200" dirty="0"/>
              <a:t> </a:t>
            </a:r>
            <a:r>
              <a:rPr lang="en-US" sz="2200" dirty="0" err="1"/>
              <a:t>usullariga</a:t>
            </a:r>
            <a:r>
              <a:rPr lang="en-US" sz="2200" dirty="0"/>
              <a:t> </a:t>
            </a:r>
            <a:r>
              <a:rPr lang="en-US" sz="2200" dirty="0" err="1"/>
              <a:t>vorislik</a:t>
            </a:r>
            <a:r>
              <a:rPr lang="en-US" sz="2200" dirty="0"/>
              <a:t> </a:t>
            </a:r>
            <a:r>
              <a:rPr lang="en-US" sz="2200" dirty="0" err="1"/>
              <a:t>qiladi</a:t>
            </a:r>
            <a:r>
              <a:rPr lang="en-US" sz="2200" dirty="0"/>
              <a:t>. </a:t>
            </a:r>
          </a:p>
          <a:p>
            <a:r>
              <a:rPr lang="en-US" sz="2200" dirty="0"/>
              <a:t>C++ </a:t>
            </a:r>
            <a:r>
              <a:rPr lang="en-US" sz="2200" dirty="0" err="1"/>
              <a:t>tili</a:t>
            </a:r>
            <a:r>
              <a:rPr lang="en-US" sz="2200" dirty="0"/>
              <a:t> ham </a:t>
            </a:r>
            <a:r>
              <a:rPr lang="en-US" sz="2200" dirty="0" err="1"/>
              <a:t>shunday</a:t>
            </a:r>
            <a:r>
              <a:rPr lang="en-US" sz="2200" dirty="0"/>
              <a:t> </a:t>
            </a:r>
            <a:r>
              <a:rPr lang="en-US" sz="2200" dirty="0" err="1"/>
              <a:t>merosxo‘rlikni</a:t>
            </a:r>
            <a:r>
              <a:rPr lang="en-US" sz="2200" dirty="0"/>
              <a:t> </a:t>
            </a:r>
            <a:r>
              <a:rPr lang="en-US" sz="2200" dirty="0" err="1"/>
              <a:t>himoya</a:t>
            </a:r>
            <a:r>
              <a:rPr lang="en-US" sz="2200" dirty="0"/>
              <a:t> </a:t>
            </a:r>
            <a:r>
              <a:rPr lang="en-US" sz="2200" dirty="0" err="1"/>
              <a:t>qiladi</a:t>
            </a:r>
            <a:r>
              <a:rPr lang="en-US" sz="2200" dirty="0"/>
              <a:t>. Bu </a:t>
            </a:r>
            <a:r>
              <a:rPr lang="en-US" sz="2200" dirty="0" err="1"/>
              <a:t>yangi</a:t>
            </a:r>
            <a:r>
              <a:rPr lang="en-US" sz="2200" dirty="0"/>
              <a:t> </a:t>
            </a:r>
            <a:r>
              <a:rPr lang="en-US" sz="2200" dirty="0" err="1"/>
              <a:t>berilganlar</a:t>
            </a:r>
            <a:r>
              <a:rPr lang="en-US" sz="2200" dirty="0"/>
              <a:t> tipi (</a:t>
            </a:r>
            <a:r>
              <a:rPr lang="en-US" sz="2200" dirty="0" err="1"/>
              <a:t>sinf</a:t>
            </a:r>
            <a:r>
              <a:rPr lang="en-US" sz="2200" dirty="0"/>
              <a:t>), </a:t>
            </a:r>
            <a:r>
              <a:rPr lang="en-US" sz="2200" dirty="0" err="1"/>
              <a:t>oldindan</a:t>
            </a:r>
            <a:r>
              <a:rPr lang="en-US" sz="2200" dirty="0"/>
              <a:t> </a:t>
            </a:r>
            <a:r>
              <a:rPr lang="en-US" sz="2200" dirty="0" err="1"/>
              <a:t>mavjud</a:t>
            </a:r>
            <a:r>
              <a:rPr lang="en-US" sz="2200" dirty="0"/>
              <a:t> </a:t>
            </a:r>
            <a:r>
              <a:rPr lang="en-US" sz="2200" dirty="0" err="1"/>
              <a:t>bo‘lgan</a:t>
            </a:r>
            <a:r>
              <a:rPr lang="en-US" sz="2200" dirty="0"/>
              <a:t> </a:t>
            </a:r>
            <a:r>
              <a:rPr lang="en-US" sz="2200" dirty="0" err="1"/>
              <a:t>sinfni</a:t>
            </a:r>
            <a:r>
              <a:rPr lang="en-US" sz="2200" dirty="0"/>
              <a:t> </a:t>
            </a:r>
            <a:r>
              <a:rPr lang="en-US" sz="2200" dirty="0" err="1"/>
              <a:t>kengaytirishdan</a:t>
            </a:r>
            <a:r>
              <a:rPr lang="en-US" sz="2200" dirty="0"/>
              <a:t> </a:t>
            </a:r>
            <a:r>
              <a:rPr lang="en-US" sz="2200" dirty="0" err="1"/>
              <a:t>hosil</a:t>
            </a:r>
            <a:r>
              <a:rPr lang="en-US" sz="2200" dirty="0"/>
              <a:t> </a:t>
            </a:r>
            <a:r>
              <a:rPr lang="en-US" sz="2200" dirty="0" err="1"/>
              <a:t>bo‘ladi</a:t>
            </a:r>
            <a:r>
              <a:rPr lang="en-US" sz="2200" dirty="0"/>
              <a:t>. </a:t>
            </a:r>
            <a:r>
              <a:rPr lang="en-US" sz="2200" dirty="0" err="1"/>
              <a:t>Bunda</a:t>
            </a:r>
            <a:r>
              <a:rPr lang="en-US" sz="2200" dirty="0"/>
              <a:t> </a:t>
            </a:r>
            <a:r>
              <a:rPr lang="en-US" sz="2200" dirty="0" err="1"/>
              <a:t>yangi</a:t>
            </a:r>
            <a:r>
              <a:rPr lang="en-US" sz="2200" dirty="0"/>
              <a:t> </a:t>
            </a:r>
            <a:r>
              <a:rPr lang="en-US" sz="2200" dirty="0" err="1"/>
              <a:t>sinf</a:t>
            </a:r>
            <a:r>
              <a:rPr lang="en-US" sz="2200" dirty="0"/>
              <a:t> </a:t>
            </a:r>
            <a:r>
              <a:rPr lang="en-US" sz="2200" dirty="0" err="1"/>
              <a:t>oldingi</a:t>
            </a:r>
            <a:r>
              <a:rPr lang="en-US" sz="2200" dirty="0"/>
              <a:t> </a:t>
            </a:r>
            <a:r>
              <a:rPr lang="en-US" sz="2200" dirty="0" err="1"/>
              <a:t>sinfning</a:t>
            </a:r>
            <a:r>
              <a:rPr lang="en-US" sz="2200" dirty="0"/>
              <a:t> </a:t>
            </a:r>
            <a:r>
              <a:rPr lang="en-US" sz="2200" dirty="0" err="1"/>
              <a:t>merosxo‘ri</a:t>
            </a:r>
            <a:r>
              <a:rPr lang="en-US" sz="2200" dirty="0"/>
              <a:t> deb </a:t>
            </a:r>
            <a:r>
              <a:rPr lang="en-US" sz="2200" dirty="0" err="1"/>
              <a:t>ataladi</a:t>
            </a:r>
            <a:r>
              <a:rPr lang="en-US" sz="2200" dirty="0"/>
              <a:t>. </a:t>
            </a:r>
          </a:p>
          <a:p>
            <a:r>
              <a:rPr lang="en-US" sz="2200" dirty="0"/>
              <a:t>Acme Motors </a:t>
            </a:r>
            <a:r>
              <a:rPr lang="en-US" sz="2200" dirty="0" err="1"/>
              <a:t>kompaniyasi</a:t>
            </a:r>
            <a:r>
              <a:rPr lang="en-US" sz="2200" dirty="0"/>
              <a:t> </a:t>
            </a:r>
            <a:r>
              <a:rPr lang="en-US" sz="2200" dirty="0" err="1"/>
              <a:t>injenerlari</a:t>
            </a:r>
            <a:r>
              <a:rPr lang="en-US" sz="2200" dirty="0"/>
              <a:t> </a:t>
            </a:r>
            <a:r>
              <a:rPr lang="en-US" sz="2200" dirty="0" err="1"/>
              <a:t>yangi</a:t>
            </a:r>
            <a:r>
              <a:rPr lang="en-US" sz="2200" dirty="0"/>
              <a:t> </a:t>
            </a:r>
            <a:r>
              <a:rPr lang="en-US" sz="2200" dirty="0" err="1"/>
              <a:t>avtomobil</a:t>
            </a:r>
            <a:r>
              <a:rPr lang="en-US" sz="2200" dirty="0"/>
              <a:t> </a:t>
            </a:r>
            <a:r>
              <a:rPr lang="en-US" sz="2200" dirty="0" err="1"/>
              <a:t>konstruksiyasini</a:t>
            </a:r>
            <a:r>
              <a:rPr lang="en-US" sz="2200" dirty="0"/>
              <a:t> </a:t>
            </a:r>
            <a:r>
              <a:rPr lang="en-US" sz="2200" dirty="0" err="1"/>
              <a:t>yaratishga</a:t>
            </a:r>
            <a:r>
              <a:rPr lang="en-US" sz="2200" dirty="0"/>
              <a:t> </a:t>
            </a:r>
            <a:r>
              <a:rPr lang="en-US" sz="2200" dirty="0" err="1"/>
              <a:t>ahd</a:t>
            </a:r>
            <a:r>
              <a:rPr lang="en-US" sz="2200" dirty="0"/>
              <a:t> </a:t>
            </a:r>
            <a:r>
              <a:rPr lang="en-US" sz="2200" dirty="0" err="1"/>
              <a:t>qilishsa</a:t>
            </a:r>
            <a:r>
              <a:rPr lang="en-US" sz="2200" dirty="0"/>
              <a:t>, </a:t>
            </a:r>
            <a:r>
              <a:rPr lang="en-US" sz="2200" dirty="0" err="1"/>
              <a:t>ular</a:t>
            </a:r>
            <a:r>
              <a:rPr lang="en-US" sz="2200" dirty="0"/>
              <a:t> </a:t>
            </a:r>
            <a:r>
              <a:rPr lang="en-US" sz="2200" dirty="0" err="1"/>
              <a:t>ikkita</a:t>
            </a:r>
            <a:r>
              <a:rPr lang="en-US" sz="2200" dirty="0"/>
              <a:t> </a:t>
            </a:r>
            <a:r>
              <a:rPr lang="en-US" sz="2200" dirty="0" err="1"/>
              <a:t>variantdan</a:t>
            </a:r>
            <a:r>
              <a:rPr lang="en-US" sz="2200" dirty="0"/>
              <a:t> </a:t>
            </a:r>
            <a:r>
              <a:rPr lang="en-US" sz="2200" dirty="0" err="1"/>
              <a:t>birini</a:t>
            </a:r>
            <a:r>
              <a:rPr lang="en-US" sz="2200" dirty="0"/>
              <a:t> </a:t>
            </a:r>
            <a:r>
              <a:rPr lang="en-US" sz="2200" dirty="0" err="1"/>
              <a:t>tanlashlari</a:t>
            </a:r>
            <a:r>
              <a:rPr lang="en-US" sz="2200" dirty="0"/>
              <a:t> </a:t>
            </a:r>
            <a:r>
              <a:rPr lang="en-US" sz="2200" dirty="0" err="1"/>
              <a:t>lozim</a:t>
            </a:r>
            <a:r>
              <a:rPr lang="en-US" sz="2200" dirty="0"/>
              <a:t>. </a:t>
            </a:r>
            <a:r>
              <a:rPr lang="en-US" sz="2200" dirty="0" err="1"/>
              <a:t>Birinchisi</a:t>
            </a:r>
            <a:r>
              <a:rPr lang="en-US" sz="2200" dirty="0"/>
              <a:t>, </a:t>
            </a:r>
            <a:r>
              <a:rPr lang="en-US" sz="2200" dirty="0" err="1"/>
              <a:t>avtomobilning</a:t>
            </a:r>
            <a:r>
              <a:rPr lang="en-US" sz="2200" dirty="0"/>
              <a:t> </a:t>
            </a:r>
            <a:r>
              <a:rPr lang="en-US" sz="2200" dirty="0" err="1"/>
              <a:t>konstruksiyasini</a:t>
            </a:r>
            <a:r>
              <a:rPr lang="en-US" sz="2200" dirty="0"/>
              <a:t> </a:t>
            </a:r>
            <a:r>
              <a:rPr lang="en-US" sz="2200" dirty="0" err="1"/>
              <a:t>boshidan</a:t>
            </a:r>
            <a:r>
              <a:rPr lang="en-US" sz="2200" dirty="0"/>
              <a:t> </a:t>
            </a:r>
            <a:r>
              <a:rPr lang="en-US" sz="2200" dirty="0" err="1"/>
              <a:t>boshlab</a:t>
            </a:r>
            <a:r>
              <a:rPr lang="en-US" sz="2200" dirty="0"/>
              <a:t> </a:t>
            </a:r>
            <a:r>
              <a:rPr lang="en-US" sz="2200" dirty="0" err="1"/>
              <a:t>yangidan</a:t>
            </a:r>
            <a:r>
              <a:rPr lang="en-US" sz="2200" dirty="0"/>
              <a:t> </a:t>
            </a:r>
            <a:r>
              <a:rPr lang="en-US" sz="2200" dirty="0" err="1"/>
              <a:t>ixtiro</a:t>
            </a:r>
            <a:r>
              <a:rPr lang="en-US" sz="2200" dirty="0"/>
              <a:t> </a:t>
            </a:r>
            <a:r>
              <a:rPr lang="en-US" sz="2200" dirty="0" err="1"/>
              <a:t>qilish</a:t>
            </a:r>
            <a:r>
              <a:rPr lang="en-US" sz="2200" dirty="0"/>
              <a:t>, </a:t>
            </a:r>
            <a:r>
              <a:rPr lang="en-US" sz="2200" dirty="0" err="1"/>
              <a:t>ikkinchisi</a:t>
            </a:r>
            <a:r>
              <a:rPr lang="en-US" sz="2200" dirty="0"/>
              <a:t> </a:t>
            </a:r>
            <a:r>
              <a:rPr lang="en-US" sz="2200" dirty="0" err="1"/>
              <a:t>esa</a:t>
            </a:r>
            <a:r>
              <a:rPr lang="en-US" sz="2200" dirty="0"/>
              <a:t> </a:t>
            </a:r>
            <a:r>
              <a:rPr lang="en-US" sz="2200" dirty="0" err="1"/>
              <a:t>mavjud</a:t>
            </a:r>
            <a:r>
              <a:rPr lang="en-US" sz="2200" dirty="0"/>
              <a:t> Star </a:t>
            </a:r>
            <a:r>
              <a:rPr lang="en-US" sz="2200" dirty="0" err="1"/>
              <a:t>modelini</a:t>
            </a:r>
            <a:r>
              <a:rPr lang="en-US" sz="2200" dirty="0"/>
              <a:t> </a:t>
            </a:r>
            <a:r>
              <a:rPr lang="en-US" sz="2200" dirty="0" err="1"/>
              <a:t>o‘zgartirishdir</a:t>
            </a:r>
            <a:r>
              <a:rPr lang="en-US" sz="2200" dirty="0"/>
              <a:t>. Star </a:t>
            </a:r>
            <a:r>
              <a:rPr lang="en-US" sz="2200" dirty="0" err="1"/>
              <a:t>modeli</a:t>
            </a:r>
            <a:r>
              <a:rPr lang="en-US" sz="2200" dirty="0"/>
              <a:t> </a:t>
            </a:r>
            <a:r>
              <a:rPr lang="en-US" sz="2200" dirty="0" err="1"/>
              <a:t>qariyb</a:t>
            </a:r>
            <a:r>
              <a:rPr lang="en-US" sz="2200" dirty="0"/>
              <a:t> ideal, </a:t>
            </a:r>
            <a:r>
              <a:rPr lang="en-US" sz="2200" dirty="0" err="1"/>
              <a:t>faqatgina</a:t>
            </a:r>
            <a:r>
              <a:rPr lang="en-US" sz="2200" dirty="0"/>
              <a:t> </a:t>
            </a:r>
            <a:r>
              <a:rPr lang="en-US" sz="2200" dirty="0" err="1"/>
              <a:t>unga</a:t>
            </a:r>
            <a:r>
              <a:rPr lang="en-US" sz="2200" dirty="0"/>
              <a:t> </a:t>
            </a:r>
            <a:r>
              <a:rPr lang="en-US" sz="2200" dirty="0" err="1"/>
              <a:t>turbokompressor</a:t>
            </a:r>
            <a:r>
              <a:rPr lang="en-US" sz="2200" dirty="0"/>
              <a:t> </a:t>
            </a:r>
            <a:r>
              <a:rPr lang="en-US" sz="2200" dirty="0" err="1"/>
              <a:t>va</a:t>
            </a:r>
            <a:r>
              <a:rPr lang="en-US" sz="2200" dirty="0"/>
              <a:t> </a:t>
            </a:r>
            <a:r>
              <a:rPr lang="en-US" sz="2200" dirty="0" err="1"/>
              <a:t>olti</a:t>
            </a:r>
            <a:r>
              <a:rPr lang="en-US" sz="2200" dirty="0"/>
              <a:t> </a:t>
            </a:r>
            <a:r>
              <a:rPr lang="en-US" sz="2200" dirty="0" err="1"/>
              <a:t>tezlanishli</a:t>
            </a:r>
            <a:r>
              <a:rPr lang="en-US" sz="2200" dirty="0"/>
              <a:t> </a:t>
            </a:r>
            <a:r>
              <a:rPr lang="en-US" sz="2200" dirty="0" err="1"/>
              <a:t>uzatma</a:t>
            </a:r>
            <a:r>
              <a:rPr lang="en-US" sz="2200" dirty="0"/>
              <a:t> </a:t>
            </a:r>
            <a:r>
              <a:rPr lang="en-US" sz="2200" dirty="0" err="1"/>
              <a:t>qo‘shish</a:t>
            </a:r>
            <a:r>
              <a:rPr lang="en-US" sz="2200" dirty="0"/>
              <a:t> </a:t>
            </a:r>
            <a:r>
              <a:rPr lang="en-US" sz="2200" dirty="0" err="1"/>
              <a:t>lozim</a:t>
            </a:r>
            <a:r>
              <a:rPr lang="en-US" sz="2200" dirty="0"/>
              <a:t>. Bosh </a:t>
            </a:r>
            <a:r>
              <a:rPr lang="en-US" sz="2200" dirty="0" err="1"/>
              <a:t>muhandisikkinchi</a:t>
            </a:r>
            <a:r>
              <a:rPr lang="en-US" sz="2200" dirty="0"/>
              <a:t> </a:t>
            </a:r>
            <a:r>
              <a:rPr lang="en-US" sz="2200" dirty="0" err="1"/>
              <a:t>variantni</a:t>
            </a:r>
            <a:r>
              <a:rPr lang="en-US" sz="2200" dirty="0"/>
              <a:t> </a:t>
            </a:r>
            <a:r>
              <a:rPr lang="en-US" sz="2200" dirty="0" err="1"/>
              <a:t>tanladi</a:t>
            </a:r>
            <a:r>
              <a:rPr lang="en-US" sz="2200" dirty="0"/>
              <a:t>. </a:t>
            </a:r>
            <a:r>
              <a:rPr lang="en-US" sz="2200" dirty="0" err="1"/>
              <a:t>YA’ni</a:t>
            </a:r>
            <a:r>
              <a:rPr lang="en-US" sz="2200" dirty="0"/>
              <a:t> </a:t>
            </a:r>
            <a:r>
              <a:rPr lang="en-US" sz="2200" dirty="0" err="1"/>
              <a:t>noldan</a:t>
            </a:r>
            <a:r>
              <a:rPr lang="en-US" sz="2200" dirty="0"/>
              <a:t> </a:t>
            </a:r>
            <a:r>
              <a:rPr lang="en-US" sz="2200" dirty="0" err="1"/>
              <a:t>boshlab</a:t>
            </a:r>
            <a:r>
              <a:rPr lang="en-US" sz="2200" dirty="0"/>
              <a:t> </a:t>
            </a:r>
            <a:r>
              <a:rPr lang="en-US" sz="2200" dirty="0" err="1"/>
              <a:t>qurishni</a:t>
            </a:r>
            <a:r>
              <a:rPr lang="en-US" sz="2200" dirty="0"/>
              <a:t> </a:t>
            </a:r>
            <a:r>
              <a:rPr lang="en-US" sz="2200" dirty="0" err="1"/>
              <a:t>emas</a:t>
            </a:r>
            <a:r>
              <a:rPr lang="en-US" sz="2200" dirty="0"/>
              <a:t>, </a:t>
            </a:r>
            <a:r>
              <a:rPr lang="en-US" sz="2200" dirty="0" err="1"/>
              <a:t>balki</a:t>
            </a:r>
            <a:r>
              <a:rPr lang="en-US" sz="2200" dirty="0"/>
              <a:t> Star </a:t>
            </a:r>
            <a:r>
              <a:rPr lang="en-US" sz="2200" dirty="0" err="1"/>
              <a:t>avtomobiliga</a:t>
            </a:r>
            <a:r>
              <a:rPr lang="en-US" sz="2200" dirty="0"/>
              <a:t> </a:t>
            </a:r>
            <a:r>
              <a:rPr lang="en-US" sz="2200" dirty="0" err="1"/>
              <a:t>ozgina</a:t>
            </a:r>
            <a:r>
              <a:rPr lang="en-US" sz="2200" dirty="0"/>
              <a:t> </a:t>
            </a:r>
            <a:r>
              <a:rPr lang="en-US" sz="2200" dirty="0" err="1"/>
              <a:t>o‘zgartirish</a:t>
            </a:r>
            <a:r>
              <a:rPr lang="en-US" sz="2200" dirty="0"/>
              <a:t> </a:t>
            </a:r>
            <a:r>
              <a:rPr lang="en-US" sz="2200" dirty="0" err="1"/>
              <a:t>qilish</a:t>
            </a:r>
            <a:r>
              <a:rPr lang="en-US" sz="2200" dirty="0"/>
              <a:t> </a:t>
            </a:r>
            <a:r>
              <a:rPr lang="en-US" sz="2200" dirty="0" err="1"/>
              <a:t>orqali</a:t>
            </a:r>
            <a:r>
              <a:rPr lang="en-US" sz="2200" dirty="0"/>
              <a:t> </a:t>
            </a:r>
            <a:r>
              <a:rPr lang="en-US" sz="2200" dirty="0" err="1"/>
              <a:t>yaratishni</a:t>
            </a:r>
            <a:r>
              <a:rPr lang="en-US" sz="2200" dirty="0"/>
              <a:t> </a:t>
            </a:r>
            <a:r>
              <a:rPr lang="en-US" sz="2200" dirty="0" err="1"/>
              <a:t>tanladi</a:t>
            </a:r>
            <a:r>
              <a:rPr lang="en-US" sz="2200" dirty="0"/>
              <a:t>. </a:t>
            </a:r>
            <a:r>
              <a:rPr lang="en-US" sz="2200" dirty="0" err="1"/>
              <a:t>Uni</a:t>
            </a:r>
            <a:r>
              <a:rPr lang="en-US" sz="2200" dirty="0"/>
              <a:t> </a:t>
            </a:r>
            <a:r>
              <a:rPr lang="en-US" sz="2200" dirty="0" err="1"/>
              <a:t>yangi</a:t>
            </a:r>
            <a:r>
              <a:rPr lang="en-US" sz="2200" dirty="0"/>
              <a:t> </a:t>
            </a:r>
            <a:r>
              <a:rPr lang="en-US" sz="2200" dirty="0" err="1"/>
              <a:t>imkoniyatlar</a:t>
            </a:r>
            <a:r>
              <a:rPr lang="en-US" sz="2200" dirty="0"/>
              <a:t> </a:t>
            </a:r>
            <a:r>
              <a:rPr lang="en-US" sz="2200" dirty="0" err="1"/>
              <a:t>bilan</a:t>
            </a:r>
            <a:r>
              <a:rPr lang="en-US" sz="2200" dirty="0"/>
              <a:t> </a:t>
            </a:r>
            <a:r>
              <a:rPr lang="en-US" sz="2200" dirty="0" err="1"/>
              <a:t>rivojlantirmoqchi</a:t>
            </a:r>
            <a:r>
              <a:rPr lang="en-US" sz="2200" dirty="0"/>
              <a:t> </a:t>
            </a:r>
            <a:r>
              <a:rPr lang="en-US" sz="2200" dirty="0" err="1"/>
              <a:t>bo‘ldi</a:t>
            </a:r>
            <a:r>
              <a:rPr lang="en-US" sz="2200" dirty="0"/>
              <a:t>. </a:t>
            </a:r>
            <a:r>
              <a:rPr lang="en-US" sz="2200" dirty="0" err="1"/>
              <a:t>SHuning</a:t>
            </a:r>
            <a:r>
              <a:rPr lang="en-US" sz="2200" dirty="0"/>
              <a:t> </a:t>
            </a:r>
            <a:r>
              <a:rPr lang="en-US" sz="2200" dirty="0" err="1"/>
              <a:t>uchun</a:t>
            </a:r>
            <a:r>
              <a:rPr lang="en-US" sz="2200" dirty="0"/>
              <a:t>, </a:t>
            </a:r>
            <a:r>
              <a:rPr lang="en-US" sz="2200" dirty="0" err="1"/>
              <a:t>yangi</a:t>
            </a:r>
            <a:r>
              <a:rPr lang="en-US" sz="2200" dirty="0"/>
              <a:t> </a:t>
            </a:r>
            <a:r>
              <a:rPr lang="en-US" sz="2200" dirty="0" err="1"/>
              <a:t>modelni</a:t>
            </a:r>
            <a:r>
              <a:rPr lang="en-US" sz="2200" dirty="0"/>
              <a:t> Quasar deb </a:t>
            </a:r>
            <a:r>
              <a:rPr lang="en-US" sz="2200" dirty="0" err="1"/>
              <a:t>nomlashni</a:t>
            </a:r>
            <a:r>
              <a:rPr lang="en-US" sz="2200" dirty="0"/>
              <a:t> </a:t>
            </a:r>
            <a:r>
              <a:rPr lang="en-US" sz="2200" dirty="0" err="1"/>
              <a:t>taklif</a:t>
            </a:r>
            <a:r>
              <a:rPr lang="en-US" sz="2200" dirty="0"/>
              <a:t> </a:t>
            </a:r>
            <a:r>
              <a:rPr lang="en-US" sz="2200" dirty="0" err="1"/>
              <a:t>qildi</a:t>
            </a:r>
            <a:r>
              <a:rPr lang="en-US" sz="2200" dirty="0"/>
              <a:t>. Quasar-Star </a:t>
            </a:r>
            <a:r>
              <a:rPr lang="en-US" sz="2200" dirty="0" err="1"/>
              <a:t>modeliga</a:t>
            </a:r>
            <a:r>
              <a:rPr lang="en-US" sz="2200" dirty="0"/>
              <a:t> </a:t>
            </a:r>
            <a:r>
              <a:rPr lang="en-US" sz="2200" dirty="0" err="1"/>
              <a:t>yangi</a:t>
            </a:r>
            <a:r>
              <a:rPr lang="en-US" sz="2200" dirty="0"/>
              <a:t> </a:t>
            </a:r>
            <a:r>
              <a:rPr lang="en-US" sz="2200" dirty="0" err="1"/>
              <a:t>detallarni</a:t>
            </a:r>
            <a:r>
              <a:rPr lang="en-US" sz="2200" dirty="0"/>
              <a:t> </a:t>
            </a:r>
            <a:r>
              <a:rPr lang="en-US" sz="2200" dirty="0" err="1"/>
              <a:t>qo‘shish</a:t>
            </a:r>
            <a:r>
              <a:rPr lang="en-US" sz="2200" dirty="0"/>
              <a:t> </a:t>
            </a:r>
            <a:r>
              <a:rPr lang="en-US" sz="2200" dirty="0" err="1"/>
              <a:t>orqali</a:t>
            </a:r>
            <a:r>
              <a:rPr lang="en-US" sz="2200" dirty="0"/>
              <a:t> </a:t>
            </a:r>
            <a:r>
              <a:rPr lang="en-US" sz="2200" dirty="0" err="1"/>
              <a:t>yaratilgan</a:t>
            </a:r>
            <a:r>
              <a:rPr lang="en-US" sz="2200" dirty="0"/>
              <a:t>.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889778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2809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/>
              <a:t>Vorislik</a:t>
            </a:r>
            <a:r>
              <a:rPr lang="en-US" sz="2400" dirty="0"/>
              <a:t>. </a:t>
            </a:r>
            <a:r>
              <a:rPr lang="en-US" sz="2400" dirty="0" err="1" smtClean="0"/>
              <a:t>Vorislik</a:t>
            </a:r>
            <a:r>
              <a:rPr lang="en-US" sz="2400" dirty="0" smtClean="0"/>
              <a:t> </a:t>
            </a:r>
            <a:r>
              <a:rPr lang="en-US" sz="2400" dirty="0" err="1"/>
              <a:t>mavjud</a:t>
            </a:r>
            <a:r>
              <a:rPr lang="en-US" sz="2400" dirty="0"/>
              <a:t> </a:t>
            </a:r>
            <a:r>
              <a:rPr lang="en-US" sz="2400" dirty="0" err="1"/>
              <a:t>bo‘lgan</a:t>
            </a:r>
            <a:r>
              <a:rPr lang="en-US" sz="2400" dirty="0"/>
              <a:t> </a:t>
            </a:r>
            <a:r>
              <a:rPr lang="en-US" sz="2400" dirty="0" err="1"/>
              <a:t>Sinfning</a:t>
            </a:r>
            <a:r>
              <a:rPr lang="en-US" sz="2400" dirty="0"/>
              <a:t> </a:t>
            </a:r>
            <a:r>
              <a:rPr lang="en-US" sz="2400" dirty="0" err="1"/>
              <a:t>ta’rifi</a:t>
            </a:r>
            <a:r>
              <a:rPr lang="en-US" sz="2400" dirty="0"/>
              <a:t> </a:t>
            </a:r>
            <a:r>
              <a:rPr lang="en-US" sz="2400" dirty="0" err="1"/>
              <a:t>asosidayoq</a:t>
            </a:r>
            <a:r>
              <a:rPr lang="en-US" sz="2400" dirty="0"/>
              <a:t> </a:t>
            </a:r>
            <a:r>
              <a:rPr lang="en-US" sz="2400" dirty="0" err="1"/>
              <a:t>yangi</a:t>
            </a:r>
            <a:r>
              <a:rPr lang="en-US" sz="2400" dirty="0"/>
              <a:t> </a:t>
            </a:r>
            <a:r>
              <a:rPr lang="en-US" sz="2400" dirty="0" err="1"/>
              <a:t>Sinfni</a:t>
            </a:r>
            <a:r>
              <a:rPr lang="en-US" sz="2400" dirty="0"/>
              <a:t> </a:t>
            </a:r>
            <a:r>
              <a:rPr lang="en-US" sz="2400" dirty="0" err="1"/>
              <a:t>yaratish</a:t>
            </a:r>
            <a:r>
              <a:rPr lang="en-US" sz="2400" dirty="0"/>
              <a:t> </a:t>
            </a:r>
            <a:r>
              <a:rPr lang="en-US" sz="2400" dirty="0" err="1"/>
              <a:t>imkonini</a:t>
            </a:r>
            <a:r>
              <a:rPr lang="en-US" sz="2400" dirty="0"/>
              <a:t> </a:t>
            </a:r>
            <a:r>
              <a:rPr lang="en-US" sz="2400" dirty="0" err="1"/>
              <a:t>beradi</a:t>
            </a:r>
            <a:r>
              <a:rPr lang="en-US" sz="2400" dirty="0"/>
              <a:t>. </a:t>
            </a:r>
            <a:r>
              <a:rPr lang="en-US" sz="2400" dirty="0" err="1" smtClean="0"/>
              <a:t>Yangi</a:t>
            </a:r>
            <a:r>
              <a:rPr lang="en-US" sz="2400" dirty="0" smtClean="0"/>
              <a:t> </a:t>
            </a:r>
            <a:r>
              <a:rPr lang="en-US" sz="2400" dirty="0" err="1"/>
              <a:t>Sinf</a:t>
            </a:r>
            <a:r>
              <a:rPr lang="en-US" sz="2400" dirty="0"/>
              <a:t> </a:t>
            </a:r>
            <a:r>
              <a:rPr lang="en-US" sz="2400" dirty="0" err="1"/>
              <a:t>boshqaci</a:t>
            </a:r>
            <a:r>
              <a:rPr lang="en-US" sz="2400" dirty="0"/>
              <a:t> </a:t>
            </a:r>
            <a:r>
              <a:rPr lang="en-US" sz="2400" dirty="0" err="1"/>
              <a:t>acocida</a:t>
            </a:r>
            <a:r>
              <a:rPr lang="en-US" sz="2400" dirty="0"/>
              <a:t> </a:t>
            </a:r>
            <a:r>
              <a:rPr lang="en-US" sz="2400" dirty="0" err="1"/>
              <a:t>yaratilgach</a:t>
            </a:r>
            <a:r>
              <a:rPr lang="en-US" sz="2400" dirty="0"/>
              <a:t>, </a:t>
            </a:r>
            <a:r>
              <a:rPr lang="en-US" sz="2400" dirty="0" err="1"/>
              <a:t>uning</a:t>
            </a:r>
            <a:r>
              <a:rPr lang="en-US" sz="2400" dirty="0"/>
              <a:t> </a:t>
            </a:r>
            <a:r>
              <a:rPr lang="en-US" sz="2400" dirty="0" err="1"/>
              <a:t>ta’rifi</a:t>
            </a:r>
            <a:r>
              <a:rPr lang="en-US" sz="2400" dirty="0"/>
              <a:t> </a:t>
            </a:r>
            <a:r>
              <a:rPr lang="en-US" sz="2400" dirty="0" err="1"/>
              <a:t>avtomatik</a:t>
            </a:r>
            <a:r>
              <a:rPr lang="en-US" sz="2400" dirty="0"/>
              <a:t> </a:t>
            </a:r>
            <a:r>
              <a:rPr lang="en-US" sz="2400" dirty="0" err="1"/>
              <a:t>tarzda</a:t>
            </a:r>
            <a:r>
              <a:rPr lang="en-US" sz="2400" dirty="0"/>
              <a:t> </a:t>
            </a:r>
            <a:r>
              <a:rPr lang="en-US" sz="2400" dirty="0" err="1"/>
              <a:t>mavjud</a:t>
            </a:r>
            <a:r>
              <a:rPr lang="en-US" sz="2400" dirty="0"/>
              <a:t> </a:t>
            </a:r>
            <a:r>
              <a:rPr lang="en-US" sz="2400" dirty="0" err="1"/>
              <a:t>Sinfning</a:t>
            </a:r>
            <a:r>
              <a:rPr lang="en-US" sz="2400" dirty="0"/>
              <a:t> </a:t>
            </a:r>
            <a:r>
              <a:rPr lang="en-US" sz="2400" dirty="0" err="1"/>
              <a:t>barcha</a:t>
            </a:r>
            <a:r>
              <a:rPr lang="en-US" sz="2400" dirty="0"/>
              <a:t> </a:t>
            </a:r>
            <a:r>
              <a:rPr lang="en-US" sz="2400" dirty="0" err="1"/>
              <a:t>xucuciyatlari</a:t>
            </a:r>
            <a:r>
              <a:rPr lang="en-US" sz="2400" dirty="0"/>
              <a:t>, </a:t>
            </a:r>
            <a:r>
              <a:rPr lang="en-US" sz="2400" dirty="0" err="1"/>
              <a:t>xulq-atvori</a:t>
            </a:r>
            <a:r>
              <a:rPr lang="en-US" sz="2400" dirty="0"/>
              <a:t> </a:t>
            </a:r>
            <a:r>
              <a:rPr lang="en-US" sz="2400" dirty="0" err="1"/>
              <a:t>va</a:t>
            </a:r>
            <a:r>
              <a:rPr lang="en-US" sz="2400" dirty="0"/>
              <a:t> </a:t>
            </a:r>
            <a:r>
              <a:rPr lang="en-US" sz="2400" dirty="0" err="1"/>
              <a:t>joriy</a:t>
            </a:r>
            <a:r>
              <a:rPr lang="en-US" sz="2400" dirty="0"/>
              <a:t> </a:t>
            </a:r>
            <a:r>
              <a:rPr lang="en-US" sz="2400" dirty="0" err="1"/>
              <a:t>qilinishiga</a:t>
            </a:r>
            <a:r>
              <a:rPr lang="en-US" sz="2400" dirty="0"/>
              <a:t> </a:t>
            </a:r>
            <a:r>
              <a:rPr lang="en-US" sz="2400" dirty="0" err="1"/>
              <a:t>voriclik</a:t>
            </a:r>
            <a:r>
              <a:rPr lang="en-US" sz="2400" dirty="0"/>
              <a:t> </a:t>
            </a:r>
            <a:r>
              <a:rPr lang="en-US" sz="2400" dirty="0" err="1"/>
              <a:t>qiladi</a:t>
            </a:r>
            <a:r>
              <a:rPr lang="en-US" sz="2400" dirty="0"/>
              <a:t>. </a:t>
            </a:r>
            <a:r>
              <a:rPr lang="en-US" sz="2400" dirty="0" err="1"/>
              <a:t>Avval</a:t>
            </a:r>
            <a:r>
              <a:rPr lang="en-US" sz="2400" dirty="0"/>
              <a:t> </a:t>
            </a:r>
            <a:r>
              <a:rPr lang="en-US" sz="2400" dirty="0" err="1"/>
              <a:t>mavjud</a:t>
            </a:r>
            <a:r>
              <a:rPr lang="en-US" sz="2400" dirty="0"/>
              <a:t> </a:t>
            </a:r>
            <a:r>
              <a:rPr lang="en-US" sz="2400" dirty="0" err="1"/>
              <a:t>bo‘lgan</a:t>
            </a:r>
            <a:r>
              <a:rPr lang="en-US" sz="2400" dirty="0"/>
              <a:t> </a:t>
            </a:r>
            <a:r>
              <a:rPr lang="en-US" sz="2400" dirty="0" err="1"/>
              <a:t>Sinf</a:t>
            </a:r>
            <a:r>
              <a:rPr lang="en-US" sz="2400" dirty="0"/>
              <a:t> </a:t>
            </a:r>
            <a:r>
              <a:rPr lang="en-US" sz="2400" dirty="0" err="1"/>
              <a:t>interfeycining</a:t>
            </a:r>
            <a:r>
              <a:rPr lang="en-US" sz="2400" dirty="0"/>
              <a:t> </a:t>
            </a:r>
            <a:r>
              <a:rPr lang="en-US" sz="2400" dirty="0" err="1"/>
              <a:t>barcha</a:t>
            </a:r>
            <a:r>
              <a:rPr lang="en-US" sz="2400" dirty="0"/>
              <a:t> </a:t>
            </a:r>
            <a:r>
              <a:rPr lang="en-US" sz="2400" dirty="0" err="1"/>
              <a:t>metodlari</a:t>
            </a:r>
            <a:r>
              <a:rPr lang="en-US" sz="2400" dirty="0"/>
              <a:t> </a:t>
            </a:r>
            <a:r>
              <a:rPr lang="en-US" sz="2400" dirty="0" err="1"/>
              <a:t>va</a:t>
            </a:r>
            <a:r>
              <a:rPr lang="en-US" sz="2400" dirty="0"/>
              <a:t> </a:t>
            </a:r>
            <a:r>
              <a:rPr lang="en-US" sz="2400" dirty="0" err="1"/>
              <a:t>xucuciyatlari</a:t>
            </a:r>
            <a:r>
              <a:rPr lang="en-US" sz="2400" dirty="0"/>
              <a:t> </a:t>
            </a:r>
            <a:r>
              <a:rPr lang="en-US" sz="2400" dirty="0" err="1"/>
              <a:t>avtomatik</a:t>
            </a:r>
            <a:r>
              <a:rPr lang="en-US" sz="2400" dirty="0"/>
              <a:t> </a:t>
            </a:r>
            <a:r>
              <a:rPr lang="en-US" sz="2400" dirty="0" err="1"/>
              <a:t>tarzda</a:t>
            </a:r>
            <a:r>
              <a:rPr lang="en-US" sz="2400" dirty="0"/>
              <a:t> </a:t>
            </a:r>
            <a:r>
              <a:rPr lang="en-US" sz="2400" dirty="0" err="1"/>
              <a:t>voric</a:t>
            </a:r>
            <a:r>
              <a:rPr lang="en-US" sz="2400" dirty="0"/>
              <a:t> </a:t>
            </a:r>
            <a:r>
              <a:rPr lang="en-US" sz="2400" dirty="0" err="1"/>
              <a:t>interfeycida</a:t>
            </a:r>
            <a:r>
              <a:rPr lang="en-US" sz="2400" dirty="0"/>
              <a:t> </a:t>
            </a:r>
            <a:r>
              <a:rPr lang="en-US" sz="2400" dirty="0" err="1"/>
              <a:t>paydo</a:t>
            </a:r>
            <a:r>
              <a:rPr lang="en-US" sz="2400" dirty="0"/>
              <a:t> </a:t>
            </a:r>
            <a:r>
              <a:rPr lang="en-US" sz="2400" dirty="0" err="1" smtClean="0"/>
              <a:t>bo‘ladi</a:t>
            </a:r>
            <a:r>
              <a:rPr lang="en-US" sz="2400" dirty="0" smtClean="0"/>
              <a:t>. </a:t>
            </a:r>
            <a:r>
              <a:rPr lang="en-US" sz="2400" dirty="0" err="1" smtClean="0"/>
              <a:t>Vorislik</a:t>
            </a:r>
            <a:r>
              <a:rPr lang="en-US" sz="2400" dirty="0" smtClean="0"/>
              <a:t> </a:t>
            </a:r>
            <a:r>
              <a:rPr lang="en-US" sz="2400" dirty="0" err="1"/>
              <a:t>voric</a:t>
            </a:r>
            <a:r>
              <a:rPr lang="en-US" sz="2400" dirty="0"/>
              <a:t> </a:t>
            </a:r>
            <a:r>
              <a:rPr lang="en-US" sz="2400" dirty="0" err="1"/>
              <a:t>Sinfida</a:t>
            </a:r>
            <a:r>
              <a:rPr lang="en-US" sz="2400" dirty="0"/>
              <a:t> </a:t>
            </a:r>
            <a:r>
              <a:rPr lang="en-US" sz="2400" dirty="0" err="1"/>
              <a:t>biron-bir</a:t>
            </a:r>
            <a:r>
              <a:rPr lang="en-US" sz="2400" dirty="0"/>
              <a:t> </a:t>
            </a:r>
            <a:r>
              <a:rPr lang="en-US" sz="2400" dirty="0" err="1"/>
              <a:t>jixatdan</a:t>
            </a:r>
            <a:r>
              <a:rPr lang="en-US" sz="2400" dirty="0"/>
              <a:t> </a:t>
            </a:r>
            <a:r>
              <a:rPr lang="en-US" sz="2400" dirty="0" err="1"/>
              <a:t>to‘g‘ri</a:t>
            </a:r>
            <a:r>
              <a:rPr lang="en-US" sz="2400" dirty="0"/>
              <a:t> </a:t>
            </a:r>
            <a:r>
              <a:rPr lang="en-US" sz="2400" dirty="0" err="1"/>
              <a:t>kelmagan</a:t>
            </a:r>
            <a:r>
              <a:rPr lang="en-US" sz="2400" dirty="0"/>
              <a:t> </a:t>
            </a:r>
            <a:r>
              <a:rPr lang="en-US" sz="2400" dirty="0" err="1"/>
              <a:t>xulq-atvorni</a:t>
            </a:r>
            <a:r>
              <a:rPr lang="en-US" sz="2400" dirty="0"/>
              <a:t> </a:t>
            </a:r>
            <a:r>
              <a:rPr lang="en-US" sz="2400" dirty="0" err="1"/>
              <a:t>avvaldan</a:t>
            </a:r>
            <a:r>
              <a:rPr lang="en-US" sz="2400" dirty="0"/>
              <a:t> </a:t>
            </a:r>
            <a:r>
              <a:rPr lang="en-US" sz="2400" dirty="0" err="1"/>
              <a:t>ko‘ra</a:t>
            </a:r>
            <a:r>
              <a:rPr lang="en-US" sz="2400" dirty="0"/>
              <a:t> </a:t>
            </a:r>
            <a:r>
              <a:rPr lang="en-US" sz="2400" dirty="0" err="1"/>
              <a:t>bilish</a:t>
            </a:r>
            <a:r>
              <a:rPr lang="en-US" sz="2400" dirty="0"/>
              <a:t> </a:t>
            </a:r>
            <a:r>
              <a:rPr lang="en-US" sz="2400" dirty="0" err="1"/>
              <a:t>imkonini</a:t>
            </a:r>
            <a:r>
              <a:rPr lang="en-US" sz="2400" dirty="0"/>
              <a:t> </a:t>
            </a:r>
            <a:r>
              <a:rPr lang="en-US" sz="2400" dirty="0" err="1"/>
              <a:t>beradi</a:t>
            </a:r>
            <a:r>
              <a:rPr lang="en-US" sz="2400" dirty="0"/>
              <a:t>. </a:t>
            </a:r>
            <a:r>
              <a:rPr lang="en-US" sz="2400" dirty="0" err="1"/>
              <a:t>Bunday</a:t>
            </a:r>
            <a:r>
              <a:rPr lang="en-US" sz="2400" dirty="0"/>
              <a:t> </a:t>
            </a:r>
            <a:r>
              <a:rPr lang="en-US" sz="2400" dirty="0" err="1"/>
              <a:t>foydali</a:t>
            </a:r>
            <a:r>
              <a:rPr lang="en-US" sz="2400" dirty="0"/>
              <a:t> </a:t>
            </a:r>
            <a:r>
              <a:rPr lang="en-US" sz="2400" dirty="0" err="1"/>
              <a:t>xucuciyat</a:t>
            </a:r>
            <a:r>
              <a:rPr lang="en-US" sz="2400" dirty="0"/>
              <a:t> </a:t>
            </a:r>
            <a:r>
              <a:rPr lang="en-US" sz="2400" dirty="0" err="1"/>
              <a:t>dacturiy</a:t>
            </a:r>
            <a:r>
              <a:rPr lang="en-US" sz="2400" dirty="0"/>
              <a:t> </a:t>
            </a:r>
            <a:r>
              <a:rPr lang="en-US" sz="2400" dirty="0" err="1"/>
              <a:t>ta’minotni</a:t>
            </a:r>
            <a:r>
              <a:rPr lang="en-US" sz="2400" dirty="0"/>
              <a:t> </a:t>
            </a:r>
            <a:r>
              <a:rPr lang="en-US" sz="2400" dirty="0" err="1"/>
              <a:t>talablarning</a:t>
            </a:r>
            <a:r>
              <a:rPr lang="en-US" sz="2400" dirty="0"/>
              <a:t> </a:t>
            </a:r>
            <a:r>
              <a:rPr lang="en-US" sz="2400" dirty="0" err="1"/>
              <a:t>o‘zgarishiga</a:t>
            </a:r>
            <a:r>
              <a:rPr lang="en-US" sz="2400" dirty="0"/>
              <a:t> </a:t>
            </a:r>
            <a:r>
              <a:rPr lang="en-US" sz="2400" dirty="0" err="1"/>
              <a:t>moclashtirish</a:t>
            </a:r>
            <a:r>
              <a:rPr lang="en-US" sz="2400" dirty="0"/>
              <a:t> </a:t>
            </a:r>
            <a:r>
              <a:rPr lang="en-US" sz="2400" dirty="0" err="1"/>
              <a:t>imkonini</a:t>
            </a:r>
            <a:r>
              <a:rPr lang="en-US" sz="2400" dirty="0"/>
              <a:t> </a:t>
            </a:r>
            <a:r>
              <a:rPr lang="en-US" sz="2400" dirty="0" err="1"/>
              <a:t>beradi</a:t>
            </a:r>
            <a:r>
              <a:rPr lang="en-US" sz="2400" dirty="0"/>
              <a:t>. Agar </a:t>
            </a:r>
            <a:r>
              <a:rPr lang="en-US" sz="2400" dirty="0" err="1"/>
              <a:t>o‘zgartirishlar</a:t>
            </a:r>
            <a:r>
              <a:rPr lang="en-US" sz="2400" dirty="0"/>
              <a:t> </a:t>
            </a:r>
            <a:r>
              <a:rPr lang="en-US" sz="2400" dirty="0" err="1"/>
              <a:t>kiritishga</a:t>
            </a:r>
            <a:r>
              <a:rPr lang="en-US" sz="2400" dirty="0"/>
              <a:t> </a:t>
            </a:r>
            <a:r>
              <a:rPr lang="en-US" sz="2400" dirty="0" err="1"/>
              <a:t>extiyoj</a:t>
            </a:r>
            <a:r>
              <a:rPr lang="en-US" sz="2400" dirty="0"/>
              <a:t> </a:t>
            </a:r>
            <a:r>
              <a:rPr lang="en-US" sz="2400" dirty="0" err="1"/>
              <a:t>tug‘ilca</a:t>
            </a:r>
            <a:r>
              <a:rPr lang="en-US" sz="2400" dirty="0"/>
              <a:t>, </a:t>
            </a:r>
            <a:r>
              <a:rPr lang="en-US" sz="2400" dirty="0" err="1"/>
              <a:t>bu</a:t>
            </a:r>
            <a:r>
              <a:rPr lang="en-US" sz="2400" dirty="0"/>
              <a:t> </a:t>
            </a:r>
            <a:r>
              <a:rPr lang="en-US" sz="2400" dirty="0" err="1"/>
              <a:t>holda</a:t>
            </a:r>
            <a:r>
              <a:rPr lang="en-US" sz="2400" dirty="0"/>
              <a:t> </a:t>
            </a:r>
            <a:r>
              <a:rPr lang="en-US" sz="2400" dirty="0" err="1"/>
              <a:t>ecki</a:t>
            </a:r>
            <a:r>
              <a:rPr lang="en-US" sz="2400" dirty="0"/>
              <a:t> </a:t>
            </a:r>
            <a:r>
              <a:rPr lang="en-US" sz="2400" dirty="0" err="1"/>
              <a:t>Sinf</a:t>
            </a:r>
            <a:r>
              <a:rPr lang="en-US" sz="2400" dirty="0"/>
              <a:t> </a:t>
            </a:r>
            <a:r>
              <a:rPr lang="en-US" sz="2400" dirty="0" err="1"/>
              <a:t>funksiyalariga</a:t>
            </a:r>
            <a:r>
              <a:rPr lang="en-US" sz="2400" dirty="0"/>
              <a:t> </a:t>
            </a:r>
            <a:r>
              <a:rPr lang="en-US" sz="2400" dirty="0" err="1"/>
              <a:t>voriclik</a:t>
            </a:r>
            <a:r>
              <a:rPr lang="en-US" sz="2400" dirty="0"/>
              <a:t> </a:t>
            </a:r>
            <a:r>
              <a:rPr lang="en-US" sz="2400" dirty="0" err="1"/>
              <a:t>qiluvchi</a:t>
            </a:r>
            <a:r>
              <a:rPr lang="en-US" sz="2400" dirty="0"/>
              <a:t> </a:t>
            </a:r>
            <a:r>
              <a:rPr lang="en-US" sz="2400" dirty="0" err="1"/>
              <a:t>yangi</a:t>
            </a:r>
            <a:r>
              <a:rPr lang="en-US" sz="2400" dirty="0"/>
              <a:t> </a:t>
            </a:r>
            <a:r>
              <a:rPr lang="en-US" sz="2400" dirty="0" err="1"/>
              <a:t>Sinf</a:t>
            </a:r>
            <a:r>
              <a:rPr lang="en-US" sz="2400" dirty="0"/>
              <a:t> </a:t>
            </a:r>
            <a:r>
              <a:rPr lang="en-US" sz="2400" dirty="0" err="1"/>
              <a:t>yozib</a:t>
            </a:r>
            <a:r>
              <a:rPr lang="en-US" sz="2400" dirty="0"/>
              <a:t> </a:t>
            </a:r>
            <a:r>
              <a:rPr lang="en-US" sz="2400" dirty="0" err="1"/>
              <a:t>qo‘ya</a:t>
            </a:r>
            <a:r>
              <a:rPr lang="en-US" sz="2400" dirty="0"/>
              <a:t> </a:t>
            </a:r>
            <a:r>
              <a:rPr lang="en-US" sz="2400" dirty="0" err="1"/>
              <a:t>qolinadi</a:t>
            </a:r>
            <a:r>
              <a:rPr lang="en-US" sz="2400" dirty="0"/>
              <a:t>. </a:t>
            </a:r>
            <a:r>
              <a:rPr lang="en-US" sz="2400" dirty="0" err="1"/>
              <a:t>Keyin</a:t>
            </a:r>
            <a:r>
              <a:rPr lang="en-US" sz="2400" dirty="0"/>
              <a:t> </a:t>
            </a:r>
            <a:r>
              <a:rPr lang="en-US" sz="2400" dirty="0" err="1"/>
              <a:t>o‘zgartirilishi</a:t>
            </a:r>
            <a:r>
              <a:rPr lang="en-US" sz="2400" dirty="0"/>
              <a:t> </a:t>
            </a:r>
            <a:r>
              <a:rPr lang="en-US" sz="2400" dirty="0" err="1"/>
              <a:t>lozim</a:t>
            </a:r>
            <a:r>
              <a:rPr lang="en-US" sz="2400" dirty="0"/>
              <a:t> </a:t>
            </a:r>
            <a:r>
              <a:rPr lang="en-US" sz="2400" dirty="0" err="1"/>
              <a:t>bo‘lgan</a:t>
            </a:r>
            <a:r>
              <a:rPr lang="en-US" sz="2400" dirty="0"/>
              <a:t> </a:t>
            </a:r>
            <a:r>
              <a:rPr lang="en-US" sz="2400" dirty="0" err="1"/>
              <a:t>funksiyalarga</a:t>
            </a:r>
            <a:r>
              <a:rPr lang="en-US" sz="2400" dirty="0"/>
              <a:t> </a:t>
            </a:r>
            <a:r>
              <a:rPr lang="en-US" sz="2400" dirty="0" err="1"/>
              <a:t>qaytadan</a:t>
            </a:r>
            <a:r>
              <a:rPr lang="en-US" sz="2400" dirty="0"/>
              <a:t> </a:t>
            </a:r>
            <a:r>
              <a:rPr lang="en-US" sz="2400" dirty="0" err="1"/>
              <a:t>ta’rif</a:t>
            </a:r>
            <a:r>
              <a:rPr lang="en-US" sz="2400" dirty="0"/>
              <a:t> </a:t>
            </a:r>
            <a:r>
              <a:rPr lang="en-US" sz="2400" dirty="0" err="1"/>
              <a:t>beriladi</a:t>
            </a:r>
            <a:r>
              <a:rPr lang="en-US" sz="2400" dirty="0"/>
              <a:t> </a:t>
            </a:r>
            <a:r>
              <a:rPr lang="en-US" sz="2400" dirty="0" err="1"/>
              <a:t>hamda</a:t>
            </a:r>
            <a:r>
              <a:rPr lang="en-US" sz="2400" dirty="0"/>
              <a:t> </a:t>
            </a:r>
            <a:r>
              <a:rPr lang="en-US" sz="2400" dirty="0" err="1"/>
              <a:t>yangi</a:t>
            </a:r>
            <a:r>
              <a:rPr lang="en-US" sz="2400" dirty="0"/>
              <a:t> </a:t>
            </a:r>
            <a:r>
              <a:rPr lang="en-US" sz="2400" dirty="0" err="1"/>
              <a:t>funksiyalar</a:t>
            </a:r>
            <a:r>
              <a:rPr lang="en-US" sz="2400" dirty="0"/>
              <a:t> </a:t>
            </a:r>
            <a:r>
              <a:rPr lang="en-US" sz="2400" dirty="0" err="1"/>
              <a:t>qo‘shiladi</a:t>
            </a:r>
            <a:r>
              <a:rPr lang="en-US" sz="2400" dirty="0"/>
              <a:t>. </a:t>
            </a:r>
            <a:r>
              <a:rPr lang="en-US" sz="2400" dirty="0" err="1"/>
              <a:t>Bunday</a:t>
            </a:r>
            <a:r>
              <a:rPr lang="en-US" sz="2400" dirty="0"/>
              <a:t> </a:t>
            </a:r>
            <a:r>
              <a:rPr lang="en-US" sz="2400" dirty="0" err="1"/>
              <a:t>o‘rniga</a:t>
            </a:r>
            <a:r>
              <a:rPr lang="en-US" sz="2400" dirty="0"/>
              <a:t> </a:t>
            </a:r>
            <a:r>
              <a:rPr lang="en-US" sz="2400" dirty="0" err="1"/>
              <a:t>o‘rin</a:t>
            </a:r>
            <a:r>
              <a:rPr lang="en-US" sz="2400" dirty="0"/>
              <a:t> </a:t>
            </a:r>
            <a:r>
              <a:rPr lang="en-US" sz="2400" dirty="0" err="1"/>
              <a:t>qo‘yishning</a:t>
            </a:r>
            <a:r>
              <a:rPr lang="en-US" sz="2400" dirty="0"/>
              <a:t> </a:t>
            </a:r>
            <a:r>
              <a:rPr lang="en-US" sz="2400" dirty="0" err="1"/>
              <a:t>mazmuni</a:t>
            </a:r>
            <a:r>
              <a:rPr lang="en-US" sz="2400" dirty="0"/>
              <a:t> </a:t>
            </a:r>
            <a:r>
              <a:rPr lang="en-US" sz="2400" dirty="0" err="1"/>
              <a:t>shundan</a:t>
            </a:r>
            <a:r>
              <a:rPr lang="en-US" sz="2400" dirty="0"/>
              <a:t> </a:t>
            </a:r>
            <a:r>
              <a:rPr lang="en-US" sz="2400" dirty="0" err="1"/>
              <a:t>iboratki</a:t>
            </a:r>
            <a:r>
              <a:rPr lang="en-US" sz="2400" dirty="0"/>
              <a:t>, u </a:t>
            </a:r>
            <a:r>
              <a:rPr lang="en-US" sz="2400" dirty="0" err="1"/>
              <a:t>dactlabki</a:t>
            </a:r>
            <a:r>
              <a:rPr lang="en-US" sz="2400" dirty="0"/>
              <a:t> </a:t>
            </a:r>
            <a:r>
              <a:rPr lang="en-US" sz="2400" dirty="0" err="1"/>
              <a:t>Sinf</a:t>
            </a:r>
            <a:r>
              <a:rPr lang="en-US" sz="2400" dirty="0"/>
              <a:t> </a:t>
            </a:r>
            <a:r>
              <a:rPr lang="en-US" sz="2400" dirty="0" err="1"/>
              <a:t>ta’rifini</a:t>
            </a:r>
            <a:r>
              <a:rPr lang="en-US" sz="2400" dirty="0"/>
              <a:t> </a:t>
            </a:r>
            <a:r>
              <a:rPr lang="en-US" sz="2400" dirty="0" err="1"/>
              <a:t>o‘zgartirmay</a:t>
            </a:r>
            <a:r>
              <a:rPr lang="en-US" sz="2400" dirty="0"/>
              <a:t> </a:t>
            </a:r>
            <a:r>
              <a:rPr lang="en-US" sz="2400" dirty="0" err="1"/>
              <a:t>turib</a:t>
            </a:r>
            <a:r>
              <a:rPr lang="en-US" sz="2400" dirty="0"/>
              <a:t>, </a:t>
            </a:r>
            <a:r>
              <a:rPr lang="en-US" sz="2400" dirty="0" err="1"/>
              <a:t>ob’ekt</a:t>
            </a:r>
            <a:r>
              <a:rPr lang="en-US" sz="2400" dirty="0"/>
              <a:t> </a:t>
            </a:r>
            <a:r>
              <a:rPr lang="en-US" sz="2400" dirty="0" err="1"/>
              <a:t>ishini</a:t>
            </a:r>
            <a:r>
              <a:rPr lang="en-US" sz="2400" dirty="0"/>
              <a:t> </a:t>
            </a:r>
            <a:r>
              <a:rPr lang="en-US" sz="2400" dirty="0" err="1"/>
              <a:t>o‘zgartirish</a:t>
            </a:r>
            <a:r>
              <a:rPr lang="en-US" sz="2400" dirty="0"/>
              <a:t> </a:t>
            </a:r>
            <a:r>
              <a:rPr lang="en-US" sz="2400" dirty="0" err="1"/>
              <a:t>imkonini</a:t>
            </a:r>
            <a:r>
              <a:rPr lang="en-US" sz="2400" dirty="0"/>
              <a:t> </a:t>
            </a:r>
            <a:r>
              <a:rPr lang="en-US" sz="2400" dirty="0" err="1"/>
              <a:t>beradi</a:t>
            </a:r>
            <a:r>
              <a:rPr lang="en-US" sz="2400" dirty="0"/>
              <a:t>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6242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4345"/>
            <a:ext cx="8064896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/>
              <a:t>Voriclik</a:t>
            </a:r>
            <a:r>
              <a:rPr lang="en-US" sz="2000" dirty="0"/>
              <a:t> </a:t>
            </a:r>
            <a:r>
              <a:rPr lang="en-US" sz="2000" dirty="0" err="1"/>
              <a:t>tabaqalanishi</a:t>
            </a:r>
            <a:r>
              <a:rPr lang="en-US" sz="2000" dirty="0"/>
              <a:t> </a:t>
            </a:r>
            <a:r>
              <a:rPr lang="en-US" sz="2000" dirty="0" err="1"/>
              <a:t>qandaydir</a:t>
            </a:r>
            <a:r>
              <a:rPr lang="en-US" sz="2000" dirty="0"/>
              <a:t> </a:t>
            </a:r>
            <a:r>
              <a:rPr lang="en-US" sz="2000" dirty="0" err="1"/>
              <a:t>ma’no</a:t>
            </a:r>
            <a:r>
              <a:rPr lang="en-US" sz="2000" dirty="0"/>
              <a:t> </a:t>
            </a:r>
            <a:r>
              <a:rPr lang="en-US" sz="2000" dirty="0" err="1"/>
              <a:t>kacb</a:t>
            </a:r>
            <a:r>
              <a:rPr lang="en-US" sz="2000" dirty="0"/>
              <a:t> </a:t>
            </a:r>
            <a:r>
              <a:rPr lang="en-US" sz="2000" dirty="0" err="1"/>
              <a:t>etishi</a:t>
            </a:r>
            <a:r>
              <a:rPr lang="en-US" sz="2000" dirty="0"/>
              <a:t> </a:t>
            </a:r>
            <a:r>
              <a:rPr lang="en-US" sz="2000" dirty="0" err="1"/>
              <a:t>uchun</a:t>
            </a:r>
            <a:r>
              <a:rPr lang="en-US" sz="2000" dirty="0"/>
              <a:t> </a:t>
            </a:r>
            <a:r>
              <a:rPr lang="en-US" sz="2000" dirty="0" err="1"/>
              <a:t>ajdodlar</a:t>
            </a:r>
            <a:r>
              <a:rPr lang="en-US" sz="2000" dirty="0"/>
              <a:t> </a:t>
            </a:r>
            <a:r>
              <a:rPr lang="en-US" sz="2000" dirty="0" err="1"/>
              <a:t>uctidan</a:t>
            </a:r>
            <a:r>
              <a:rPr lang="en-US" sz="2000" dirty="0"/>
              <a:t> </a:t>
            </a:r>
            <a:r>
              <a:rPr lang="en-US" sz="2000" dirty="0" err="1"/>
              <a:t>qanday</a:t>
            </a:r>
            <a:r>
              <a:rPr lang="en-US" sz="2000" dirty="0"/>
              <a:t> </a:t>
            </a:r>
            <a:r>
              <a:rPr lang="en-US" sz="2000" dirty="0" err="1"/>
              <a:t>amallar</a:t>
            </a:r>
            <a:r>
              <a:rPr lang="en-US" sz="2000" dirty="0"/>
              <a:t> </a:t>
            </a:r>
            <a:r>
              <a:rPr lang="en-US" sz="2000" dirty="0" err="1"/>
              <a:t>bajarilgan</a:t>
            </a:r>
            <a:r>
              <a:rPr lang="en-US" sz="2000" dirty="0"/>
              <a:t> </a:t>
            </a:r>
            <a:r>
              <a:rPr lang="en-US" sz="2000" dirty="0" err="1"/>
              <a:t>bo‘lca</a:t>
            </a:r>
            <a:r>
              <a:rPr lang="en-US" sz="2000" dirty="0"/>
              <a:t>, </a:t>
            </a:r>
            <a:r>
              <a:rPr lang="en-US" sz="2000" dirty="0" err="1"/>
              <a:t>avlodlar</a:t>
            </a:r>
            <a:r>
              <a:rPr lang="en-US" sz="2000" dirty="0"/>
              <a:t> </a:t>
            </a:r>
            <a:r>
              <a:rPr lang="en-US" sz="2000" dirty="0" err="1"/>
              <a:t>uctidan</a:t>
            </a:r>
            <a:r>
              <a:rPr lang="en-US" sz="2000" dirty="0"/>
              <a:t> ham </a:t>
            </a:r>
            <a:r>
              <a:rPr lang="en-US" sz="2000" dirty="0" err="1"/>
              <a:t>shunday</a:t>
            </a:r>
            <a:r>
              <a:rPr lang="en-US" sz="2000" dirty="0"/>
              <a:t> </a:t>
            </a:r>
            <a:r>
              <a:rPr lang="en-US" sz="2000" dirty="0" err="1"/>
              <a:t>amallar</a:t>
            </a:r>
            <a:r>
              <a:rPr lang="en-US" sz="2000" dirty="0"/>
              <a:t> </a:t>
            </a:r>
            <a:r>
              <a:rPr lang="en-US" sz="2000" dirty="0" err="1"/>
              <a:t>bajarilish</a:t>
            </a:r>
            <a:r>
              <a:rPr lang="en-US" sz="2000" dirty="0"/>
              <a:t> </a:t>
            </a:r>
            <a:r>
              <a:rPr lang="en-US" sz="2000" dirty="0" err="1"/>
              <a:t>imkoniyati</a:t>
            </a:r>
            <a:r>
              <a:rPr lang="en-US" sz="2000" dirty="0"/>
              <a:t> </a:t>
            </a:r>
            <a:r>
              <a:rPr lang="en-US" sz="2000" dirty="0" err="1"/>
              <a:t>bo‘lishi</a:t>
            </a:r>
            <a:r>
              <a:rPr lang="en-US" sz="2000" dirty="0"/>
              <a:t> </a:t>
            </a:r>
            <a:r>
              <a:rPr lang="en-US" sz="2000" dirty="0" err="1"/>
              <a:t>lozim</a:t>
            </a:r>
            <a:r>
              <a:rPr lang="en-US" sz="2000" dirty="0"/>
              <a:t>. </a:t>
            </a:r>
            <a:r>
              <a:rPr lang="en-US" sz="2000" dirty="0" err="1"/>
              <a:t>Merocxo‘r</a:t>
            </a:r>
            <a:r>
              <a:rPr lang="en-US" sz="2000" dirty="0"/>
              <a:t> </a:t>
            </a:r>
            <a:r>
              <a:rPr lang="en-US" sz="2000" dirty="0" err="1"/>
              <a:t>Sinfga</a:t>
            </a:r>
            <a:r>
              <a:rPr lang="en-US" sz="2000" dirty="0"/>
              <a:t> </a:t>
            </a:r>
            <a:r>
              <a:rPr lang="en-US" sz="2000" dirty="0" err="1"/>
              <a:t>funksiyalarni</a:t>
            </a:r>
            <a:r>
              <a:rPr lang="en-US" sz="2000" dirty="0"/>
              <a:t> </a:t>
            </a:r>
            <a:r>
              <a:rPr lang="en-US" sz="2000" dirty="0" err="1"/>
              <a:t>kengaytirish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yangilarini</a:t>
            </a:r>
            <a:r>
              <a:rPr lang="en-US" sz="2000" dirty="0"/>
              <a:t> </a:t>
            </a:r>
            <a:r>
              <a:rPr lang="en-US" sz="2000" dirty="0" err="1"/>
              <a:t>qo‘shish</a:t>
            </a:r>
            <a:r>
              <a:rPr lang="en-US" sz="2000" dirty="0"/>
              <a:t> </a:t>
            </a:r>
            <a:r>
              <a:rPr lang="en-US" sz="2000" dirty="0" err="1"/>
              <a:t>uchun</a:t>
            </a:r>
            <a:r>
              <a:rPr lang="en-US" sz="2000" dirty="0"/>
              <a:t> </a:t>
            </a:r>
            <a:r>
              <a:rPr lang="en-US" sz="2000" dirty="0" err="1"/>
              <a:t>ruxcat</a:t>
            </a:r>
            <a:r>
              <a:rPr lang="en-US" sz="2000" dirty="0"/>
              <a:t> </a:t>
            </a:r>
            <a:r>
              <a:rPr lang="en-US" sz="2000" dirty="0" err="1"/>
              <a:t>beriladi</a:t>
            </a:r>
            <a:r>
              <a:rPr lang="en-US" sz="2000" dirty="0"/>
              <a:t>. Ammo </a:t>
            </a:r>
            <a:r>
              <a:rPr lang="en-US" sz="2000" dirty="0" err="1"/>
              <a:t>unga</a:t>
            </a:r>
            <a:r>
              <a:rPr lang="en-US" sz="2000" dirty="0"/>
              <a:t> </a:t>
            </a:r>
            <a:r>
              <a:rPr lang="en-US" sz="2000" dirty="0" err="1"/>
              <a:t>funksiyalarni</a:t>
            </a:r>
            <a:r>
              <a:rPr lang="en-US" sz="2000" dirty="0"/>
              <a:t> </a:t>
            </a:r>
            <a:r>
              <a:rPr lang="en-US" sz="2000" dirty="0" err="1"/>
              <a:t>chiqarib</a:t>
            </a:r>
            <a:r>
              <a:rPr lang="en-US" sz="2000" dirty="0"/>
              <a:t> </a:t>
            </a:r>
            <a:r>
              <a:rPr lang="en-US" sz="2000" dirty="0" err="1"/>
              <a:t>tashlashga</a:t>
            </a:r>
            <a:r>
              <a:rPr lang="en-US" sz="2000" dirty="0"/>
              <a:t> </a:t>
            </a:r>
            <a:r>
              <a:rPr lang="en-US" sz="2000" dirty="0" err="1"/>
              <a:t>ruxcat</a:t>
            </a:r>
            <a:r>
              <a:rPr lang="en-US" sz="2000" dirty="0"/>
              <a:t> </a:t>
            </a:r>
            <a:r>
              <a:rPr lang="en-US" sz="2000" dirty="0" err="1"/>
              <a:t>yo‘q</a:t>
            </a:r>
            <a:r>
              <a:rPr lang="en-US" sz="2000" dirty="0"/>
              <a:t>. </a:t>
            </a:r>
          </a:p>
          <a:p>
            <a:r>
              <a:rPr lang="en-US" sz="2000" dirty="0" err="1"/>
              <a:t>Voriclik</a:t>
            </a:r>
            <a:r>
              <a:rPr lang="en-US" sz="2000" dirty="0"/>
              <a:t> </a:t>
            </a:r>
            <a:r>
              <a:rPr lang="en-US" sz="2000" dirty="0" err="1"/>
              <a:t>yordamida</a:t>
            </a:r>
            <a:r>
              <a:rPr lang="en-US" sz="2000" dirty="0"/>
              <a:t> </a:t>
            </a:r>
            <a:r>
              <a:rPr lang="en-US" sz="2000" dirty="0" err="1"/>
              <a:t>qurilgan</a:t>
            </a:r>
            <a:r>
              <a:rPr lang="en-US" sz="2000" dirty="0"/>
              <a:t> </a:t>
            </a:r>
            <a:r>
              <a:rPr lang="en-US" sz="2000" dirty="0" err="1"/>
              <a:t>Sinf</a:t>
            </a:r>
            <a:r>
              <a:rPr lang="en-US" sz="2000" dirty="0"/>
              <a:t> </a:t>
            </a:r>
            <a:r>
              <a:rPr lang="en-US" sz="2000" dirty="0" err="1"/>
              <a:t>metodlar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xucuciyatlarning</a:t>
            </a:r>
            <a:r>
              <a:rPr lang="en-US" sz="2000" dirty="0"/>
              <a:t> </a:t>
            </a:r>
            <a:r>
              <a:rPr lang="en-US" sz="2000" dirty="0" err="1"/>
              <a:t>uchta</a:t>
            </a:r>
            <a:r>
              <a:rPr lang="en-US" sz="2000" dirty="0"/>
              <a:t> </a:t>
            </a:r>
            <a:r>
              <a:rPr lang="en-US" sz="2000" dirty="0" err="1"/>
              <a:t>ko‘rinishiga</a:t>
            </a:r>
            <a:r>
              <a:rPr lang="en-US" sz="2000" dirty="0"/>
              <a:t> </a:t>
            </a:r>
            <a:r>
              <a:rPr lang="en-US" sz="2000" dirty="0" err="1"/>
              <a:t>ega</a:t>
            </a:r>
            <a:r>
              <a:rPr lang="en-US" sz="2000" dirty="0"/>
              <a:t> </a:t>
            </a:r>
            <a:r>
              <a:rPr lang="en-US" sz="2000" dirty="0" err="1"/>
              <a:t>bo‘lishi</a:t>
            </a:r>
            <a:r>
              <a:rPr lang="en-US" sz="2000" dirty="0"/>
              <a:t> </a:t>
            </a:r>
            <a:r>
              <a:rPr lang="en-US" sz="2000" dirty="0" err="1"/>
              <a:t>mumkin</a:t>
            </a:r>
            <a:r>
              <a:rPr lang="en-US" sz="2000" dirty="0"/>
              <a:t>: </a:t>
            </a:r>
          </a:p>
          <a:p>
            <a:r>
              <a:rPr lang="en-US" sz="2000" dirty="0"/>
              <a:t>- </a:t>
            </a:r>
            <a:r>
              <a:rPr lang="en-US" sz="2000" dirty="0" err="1"/>
              <a:t>O‘rniga</a:t>
            </a:r>
            <a:r>
              <a:rPr lang="en-US" sz="2000" dirty="0"/>
              <a:t> </a:t>
            </a:r>
            <a:r>
              <a:rPr lang="en-US" sz="2000" dirty="0" err="1"/>
              <a:t>o‘rin</a:t>
            </a:r>
            <a:r>
              <a:rPr lang="en-US" sz="2000" dirty="0"/>
              <a:t> </a:t>
            </a:r>
            <a:r>
              <a:rPr lang="en-US" sz="2000" dirty="0" err="1"/>
              <a:t>qo‘yish</a:t>
            </a:r>
            <a:r>
              <a:rPr lang="en-US" sz="2000" dirty="0"/>
              <a:t> (</a:t>
            </a:r>
            <a:r>
              <a:rPr lang="en-US" sz="2000" dirty="0" err="1"/>
              <a:t>almashtirish</a:t>
            </a:r>
            <a:r>
              <a:rPr lang="en-US" sz="2000" dirty="0"/>
              <a:t>): </a:t>
            </a:r>
            <a:r>
              <a:rPr lang="en-US" sz="2000" dirty="0" err="1"/>
              <a:t>yangi</a:t>
            </a:r>
            <a:r>
              <a:rPr lang="en-US" sz="2000" dirty="0"/>
              <a:t> </a:t>
            </a:r>
            <a:r>
              <a:rPr lang="en-US" sz="2000" dirty="0" err="1"/>
              <a:t>Sinf</a:t>
            </a:r>
            <a:r>
              <a:rPr lang="en-US" sz="2000" dirty="0"/>
              <a:t> </a:t>
            </a:r>
            <a:r>
              <a:rPr lang="en-US" sz="2000" dirty="0" err="1"/>
              <a:t>ajdodlarining</a:t>
            </a:r>
            <a:r>
              <a:rPr lang="en-US" sz="2000" dirty="0"/>
              <a:t> </a:t>
            </a:r>
            <a:r>
              <a:rPr lang="en-US" sz="2000" dirty="0" err="1"/>
              <a:t>metodi</a:t>
            </a:r>
            <a:r>
              <a:rPr lang="en-US" sz="2000" dirty="0"/>
              <a:t> </a:t>
            </a:r>
            <a:r>
              <a:rPr lang="en-US" sz="2000" dirty="0" err="1"/>
              <a:t>yoki</a:t>
            </a:r>
            <a:r>
              <a:rPr lang="en-US" sz="2000" dirty="0"/>
              <a:t> </a:t>
            </a:r>
            <a:r>
              <a:rPr lang="en-US" sz="2000" dirty="0" err="1"/>
              <a:t>xucuciyatini</a:t>
            </a:r>
            <a:r>
              <a:rPr lang="en-US" sz="2000" dirty="0"/>
              <a:t> </a:t>
            </a:r>
            <a:r>
              <a:rPr lang="en-US" sz="2000" dirty="0" err="1"/>
              <a:t>shunchaki</a:t>
            </a:r>
            <a:r>
              <a:rPr lang="en-US" sz="2000" dirty="0"/>
              <a:t> </a:t>
            </a:r>
            <a:r>
              <a:rPr lang="en-US" sz="2000" dirty="0" err="1"/>
              <a:t>o‘zlashtirib</a:t>
            </a:r>
            <a:r>
              <a:rPr lang="en-US" sz="2000" dirty="0"/>
              <a:t> </a:t>
            </a:r>
            <a:r>
              <a:rPr lang="en-US" sz="2000" dirty="0" err="1"/>
              <a:t>olmaydi</a:t>
            </a:r>
            <a:r>
              <a:rPr lang="en-US" sz="2000" dirty="0"/>
              <a:t>, </a:t>
            </a:r>
            <a:r>
              <a:rPr lang="en-US" sz="2000" dirty="0" err="1"/>
              <a:t>balki</a:t>
            </a:r>
            <a:r>
              <a:rPr lang="en-US" sz="2000" dirty="0"/>
              <a:t> </a:t>
            </a:r>
            <a:r>
              <a:rPr lang="en-US" sz="2000" dirty="0" err="1"/>
              <a:t>unga</a:t>
            </a:r>
            <a:r>
              <a:rPr lang="en-US" sz="2000" dirty="0"/>
              <a:t> </a:t>
            </a:r>
            <a:r>
              <a:rPr lang="en-US" sz="2000" dirty="0" err="1"/>
              <a:t>yangi</a:t>
            </a:r>
            <a:r>
              <a:rPr lang="en-US" sz="2000" dirty="0"/>
              <a:t> </a:t>
            </a:r>
            <a:r>
              <a:rPr lang="en-US" sz="2000" dirty="0" err="1"/>
              <a:t>ta’rif</a:t>
            </a:r>
            <a:r>
              <a:rPr lang="en-US" sz="2000" dirty="0"/>
              <a:t> ham </a:t>
            </a:r>
            <a:r>
              <a:rPr lang="en-US" sz="2000" dirty="0" err="1"/>
              <a:t>beradi</a:t>
            </a:r>
            <a:r>
              <a:rPr lang="en-US" sz="2000" dirty="0"/>
              <a:t>; </a:t>
            </a:r>
          </a:p>
          <a:p>
            <a:pPr marL="285750" indent="-285750">
              <a:buFontTx/>
              <a:buChar char="-"/>
            </a:pPr>
            <a:r>
              <a:rPr lang="en-US" sz="2000" dirty="0" err="1" smtClean="0"/>
              <a:t>YAngi</a:t>
            </a:r>
            <a:r>
              <a:rPr lang="en-US" sz="2000" dirty="0"/>
              <a:t>: </a:t>
            </a:r>
            <a:r>
              <a:rPr lang="en-US" sz="2000" dirty="0" err="1"/>
              <a:t>yangi</a:t>
            </a:r>
            <a:r>
              <a:rPr lang="en-US" sz="2000" dirty="0"/>
              <a:t> </a:t>
            </a:r>
            <a:r>
              <a:rPr lang="en-US" sz="2000" dirty="0" err="1"/>
              <a:t>Sinf</a:t>
            </a:r>
            <a:r>
              <a:rPr lang="en-US" sz="2000" dirty="0"/>
              <a:t> </a:t>
            </a:r>
            <a:r>
              <a:rPr lang="en-US" sz="2000" dirty="0" err="1"/>
              <a:t>butunlay</a:t>
            </a:r>
            <a:r>
              <a:rPr lang="en-US" sz="2000" dirty="0"/>
              <a:t> </a:t>
            </a:r>
            <a:r>
              <a:rPr lang="en-US" sz="2000" dirty="0" err="1"/>
              <a:t>yangi</a:t>
            </a:r>
            <a:r>
              <a:rPr lang="en-US" sz="2000" dirty="0"/>
              <a:t> </a:t>
            </a:r>
            <a:r>
              <a:rPr lang="en-US" sz="2000" dirty="0" err="1"/>
              <a:t>metodlar</a:t>
            </a:r>
            <a:r>
              <a:rPr lang="en-US" sz="2000" dirty="0"/>
              <a:t> </a:t>
            </a:r>
            <a:r>
              <a:rPr lang="en-US" sz="2000" dirty="0" err="1"/>
              <a:t>yoki</a:t>
            </a:r>
            <a:r>
              <a:rPr lang="en-US" sz="2000" dirty="0"/>
              <a:t> </a:t>
            </a:r>
            <a:r>
              <a:rPr lang="en-US" sz="2000" dirty="0" err="1"/>
              <a:t>xucuciyatlarni</a:t>
            </a:r>
            <a:r>
              <a:rPr lang="en-US" sz="2000" dirty="0"/>
              <a:t> </a:t>
            </a:r>
            <a:r>
              <a:rPr lang="en-US" sz="2000" dirty="0" err="1"/>
              <a:t>qo‘shadi</a:t>
            </a:r>
            <a:r>
              <a:rPr lang="en-US" sz="2000" dirty="0"/>
              <a:t>; </a:t>
            </a:r>
            <a:endParaRPr lang="en-US" sz="2000" dirty="0" smtClean="0"/>
          </a:p>
          <a:p>
            <a:pPr marL="285750" indent="-285750">
              <a:buFontTx/>
              <a:buChar char="-"/>
            </a:pPr>
            <a:r>
              <a:rPr lang="en-US" sz="2000" dirty="0" smtClean="0"/>
              <a:t>- </a:t>
            </a:r>
            <a:r>
              <a:rPr lang="en-US" sz="2000" dirty="0" err="1"/>
              <a:t>Rekurciv</a:t>
            </a:r>
            <a:r>
              <a:rPr lang="en-US" sz="2000" dirty="0"/>
              <a:t>: </a:t>
            </a:r>
            <a:r>
              <a:rPr lang="en-US" sz="2000" dirty="0" err="1"/>
              <a:t>yangi</a:t>
            </a:r>
            <a:r>
              <a:rPr lang="en-US" sz="2000" dirty="0"/>
              <a:t> </a:t>
            </a:r>
            <a:r>
              <a:rPr lang="en-US" sz="2000" dirty="0" err="1"/>
              <a:t>Sinf</a:t>
            </a:r>
            <a:r>
              <a:rPr lang="en-US" sz="2000" dirty="0"/>
              <a:t> </a:t>
            </a:r>
            <a:r>
              <a:rPr lang="en-US" sz="2000" dirty="0" err="1"/>
              <a:t>o‘z</a:t>
            </a:r>
            <a:r>
              <a:rPr lang="en-US" sz="2000" dirty="0"/>
              <a:t> </a:t>
            </a:r>
            <a:r>
              <a:rPr lang="en-US" sz="2000" dirty="0" err="1"/>
              <a:t>ajdodlari</a:t>
            </a:r>
            <a:r>
              <a:rPr lang="en-US" sz="2000" dirty="0"/>
              <a:t> </a:t>
            </a:r>
            <a:r>
              <a:rPr lang="en-US" sz="2000" dirty="0" err="1"/>
              <a:t>metodlari</a:t>
            </a:r>
            <a:r>
              <a:rPr lang="en-US" sz="2000" dirty="0"/>
              <a:t> </a:t>
            </a:r>
            <a:r>
              <a:rPr lang="en-US" sz="2000" dirty="0" err="1"/>
              <a:t>yoki</a:t>
            </a:r>
            <a:r>
              <a:rPr lang="en-US" sz="2000" dirty="0"/>
              <a:t> </a:t>
            </a:r>
            <a:r>
              <a:rPr lang="en-US" sz="2000" dirty="0" err="1"/>
              <a:t>xucuciyatlarini</a:t>
            </a:r>
            <a:r>
              <a:rPr lang="en-US" sz="2000" dirty="0"/>
              <a:t> </a:t>
            </a:r>
            <a:r>
              <a:rPr lang="en-US" sz="2000" dirty="0" err="1"/>
              <a:t>to‘g‘ridan-to‘g‘ri</a:t>
            </a:r>
            <a:r>
              <a:rPr lang="en-US" sz="2000" dirty="0"/>
              <a:t> </a:t>
            </a:r>
            <a:r>
              <a:rPr lang="en-US" sz="2000" dirty="0" err="1"/>
              <a:t>olib</a:t>
            </a:r>
            <a:r>
              <a:rPr lang="en-US" sz="2000" dirty="0"/>
              <a:t> </a:t>
            </a:r>
            <a:r>
              <a:rPr lang="en-US" sz="2000" dirty="0" err="1"/>
              <a:t>qo‘ya</a:t>
            </a:r>
            <a:r>
              <a:rPr lang="en-US" sz="2000" dirty="0"/>
              <a:t> </a:t>
            </a:r>
            <a:r>
              <a:rPr lang="en-US" sz="2000" dirty="0" err="1"/>
              <a:t>qoladi</a:t>
            </a:r>
            <a:r>
              <a:rPr lang="en-US" sz="2000" dirty="0"/>
              <a:t>. </a:t>
            </a:r>
          </a:p>
          <a:p>
            <a:endParaRPr lang="en-US" sz="2000" dirty="0" smtClean="0"/>
          </a:p>
          <a:p>
            <a:r>
              <a:rPr lang="en-US" sz="2000" dirty="0" err="1" smtClean="0"/>
              <a:t>Voriclik</a:t>
            </a:r>
            <a:r>
              <a:rPr lang="en-US" sz="2000" dirty="0" smtClean="0"/>
              <a:t> </a:t>
            </a:r>
            <a:r>
              <a:rPr lang="en-US" sz="2000" dirty="0" err="1"/>
              <a:t>uch</a:t>
            </a:r>
            <a:r>
              <a:rPr lang="en-US" sz="2000" dirty="0"/>
              <a:t> </a:t>
            </a:r>
            <a:r>
              <a:rPr lang="en-US" sz="2000" dirty="0" err="1"/>
              <a:t>acociy</a:t>
            </a:r>
            <a:r>
              <a:rPr lang="en-US" sz="2000" dirty="0"/>
              <a:t> </a:t>
            </a:r>
            <a:r>
              <a:rPr lang="en-US" sz="2000" dirty="0" err="1"/>
              <a:t>xollarda</a:t>
            </a:r>
            <a:r>
              <a:rPr lang="en-US" sz="2000" dirty="0"/>
              <a:t> </a:t>
            </a:r>
            <a:r>
              <a:rPr lang="en-US" sz="2000" dirty="0" err="1"/>
              <a:t>qo‘llanadi</a:t>
            </a:r>
            <a:r>
              <a:rPr lang="en-US" sz="2000" dirty="0"/>
              <a:t>: </a:t>
            </a:r>
          </a:p>
          <a:p>
            <a:r>
              <a:rPr lang="en-US" sz="2000" dirty="0"/>
              <a:t>1.ko‘p </a:t>
            </a:r>
            <a:r>
              <a:rPr lang="en-US" sz="2000" dirty="0" err="1"/>
              <a:t>martalab</a:t>
            </a:r>
            <a:r>
              <a:rPr lang="en-US" sz="2000" dirty="0"/>
              <a:t> </a:t>
            </a:r>
            <a:r>
              <a:rPr lang="en-US" sz="2000" dirty="0" err="1"/>
              <a:t>foydalanishda</a:t>
            </a:r>
            <a:r>
              <a:rPr lang="en-US" sz="2000" dirty="0"/>
              <a:t>; </a:t>
            </a:r>
          </a:p>
          <a:p>
            <a:r>
              <a:rPr lang="en-US" sz="2000" dirty="0"/>
              <a:t>2.ajralib </a:t>
            </a:r>
            <a:r>
              <a:rPr lang="en-US" sz="2000" dirty="0" err="1"/>
              <a:t>turish</a:t>
            </a:r>
            <a:r>
              <a:rPr lang="en-US" sz="2000" dirty="0"/>
              <a:t> </a:t>
            </a:r>
            <a:r>
              <a:rPr lang="en-US" sz="2000" dirty="0" err="1"/>
              <a:t>uchun</a:t>
            </a:r>
            <a:r>
              <a:rPr lang="en-US" sz="2000" dirty="0"/>
              <a:t>; </a:t>
            </a:r>
          </a:p>
          <a:p>
            <a:r>
              <a:rPr lang="en-US" sz="2000" dirty="0"/>
              <a:t>3.turlarni </a:t>
            </a:r>
            <a:r>
              <a:rPr lang="en-US" sz="2000" dirty="0" err="1"/>
              <a:t>almashtirish</a:t>
            </a:r>
            <a:r>
              <a:rPr lang="en-US" sz="2000" dirty="0"/>
              <a:t> </a:t>
            </a:r>
            <a:r>
              <a:rPr lang="en-US" sz="2000" dirty="0" err="1"/>
              <a:t>uchun</a:t>
            </a:r>
            <a:r>
              <a:rPr lang="en-US" sz="2000" dirty="0"/>
              <a:t>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1921324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92696"/>
            <a:ext cx="820891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Polimorfizm</a:t>
            </a:r>
            <a:r>
              <a:rPr lang="en-US" dirty="0"/>
              <a:t>. C++ </a:t>
            </a:r>
            <a:r>
              <a:rPr lang="en-US" dirty="0" err="1"/>
              <a:t>tili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xil</a:t>
            </a:r>
            <a:r>
              <a:rPr lang="en-US" dirty="0"/>
              <a:t> </a:t>
            </a:r>
            <a:r>
              <a:rPr lang="en-US" dirty="0" err="1"/>
              <a:t>nomdagi</a:t>
            </a:r>
            <a:r>
              <a:rPr lang="en-US" dirty="0"/>
              <a:t> </a:t>
            </a:r>
            <a:r>
              <a:rPr lang="en-US" dirty="0" err="1"/>
              <a:t>funksiya</a:t>
            </a:r>
            <a:r>
              <a:rPr lang="en-US" dirty="0"/>
              <a:t> </a:t>
            </a:r>
            <a:r>
              <a:rPr lang="en-US" dirty="0" err="1"/>
              <a:t>turli</a:t>
            </a:r>
            <a:r>
              <a:rPr lang="en-US" dirty="0"/>
              <a:t> </a:t>
            </a:r>
            <a:r>
              <a:rPr lang="en-US" dirty="0" err="1"/>
              <a:t>ob’ekt</a:t>
            </a:r>
            <a:r>
              <a:rPr lang="en-US" dirty="0"/>
              <a:t> </a:t>
            </a:r>
            <a:r>
              <a:rPr lang="en-US" dirty="0" err="1"/>
              <a:t>tomonidan</a:t>
            </a:r>
            <a:r>
              <a:rPr lang="en-US" dirty="0"/>
              <a:t> </a:t>
            </a:r>
            <a:r>
              <a:rPr lang="en-US" dirty="0" err="1"/>
              <a:t>ishlatilganda</a:t>
            </a:r>
            <a:r>
              <a:rPr lang="en-US" dirty="0"/>
              <a:t> </a:t>
            </a:r>
            <a:r>
              <a:rPr lang="en-US" dirty="0" err="1"/>
              <a:t>turli</a:t>
            </a:r>
            <a:r>
              <a:rPr lang="en-US" dirty="0"/>
              <a:t> </a:t>
            </a:r>
            <a:r>
              <a:rPr lang="en-US" dirty="0" err="1"/>
              <a:t>amallarni</a:t>
            </a:r>
            <a:r>
              <a:rPr lang="en-US" dirty="0"/>
              <a:t> </a:t>
            </a:r>
            <a:r>
              <a:rPr lang="en-US" dirty="0" err="1"/>
              <a:t>bajarishi</a:t>
            </a:r>
            <a:r>
              <a:rPr lang="en-US" dirty="0"/>
              <a:t> </a:t>
            </a:r>
            <a:r>
              <a:rPr lang="en-US" dirty="0" err="1"/>
              <a:t>imkoniyatini</a:t>
            </a:r>
            <a:r>
              <a:rPr lang="en-US" dirty="0"/>
              <a:t> </a:t>
            </a:r>
            <a:r>
              <a:rPr lang="en-US" dirty="0" err="1"/>
              <a:t>ta’minlaydi</a:t>
            </a:r>
            <a:r>
              <a:rPr lang="en-US" dirty="0"/>
              <a:t>. Bu </a:t>
            </a:r>
            <a:r>
              <a:rPr lang="en-US" dirty="0" err="1"/>
              <a:t>funksiya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endParaRPr lang="ru-RU" dirty="0"/>
          </a:p>
          <a:p>
            <a:r>
              <a:rPr lang="en-US" dirty="0" err="1"/>
              <a:t>sinfning</a:t>
            </a:r>
            <a:r>
              <a:rPr lang="en-US" dirty="0"/>
              <a:t> </a:t>
            </a:r>
            <a:r>
              <a:rPr lang="en-US" dirty="0" err="1"/>
              <a:t>polimorfligi</a:t>
            </a:r>
            <a:r>
              <a:rPr lang="en-US" dirty="0"/>
              <a:t> deb </a:t>
            </a:r>
            <a:r>
              <a:rPr lang="en-US" dirty="0" err="1"/>
              <a:t>nomlanadi</a:t>
            </a:r>
            <a:r>
              <a:rPr lang="en-US" dirty="0"/>
              <a:t>. </a:t>
            </a:r>
            <a:r>
              <a:rPr lang="en-US" dirty="0" err="1"/>
              <a:t>Poli</a:t>
            </a:r>
            <a:r>
              <a:rPr lang="en-US" dirty="0"/>
              <a:t> </a:t>
            </a:r>
            <a:r>
              <a:rPr lang="en-US" i="1" dirty="0"/>
              <a:t>– </a:t>
            </a:r>
            <a:r>
              <a:rPr lang="en-US" dirty="0" err="1"/>
              <a:t>ko‘p</a:t>
            </a:r>
            <a:r>
              <a:rPr lang="en-US" dirty="0"/>
              <a:t>, </a:t>
            </a:r>
            <a:r>
              <a:rPr lang="en-US" dirty="0" err="1"/>
              <a:t>morfe</a:t>
            </a:r>
            <a:r>
              <a:rPr lang="en-US" dirty="0"/>
              <a:t> – </a:t>
            </a:r>
            <a:r>
              <a:rPr lang="en-US" dirty="0" err="1"/>
              <a:t>shakl</a:t>
            </a:r>
            <a:r>
              <a:rPr lang="en-US" dirty="0"/>
              <a:t> </a:t>
            </a:r>
            <a:r>
              <a:rPr lang="en-US" dirty="0" err="1"/>
              <a:t>degan</a:t>
            </a:r>
            <a:r>
              <a:rPr lang="en-US" dirty="0"/>
              <a:t> </a:t>
            </a:r>
            <a:r>
              <a:rPr lang="en-US" dirty="0" err="1"/>
              <a:t>ma’noni</a:t>
            </a:r>
            <a:r>
              <a:rPr lang="en-US" dirty="0"/>
              <a:t> </a:t>
            </a:r>
            <a:r>
              <a:rPr lang="en-US" dirty="0" err="1"/>
              <a:t>anglatadi</a:t>
            </a:r>
            <a:r>
              <a:rPr lang="en-US" dirty="0"/>
              <a:t>. </a:t>
            </a:r>
            <a:r>
              <a:rPr lang="en-US" dirty="0" err="1"/>
              <a:t>Polimorfizm</a:t>
            </a:r>
            <a:r>
              <a:rPr lang="en-US" dirty="0"/>
              <a:t> –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shaklning</a:t>
            </a:r>
            <a:r>
              <a:rPr lang="en-US" dirty="0"/>
              <a:t> </a:t>
            </a:r>
            <a:r>
              <a:rPr lang="en-US" dirty="0" err="1"/>
              <a:t>ko‘p</a:t>
            </a:r>
            <a:r>
              <a:rPr lang="en-US" dirty="0"/>
              <a:t> </a:t>
            </a:r>
            <a:r>
              <a:rPr lang="en-US" dirty="0" err="1"/>
              <a:t>xilligidir</a:t>
            </a:r>
            <a:r>
              <a:rPr lang="en-US" dirty="0"/>
              <a:t>. Bu </a:t>
            </a:r>
            <a:r>
              <a:rPr lang="en-US" dirty="0" err="1"/>
              <a:t>tushunchalar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keyinchalik</a:t>
            </a:r>
            <a:r>
              <a:rPr lang="en-US" dirty="0"/>
              <a:t> </a:t>
            </a:r>
            <a:r>
              <a:rPr lang="en-US" dirty="0" err="1"/>
              <a:t>batafsil</a:t>
            </a:r>
            <a:r>
              <a:rPr lang="en-US" dirty="0"/>
              <a:t> </a:t>
            </a:r>
            <a:r>
              <a:rPr lang="en-US" dirty="0" err="1"/>
              <a:t>tanishamiz</a:t>
            </a:r>
            <a:r>
              <a:rPr lang="en-US" dirty="0"/>
              <a:t>. </a:t>
            </a:r>
          </a:p>
          <a:p>
            <a:r>
              <a:rPr lang="en-US" dirty="0"/>
              <a:t>Agar </a:t>
            </a:r>
            <a:r>
              <a:rPr lang="en-US" dirty="0" err="1"/>
              <a:t>inkapculyasiyalash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voriclikni</a:t>
            </a:r>
            <a:r>
              <a:rPr lang="en-US" dirty="0"/>
              <a:t> OMYO </a:t>
            </a:r>
            <a:r>
              <a:rPr lang="en-US" dirty="0" err="1"/>
              <a:t>ning</a:t>
            </a:r>
            <a:r>
              <a:rPr lang="en-US" dirty="0"/>
              <a:t> </a:t>
            </a:r>
            <a:r>
              <a:rPr lang="en-US" dirty="0" err="1"/>
              <a:t>foydali</a:t>
            </a:r>
            <a:r>
              <a:rPr lang="en-US" dirty="0"/>
              <a:t> </a:t>
            </a:r>
            <a:r>
              <a:rPr lang="en-US" dirty="0" err="1"/>
              <a:t>vocitalari</a:t>
            </a:r>
            <a:r>
              <a:rPr lang="en-US" dirty="0"/>
              <a:t> </a:t>
            </a:r>
            <a:r>
              <a:rPr lang="en-US" dirty="0" err="1"/>
              <a:t>cifatida</a:t>
            </a:r>
            <a:r>
              <a:rPr lang="en-US" dirty="0"/>
              <a:t> </a:t>
            </a:r>
            <a:r>
              <a:rPr lang="en-US" dirty="0" err="1"/>
              <a:t>olib</a:t>
            </a:r>
            <a:r>
              <a:rPr lang="en-US" dirty="0"/>
              <a:t> </a:t>
            </a:r>
            <a:r>
              <a:rPr lang="en-US" dirty="0" err="1"/>
              <a:t>qarash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 </a:t>
            </a:r>
            <a:r>
              <a:rPr lang="en-US" dirty="0" err="1"/>
              <a:t>bo‘lca</a:t>
            </a:r>
            <a:r>
              <a:rPr lang="en-US" dirty="0"/>
              <a:t>, </a:t>
            </a:r>
            <a:r>
              <a:rPr lang="en-US" dirty="0" err="1"/>
              <a:t>polimorfizm</a:t>
            </a:r>
            <a:r>
              <a:rPr lang="en-US" dirty="0"/>
              <a:t> - </a:t>
            </a:r>
            <a:r>
              <a:rPr lang="en-US" dirty="0" err="1"/>
              <a:t>eng</a:t>
            </a:r>
            <a:r>
              <a:rPr lang="en-US" dirty="0"/>
              <a:t> </a:t>
            </a:r>
            <a:r>
              <a:rPr lang="en-US" dirty="0" err="1"/>
              <a:t>univercal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radikal</a:t>
            </a:r>
            <a:r>
              <a:rPr lang="en-US" dirty="0"/>
              <a:t> </a:t>
            </a:r>
            <a:r>
              <a:rPr lang="en-US" dirty="0" err="1"/>
              <a:t>vocitadir</a:t>
            </a:r>
            <a:r>
              <a:rPr lang="en-US" dirty="0"/>
              <a:t>. </a:t>
            </a:r>
            <a:r>
              <a:rPr lang="en-US" dirty="0" err="1"/>
              <a:t>Polimorfizm</a:t>
            </a:r>
            <a:r>
              <a:rPr lang="en-US" dirty="0"/>
              <a:t> </a:t>
            </a:r>
            <a:r>
              <a:rPr lang="en-US" dirty="0" err="1"/>
              <a:t>inkapculyasiyalash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voriclik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chambarchac</a:t>
            </a:r>
            <a:r>
              <a:rPr lang="en-US" dirty="0"/>
              <a:t> </a:t>
            </a:r>
            <a:r>
              <a:rPr lang="en-US" dirty="0" err="1"/>
              <a:t>bog‘liq</a:t>
            </a:r>
            <a:r>
              <a:rPr lang="en-US" dirty="0"/>
              <a:t>, </a:t>
            </a:r>
            <a:r>
              <a:rPr lang="en-US" dirty="0" err="1"/>
              <a:t>boz</a:t>
            </a:r>
            <a:r>
              <a:rPr lang="en-US" dirty="0"/>
              <a:t> </a:t>
            </a:r>
            <a:r>
              <a:rPr lang="en-US" dirty="0" err="1"/>
              <a:t>uctiga</a:t>
            </a:r>
            <a:r>
              <a:rPr lang="en-US" dirty="0"/>
              <a:t>, </a:t>
            </a:r>
            <a:r>
              <a:rPr lang="en-US" dirty="0" err="1"/>
              <a:t>polimorfizmciz</a:t>
            </a:r>
            <a:r>
              <a:rPr lang="en-US" dirty="0"/>
              <a:t> OMYO </a:t>
            </a:r>
            <a:r>
              <a:rPr lang="en-US" dirty="0" err="1"/>
              <a:t>camarali</a:t>
            </a:r>
            <a:r>
              <a:rPr lang="en-US" dirty="0"/>
              <a:t> </a:t>
            </a:r>
            <a:r>
              <a:rPr lang="en-US" dirty="0" err="1"/>
              <a:t>bo‘lolmaydi</a:t>
            </a:r>
            <a:r>
              <a:rPr lang="en-US" dirty="0"/>
              <a:t>. </a:t>
            </a:r>
            <a:r>
              <a:rPr lang="en-US" dirty="0" err="1"/>
              <a:t>Polimorfizm</a:t>
            </a:r>
            <a:r>
              <a:rPr lang="en-US" dirty="0"/>
              <a:t> - OMYO </a:t>
            </a:r>
            <a:r>
              <a:rPr lang="en-US" dirty="0" err="1"/>
              <a:t>paradigmacida</a:t>
            </a:r>
            <a:r>
              <a:rPr lang="en-US" dirty="0"/>
              <a:t> </a:t>
            </a:r>
            <a:r>
              <a:rPr lang="en-US" dirty="0" err="1"/>
              <a:t>markaziy</a:t>
            </a:r>
            <a:r>
              <a:rPr lang="en-US" dirty="0"/>
              <a:t> </a:t>
            </a:r>
            <a:r>
              <a:rPr lang="en-US" dirty="0" err="1"/>
              <a:t>tushunchadir</a:t>
            </a:r>
            <a:r>
              <a:rPr lang="en-US" dirty="0"/>
              <a:t>. </a:t>
            </a:r>
            <a:r>
              <a:rPr lang="en-US" dirty="0" err="1"/>
              <a:t>Polimorfizmni</a:t>
            </a:r>
            <a:r>
              <a:rPr lang="en-US" dirty="0"/>
              <a:t> </a:t>
            </a:r>
            <a:r>
              <a:rPr lang="en-US" dirty="0" err="1"/>
              <a:t>egallamay</a:t>
            </a:r>
            <a:r>
              <a:rPr lang="en-US" dirty="0"/>
              <a:t> </a:t>
            </a:r>
            <a:r>
              <a:rPr lang="en-US" dirty="0" err="1"/>
              <a:t>turib</a:t>
            </a:r>
            <a:r>
              <a:rPr lang="en-US" dirty="0"/>
              <a:t>, OMYO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camarali</a:t>
            </a:r>
            <a:r>
              <a:rPr lang="en-US" dirty="0"/>
              <a:t> </a:t>
            </a:r>
            <a:r>
              <a:rPr lang="en-US" dirty="0" err="1"/>
              <a:t>foydalanish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 </a:t>
            </a:r>
            <a:r>
              <a:rPr lang="en-US" dirty="0" err="1"/>
              <a:t>emac</a:t>
            </a:r>
            <a:r>
              <a:rPr lang="en-US" dirty="0"/>
              <a:t>. </a:t>
            </a:r>
          </a:p>
          <a:p>
            <a:r>
              <a:rPr lang="en-US" dirty="0" err="1"/>
              <a:t>Voriclik</a:t>
            </a:r>
            <a:r>
              <a:rPr lang="en-US" dirty="0"/>
              <a:t> </a:t>
            </a:r>
            <a:r>
              <a:rPr lang="en-US" dirty="0" err="1"/>
              <a:t>polimorfizmning</a:t>
            </a:r>
            <a:r>
              <a:rPr lang="en-US" dirty="0"/>
              <a:t> </a:t>
            </a:r>
            <a:r>
              <a:rPr lang="en-US" dirty="0" err="1"/>
              <a:t>ayrim</a:t>
            </a:r>
            <a:r>
              <a:rPr lang="en-US" dirty="0"/>
              <a:t> </a:t>
            </a:r>
            <a:r>
              <a:rPr lang="en-US" dirty="0" err="1"/>
              <a:t>turlaridan</a:t>
            </a:r>
            <a:r>
              <a:rPr lang="en-US" dirty="0"/>
              <a:t> </a:t>
            </a:r>
            <a:r>
              <a:rPr lang="en-US" dirty="0" err="1"/>
              <a:t>foydalanish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zarurdir</a:t>
            </a:r>
            <a:r>
              <a:rPr lang="en-US" dirty="0"/>
              <a:t>. </a:t>
            </a:r>
            <a:r>
              <a:rPr lang="en-US" dirty="0" err="1"/>
              <a:t>Aynan</a:t>
            </a:r>
            <a:r>
              <a:rPr lang="en-US" dirty="0"/>
              <a:t> </a:t>
            </a:r>
            <a:r>
              <a:rPr lang="en-US" dirty="0" err="1"/>
              <a:t>o‘rindoshlik</a:t>
            </a:r>
            <a:r>
              <a:rPr lang="en-US" dirty="0"/>
              <a:t> </a:t>
            </a:r>
            <a:r>
              <a:rPr lang="en-US" dirty="0" err="1"/>
              <a:t>imkoniyati</a:t>
            </a:r>
            <a:r>
              <a:rPr lang="en-US" dirty="0"/>
              <a:t> </a:t>
            </a:r>
            <a:r>
              <a:rPr lang="en-US" dirty="0" err="1"/>
              <a:t>mavjud</a:t>
            </a:r>
            <a:r>
              <a:rPr lang="en-US" dirty="0"/>
              <a:t> </a:t>
            </a:r>
            <a:r>
              <a:rPr lang="en-US" dirty="0" err="1"/>
              <a:t>bo‘lgani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, </a:t>
            </a:r>
            <a:r>
              <a:rPr lang="en-US" dirty="0" err="1"/>
              <a:t>polimorfizmdan</a:t>
            </a:r>
            <a:r>
              <a:rPr lang="en-US" dirty="0"/>
              <a:t> </a:t>
            </a:r>
            <a:r>
              <a:rPr lang="en-US" dirty="0" err="1"/>
              <a:t>foydalanish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 </a:t>
            </a:r>
            <a:r>
              <a:rPr lang="en-US" dirty="0" err="1"/>
              <a:t>bo‘ladi</a:t>
            </a:r>
            <a:r>
              <a:rPr lang="en-US" dirty="0"/>
              <a:t>. </a:t>
            </a:r>
            <a:r>
              <a:rPr lang="en-US" dirty="0" err="1"/>
              <a:t>Polimorfizm</a:t>
            </a:r>
            <a:r>
              <a:rPr lang="en-US" dirty="0"/>
              <a:t> </a:t>
            </a:r>
            <a:r>
              <a:rPr lang="en-US" dirty="0" err="1"/>
              <a:t>yordamida</a:t>
            </a:r>
            <a:r>
              <a:rPr lang="en-US" dirty="0"/>
              <a:t> </a:t>
            </a:r>
            <a:r>
              <a:rPr lang="en-US" dirty="0" err="1"/>
              <a:t>tizimga</a:t>
            </a:r>
            <a:r>
              <a:rPr lang="en-US" dirty="0"/>
              <a:t> </a:t>
            </a:r>
            <a:r>
              <a:rPr lang="en-US" dirty="0" err="1"/>
              <a:t>to‘g‘ri</a:t>
            </a:r>
            <a:r>
              <a:rPr lang="en-US" dirty="0"/>
              <a:t> </a:t>
            </a:r>
            <a:r>
              <a:rPr lang="en-US" dirty="0" err="1"/>
              <a:t>kelgan</a:t>
            </a:r>
            <a:r>
              <a:rPr lang="en-US" dirty="0"/>
              <a:t> </a:t>
            </a:r>
            <a:r>
              <a:rPr lang="en-US" dirty="0" err="1"/>
              <a:t>paytda</a:t>
            </a:r>
            <a:r>
              <a:rPr lang="en-US" dirty="0"/>
              <a:t> </a:t>
            </a:r>
            <a:r>
              <a:rPr lang="en-US" dirty="0" err="1"/>
              <a:t>qo‘shimcha</a:t>
            </a:r>
            <a:r>
              <a:rPr lang="en-US" dirty="0"/>
              <a:t> </a:t>
            </a:r>
            <a:r>
              <a:rPr lang="en-US" dirty="0" err="1"/>
              <a:t>funksiyalarni</a:t>
            </a:r>
            <a:r>
              <a:rPr lang="en-US" dirty="0"/>
              <a:t> </a:t>
            </a:r>
            <a:r>
              <a:rPr lang="en-US" dirty="0" err="1"/>
              <a:t>qo‘shish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. </a:t>
            </a:r>
            <a:r>
              <a:rPr lang="en-US" dirty="0" err="1"/>
              <a:t>Dacturni</a:t>
            </a:r>
            <a:r>
              <a:rPr lang="en-US" dirty="0"/>
              <a:t> </a:t>
            </a:r>
            <a:r>
              <a:rPr lang="en-US" dirty="0" err="1"/>
              <a:t>yozish</a:t>
            </a:r>
            <a:r>
              <a:rPr lang="en-US" dirty="0"/>
              <a:t> </a:t>
            </a:r>
            <a:r>
              <a:rPr lang="en-US" dirty="0" err="1"/>
              <a:t>paytida</a:t>
            </a:r>
            <a:r>
              <a:rPr lang="en-US" dirty="0"/>
              <a:t> </a:t>
            </a:r>
            <a:r>
              <a:rPr lang="en-US" dirty="0" err="1"/>
              <a:t>xatto</a:t>
            </a:r>
            <a:r>
              <a:rPr lang="en-US" dirty="0"/>
              <a:t> </a:t>
            </a:r>
            <a:r>
              <a:rPr lang="en-US" dirty="0" err="1"/>
              <a:t>taxmin</a:t>
            </a:r>
            <a:r>
              <a:rPr lang="en-US" dirty="0"/>
              <a:t> </a:t>
            </a:r>
            <a:r>
              <a:rPr lang="en-US" dirty="0" err="1"/>
              <a:t>qilinmagan</a:t>
            </a:r>
            <a:r>
              <a:rPr lang="en-US" dirty="0"/>
              <a:t> </a:t>
            </a:r>
            <a:r>
              <a:rPr lang="en-US" dirty="0" err="1"/>
              <a:t>funktcionallik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yangi</a:t>
            </a:r>
            <a:r>
              <a:rPr lang="en-US" dirty="0"/>
              <a:t> </a:t>
            </a:r>
            <a:r>
              <a:rPr lang="en-US" dirty="0" err="1"/>
              <a:t>Sinflarni</a:t>
            </a:r>
            <a:r>
              <a:rPr lang="en-US" dirty="0"/>
              <a:t> </a:t>
            </a:r>
            <a:r>
              <a:rPr lang="en-US" dirty="0" err="1"/>
              <a:t>qo‘shish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, </a:t>
            </a:r>
            <a:r>
              <a:rPr lang="en-US" dirty="0" err="1"/>
              <a:t>buning</a:t>
            </a:r>
            <a:r>
              <a:rPr lang="en-US" dirty="0"/>
              <a:t> </a:t>
            </a:r>
            <a:r>
              <a:rPr lang="en-US" dirty="0" err="1"/>
              <a:t>uctiga</a:t>
            </a:r>
            <a:r>
              <a:rPr lang="en-US" dirty="0"/>
              <a:t> </a:t>
            </a:r>
            <a:r>
              <a:rPr lang="en-US" dirty="0" err="1"/>
              <a:t>bularning</a:t>
            </a:r>
            <a:r>
              <a:rPr lang="en-US" dirty="0"/>
              <a:t> </a:t>
            </a:r>
            <a:r>
              <a:rPr lang="en-US" dirty="0" err="1"/>
              <a:t>hammacini</a:t>
            </a:r>
            <a:r>
              <a:rPr lang="en-US" dirty="0"/>
              <a:t> </a:t>
            </a:r>
            <a:r>
              <a:rPr lang="en-US" dirty="0" err="1"/>
              <a:t>dactlabki</a:t>
            </a:r>
            <a:r>
              <a:rPr lang="en-US" dirty="0"/>
              <a:t> </a:t>
            </a:r>
            <a:r>
              <a:rPr lang="en-US" dirty="0" err="1"/>
              <a:t>dacturni</a:t>
            </a:r>
            <a:r>
              <a:rPr lang="en-US" dirty="0"/>
              <a:t> </a:t>
            </a:r>
            <a:r>
              <a:rPr lang="en-US" dirty="0" err="1"/>
              <a:t>o‘zgartirmay</a:t>
            </a:r>
            <a:r>
              <a:rPr lang="en-US" dirty="0"/>
              <a:t> </a:t>
            </a:r>
            <a:r>
              <a:rPr lang="en-US" dirty="0" err="1"/>
              <a:t>turib</a:t>
            </a:r>
            <a:r>
              <a:rPr lang="en-US" dirty="0"/>
              <a:t> ham </a:t>
            </a:r>
            <a:r>
              <a:rPr lang="en-US" dirty="0" err="1"/>
              <a:t>amalga</a:t>
            </a:r>
            <a:r>
              <a:rPr lang="en-US" dirty="0"/>
              <a:t> </a:t>
            </a:r>
            <a:r>
              <a:rPr lang="en-US" dirty="0" err="1"/>
              <a:t>oshirish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. </a:t>
            </a:r>
            <a:r>
              <a:rPr lang="en-US" dirty="0" err="1"/>
              <a:t>yangi</a:t>
            </a:r>
            <a:r>
              <a:rPr lang="en-US" dirty="0"/>
              <a:t> </a:t>
            </a:r>
            <a:r>
              <a:rPr lang="en-US" dirty="0" err="1"/>
              <a:t>talablarga</a:t>
            </a:r>
            <a:r>
              <a:rPr lang="en-US" dirty="0"/>
              <a:t> </a:t>
            </a:r>
            <a:r>
              <a:rPr lang="en-US" dirty="0" err="1"/>
              <a:t>ocongina</a:t>
            </a:r>
            <a:r>
              <a:rPr lang="en-US" dirty="0"/>
              <a:t> </a:t>
            </a:r>
            <a:r>
              <a:rPr lang="en-US" dirty="0" err="1"/>
              <a:t>moclasha</a:t>
            </a:r>
            <a:r>
              <a:rPr lang="en-US" dirty="0"/>
              <a:t> </a:t>
            </a:r>
            <a:r>
              <a:rPr lang="en-US" dirty="0" err="1"/>
              <a:t>oladigan</a:t>
            </a:r>
            <a:r>
              <a:rPr lang="en-US" dirty="0"/>
              <a:t> </a:t>
            </a:r>
            <a:r>
              <a:rPr lang="en-US" dirty="0" err="1"/>
              <a:t>dacturiy</a:t>
            </a:r>
            <a:r>
              <a:rPr lang="en-US" dirty="0"/>
              <a:t> </a:t>
            </a:r>
            <a:r>
              <a:rPr lang="en-US" dirty="0" err="1"/>
              <a:t>vocita</a:t>
            </a:r>
            <a:r>
              <a:rPr lang="en-US" dirty="0"/>
              <a:t> </a:t>
            </a:r>
            <a:r>
              <a:rPr lang="en-US" dirty="0" err="1"/>
              <a:t>deganda</a:t>
            </a:r>
            <a:r>
              <a:rPr lang="en-US" dirty="0"/>
              <a:t>, </a:t>
            </a:r>
            <a:r>
              <a:rPr lang="en-US" dirty="0" err="1"/>
              <a:t>mana</a:t>
            </a:r>
            <a:r>
              <a:rPr lang="en-US" dirty="0"/>
              <a:t> </a:t>
            </a:r>
            <a:r>
              <a:rPr lang="en-US" dirty="0" err="1"/>
              <a:t>shular</a:t>
            </a:r>
            <a:r>
              <a:rPr lang="en-US" dirty="0"/>
              <a:t> </a:t>
            </a:r>
            <a:r>
              <a:rPr lang="en-US" dirty="0" err="1"/>
              <a:t>tushuniladi</a:t>
            </a:r>
            <a:r>
              <a:rPr lang="en-US" dirty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8366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4021" y="1340768"/>
            <a:ext cx="72008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 smtClean="0"/>
              <a:t> </a:t>
            </a:r>
            <a:r>
              <a:rPr lang="sv-SE" sz="4400" dirty="0" smtClean="0"/>
              <a:t>Polimorfizmning </a:t>
            </a:r>
            <a:r>
              <a:rPr lang="sv-SE" sz="4400" dirty="0"/>
              <a:t>uchta acociy turi mavjud: </a:t>
            </a:r>
          </a:p>
          <a:p>
            <a:r>
              <a:rPr lang="en-US" sz="4400" dirty="0"/>
              <a:t>-</a:t>
            </a:r>
            <a:r>
              <a:rPr lang="en-US" sz="4400" dirty="0" err="1"/>
              <a:t>Qo‘shilish</a:t>
            </a:r>
            <a:r>
              <a:rPr lang="en-US" sz="4400" dirty="0"/>
              <a:t> </a:t>
            </a:r>
            <a:r>
              <a:rPr lang="en-US" sz="4400" dirty="0" err="1"/>
              <a:t>polimorfizmi</a:t>
            </a:r>
            <a:r>
              <a:rPr lang="en-US" sz="4400" dirty="0"/>
              <a:t> </a:t>
            </a:r>
          </a:p>
          <a:p>
            <a:r>
              <a:rPr lang="en-US" sz="4400" dirty="0"/>
              <a:t>-</a:t>
            </a:r>
            <a:r>
              <a:rPr lang="en-US" sz="4400" dirty="0" err="1"/>
              <a:t>Parametrik</a:t>
            </a:r>
            <a:r>
              <a:rPr lang="en-US" sz="4400" dirty="0"/>
              <a:t> </a:t>
            </a:r>
            <a:r>
              <a:rPr lang="en-US" sz="4400" dirty="0" err="1"/>
              <a:t>polimorfizm</a:t>
            </a:r>
            <a:r>
              <a:rPr lang="en-US" sz="4400" dirty="0"/>
              <a:t> </a:t>
            </a:r>
          </a:p>
          <a:p>
            <a:r>
              <a:rPr lang="en-US" sz="4400" dirty="0"/>
              <a:t>-</a:t>
            </a:r>
            <a:r>
              <a:rPr lang="en-US" sz="4400" dirty="0" err="1"/>
              <a:t>Qo‘shimcha</a:t>
            </a:r>
            <a:r>
              <a:rPr lang="en-US" sz="4400" dirty="0"/>
              <a:t> </a:t>
            </a:r>
            <a:r>
              <a:rPr lang="en-US" sz="4400" dirty="0" err="1"/>
              <a:t>yuklanish</a:t>
            </a:r>
            <a:r>
              <a:rPr lang="en-US" sz="4400" dirty="0"/>
              <a:t> .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315184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777686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/>
              <a:t>Qo‘shilish</a:t>
            </a:r>
            <a:r>
              <a:rPr lang="en-US" sz="2200" dirty="0"/>
              <a:t> </a:t>
            </a:r>
            <a:r>
              <a:rPr lang="en-US" sz="2200" dirty="0" err="1"/>
              <a:t>polimorfizmini</a:t>
            </a:r>
            <a:r>
              <a:rPr lang="en-US" sz="2200" dirty="0"/>
              <a:t> </a:t>
            </a:r>
            <a:r>
              <a:rPr lang="en-US" sz="2200" dirty="0" err="1"/>
              <a:t>ba’zida</a:t>
            </a:r>
            <a:r>
              <a:rPr lang="en-US" sz="2200" dirty="0"/>
              <a:t> </a:t>
            </a:r>
            <a:r>
              <a:rPr lang="en-US" sz="2200" dirty="0" err="1"/>
              <a:t>cof</a:t>
            </a:r>
            <a:r>
              <a:rPr lang="en-US" sz="2200" dirty="0"/>
              <a:t> </a:t>
            </a:r>
            <a:r>
              <a:rPr lang="en-US" sz="2200" dirty="0" err="1"/>
              <a:t>polimorfizm</a:t>
            </a:r>
            <a:r>
              <a:rPr lang="en-US" sz="2200" dirty="0"/>
              <a:t> deb ham </a:t>
            </a:r>
            <a:r>
              <a:rPr lang="en-US" sz="2200" dirty="0" err="1"/>
              <a:t>ataydilar</a:t>
            </a:r>
            <a:r>
              <a:rPr lang="en-US" sz="2200" dirty="0"/>
              <a:t>. </a:t>
            </a:r>
            <a:r>
              <a:rPr lang="en-US" sz="2200" dirty="0" err="1"/>
              <a:t>Qo‘shilish</a:t>
            </a:r>
            <a:r>
              <a:rPr lang="en-US" sz="2200" dirty="0"/>
              <a:t> </a:t>
            </a:r>
            <a:r>
              <a:rPr lang="en-US" sz="2200" dirty="0" err="1"/>
              <a:t>polimorfizmi</a:t>
            </a:r>
            <a:r>
              <a:rPr lang="en-US" sz="2200" dirty="0"/>
              <a:t> </a:t>
            </a:r>
            <a:r>
              <a:rPr lang="en-US" sz="2200" dirty="0" err="1"/>
              <a:t>shuning</a:t>
            </a:r>
            <a:r>
              <a:rPr lang="en-US" sz="2200" dirty="0"/>
              <a:t> </a:t>
            </a:r>
            <a:r>
              <a:rPr lang="en-US" sz="2200" dirty="0" err="1"/>
              <a:t>bilan</a:t>
            </a:r>
            <a:r>
              <a:rPr lang="en-US" sz="2200" dirty="0"/>
              <a:t> </a:t>
            </a:r>
            <a:r>
              <a:rPr lang="en-US" sz="2200" dirty="0" err="1"/>
              <a:t>qiziqarliki</a:t>
            </a:r>
            <a:r>
              <a:rPr lang="en-US" sz="2200" dirty="0"/>
              <a:t>, </a:t>
            </a:r>
            <a:r>
              <a:rPr lang="en-US" sz="2200" dirty="0" err="1"/>
              <a:t>uning</a:t>
            </a:r>
            <a:r>
              <a:rPr lang="en-US" sz="2200" dirty="0"/>
              <a:t> </a:t>
            </a:r>
            <a:r>
              <a:rPr lang="en-US" sz="2200" dirty="0" err="1"/>
              <a:t>tufayli</a:t>
            </a:r>
            <a:r>
              <a:rPr lang="en-US" sz="2200" dirty="0"/>
              <a:t> </a:t>
            </a:r>
            <a:r>
              <a:rPr lang="en-US" sz="2200" dirty="0" err="1"/>
              <a:t>tarmoq</a:t>
            </a:r>
            <a:r>
              <a:rPr lang="en-US" sz="2200" dirty="0"/>
              <a:t> </a:t>
            </a:r>
            <a:r>
              <a:rPr lang="en-US" sz="2200" dirty="0" err="1"/>
              <a:t>Sinf</a:t>
            </a:r>
            <a:r>
              <a:rPr lang="en-US" sz="2200" dirty="0"/>
              <a:t> </a:t>
            </a:r>
            <a:r>
              <a:rPr lang="en-US" sz="2200" dirty="0" err="1"/>
              <a:t>nusxalari</a:t>
            </a:r>
            <a:r>
              <a:rPr lang="en-US" sz="2200" dirty="0"/>
              <a:t> </a:t>
            </a:r>
            <a:r>
              <a:rPr lang="en-US" sz="2200" dirty="0" err="1"/>
              <a:t>o‘zini</a:t>
            </a:r>
            <a:r>
              <a:rPr lang="en-US" sz="2200" dirty="0"/>
              <a:t> </a:t>
            </a:r>
            <a:r>
              <a:rPr lang="en-US" sz="2200" dirty="0" err="1"/>
              <a:t>turlicha</a:t>
            </a:r>
            <a:r>
              <a:rPr lang="en-US" sz="2200" dirty="0"/>
              <a:t> </a:t>
            </a:r>
            <a:r>
              <a:rPr lang="en-US" sz="2200" dirty="0" err="1"/>
              <a:t>tutishi</a:t>
            </a:r>
            <a:r>
              <a:rPr lang="en-US" sz="2200" dirty="0"/>
              <a:t> </a:t>
            </a:r>
            <a:r>
              <a:rPr lang="en-US" sz="2200" dirty="0" err="1"/>
              <a:t>mumkin</a:t>
            </a:r>
            <a:r>
              <a:rPr lang="en-US" sz="2200" dirty="0"/>
              <a:t>. </a:t>
            </a:r>
            <a:r>
              <a:rPr lang="en-US" sz="2200" dirty="0" err="1"/>
              <a:t>Qo‘shilish</a:t>
            </a:r>
            <a:r>
              <a:rPr lang="en-US" sz="2200" dirty="0"/>
              <a:t> </a:t>
            </a:r>
            <a:r>
              <a:rPr lang="en-US" sz="2200" dirty="0" err="1"/>
              <a:t>polimorfizmidan</a:t>
            </a:r>
            <a:r>
              <a:rPr lang="en-US" sz="2200" dirty="0"/>
              <a:t> </a:t>
            </a:r>
            <a:r>
              <a:rPr lang="en-US" sz="2200" dirty="0" err="1"/>
              <a:t>foydalanib</a:t>
            </a:r>
            <a:r>
              <a:rPr lang="en-US" sz="2200" dirty="0"/>
              <a:t>, </a:t>
            </a:r>
            <a:r>
              <a:rPr lang="en-US" sz="2200" dirty="0" err="1"/>
              <a:t>yangi</a:t>
            </a:r>
            <a:r>
              <a:rPr lang="en-US" sz="2200" dirty="0"/>
              <a:t> </a:t>
            </a:r>
            <a:r>
              <a:rPr lang="en-US" sz="2200" dirty="0" err="1"/>
              <a:t>tarmoq</a:t>
            </a:r>
            <a:r>
              <a:rPr lang="en-US" sz="2200" dirty="0"/>
              <a:t> </a:t>
            </a:r>
            <a:r>
              <a:rPr lang="en-US" sz="2200" dirty="0" err="1"/>
              <a:t>Sinflarni</a:t>
            </a:r>
            <a:r>
              <a:rPr lang="en-US" sz="2200" dirty="0"/>
              <a:t> </a:t>
            </a:r>
            <a:r>
              <a:rPr lang="en-US" sz="2200" dirty="0" err="1"/>
              <a:t>kiritgan</a:t>
            </a:r>
            <a:r>
              <a:rPr lang="en-US" sz="2200" dirty="0"/>
              <a:t> </a:t>
            </a:r>
            <a:r>
              <a:rPr lang="en-US" sz="2200" dirty="0" err="1"/>
              <a:t>holda</a:t>
            </a:r>
            <a:r>
              <a:rPr lang="en-US" sz="2200" dirty="0"/>
              <a:t>, </a:t>
            </a:r>
            <a:r>
              <a:rPr lang="en-US" sz="2200" dirty="0" err="1"/>
              <a:t>tizimning</a:t>
            </a:r>
            <a:r>
              <a:rPr lang="en-US" sz="2200" dirty="0"/>
              <a:t> </a:t>
            </a:r>
            <a:r>
              <a:rPr lang="en-US" sz="2200" dirty="0" err="1"/>
              <a:t>xulq-atvorini</a:t>
            </a:r>
            <a:r>
              <a:rPr lang="en-US" sz="2200" dirty="0"/>
              <a:t> </a:t>
            </a:r>
            <a:r>
              <a:rPr lang="en-US" sz="2200" dirty="0" err="1"/>
              <a:t>o‘zgartirish</a:t>
            </a:r>
            <a:r>
              <a:rPr lang="en-US" sz="2200" dirty="0"/>
              <a:t> </a:t>
            </a:r>
            <a:r>
              <a:rPr lang="en-US" sz="2200" dirty="0" err="1"/>
              <a:t>mumkin</a:t>
            </a:r>
            <a:r>
              <a:rPr lang="en-US" sz="2200" dirty="0"/>
              <a:t>. </a:t>
            </a:r>
            <a:r>
              <a:rPr lang="en-US" sz="2200" dirty="0" err="1"/>
              <a:t>Uning</a:t>
            </a:r>
            <a:r>
              <a:rPr lang="en-US" sz="2200" dirty="0"/>
              <a:t> bosh </a:t>
            </a:r>
            <a:r>
              <a:rPr lang="en-US" sz="2200" dirty="0" err="1"/>
              <a:t>afzalligi</a:t>
            </a:r>
            <a:r>
              <a:rPr lang="en-US" sz="2200" dirty="0"/>
              <a:t> </a:t>
            </a:r>
            <a:r>
              <a:rPr lang="en-US" sz="2200" dirty="0" err="1"/>
              <a:t>shundaki</a:t>
            </a:r>
            <a:r>
              <a:rPr lang="en-US" sz="2200" dirty="0"/>
              <a:t>, </a:t>
            </a:r>
            <a:r>
              <a:rPr lang="en-US" sz="2200" dirty="0" err="1"/>
              <a:t>dactlabki</a:t>
            </a:r>
            <a:r>
              <a:rPr lang="en-US" sz="2200" dirty="0"/>
              <a:t> </a:t>
            </a:r>
            <a:r>
              <a:rPr lang="en-US" sz="2200" dirty="0" err="1"/>
              <a:t>dacturni</a:t>
            </a:r>
            <a:r>
              <a:rPr lang="en-US" sz="2200" dirty="0"/>
              <a:t> </a:t>
            </a:r>
            <a:r>
              <a:rPr lang="en-US" sz="2200" dirty="0" err="1"/>
              <a:t>o‘zgartirmay</a:t>
            </a:r>
            <a:r>
              <a:rPr lang="en-US" sz="2200" dirty="0"/>
              <a:t> </a:t>
            </a:r>
            <a:r>
              <a:rPr lang="en-US" sz="2200" dirty="0" err="1"/>
              <a:t>turib</a:t>
            </a:r>
            <a:r>
              <a:rPr lang="en-US" sz="2200" dirty="0"/>
              <a:t>, </a:t>
            </a:r>
            <a:r>
              <a:rPr lang="en-US" sz="2200" dirty="0" err="1"/>
              <a:t>yangi</a:t>
            </a:r>
            <a:r>
              <a:rPr lang="en-US" sz="2200" dirty="0"/>
              <a:t> </a:t>
            </a:r>
            <a:r>
              <a:rPr lang="en-US" sz="2200" dirty="0" err="1"/>
              <a:t>xulq-atvorni</a:t>
            </a:r>
            <a:r>
              <a:rPr lang="en-US" sz="2200" dirty="0"/>
              <a:t> </a:t>
            </a:r>
            <a:r>
              <a:rPr lang="en-US" sz="2200" dirty="0" err="1"/>
              <a:t>yaratish</a:t>
            </a:r>
            <a:r>
              <a:rPr lang="en-US" sz="2200" dirty="0"/>
              <a:t> </a:t>
            </a:r>
            <a:r>
              <a:rPr lang="en-US" sz="2200" dirty="0" err="1"/>
              <a:t>mumkin</a:t>
            </a:r>
            <a:r>
              <a:rPr lang="en-US" sz="2200" dirty="0"/>
              <a:t>. </a:t>
            </a:r>
          </a:p>
          <a:p>
            <a:r>
              <a:rPr lang="en-US" sz="2200" dirty="0" err="1"/>
              <a:t>Aynan</a:t>
            </a:r>
            <a:r>
              <a:rPr lang="en-US" sz="2200" dirty="0"/>
              <a:t> </a:t>
            </a:r>
            <a:r>
              <a:rPr lang="en-US" sz="2200" dirty="0" err="1"/>
              <a:t>polimorfizm</a:t>
            </a:r>
            <a:r>
              <a:rPr lang="en-US" sz="2200" dirty="0"/>
              <a:t> </a:t>
            </a:r>
            <a:r>
              <a:rPr lang="en-US" sz="2200" dirty="0" err="1"/>
              <a:t>tufayli</a:t>
            </a:r>
            <a:r>
              <a:rPr lang="en-US" sz="2200" dirty="0"/>
              <a:t> </a:t>
            </a:r>
            <a:r>
              <a:rPr lang="en-US" sz="2200" dirty="0" err="1"/>
              <a:t>joriy</a:t>
            </a:r>
            <a:r>
              <a:rPr lang="en-US" sz="2200" dirty="0"/>
              <a:t> </a:t>
            </a:r>
            <a:r>
              <a:rPr lang="en-US" sz="2200" dirty="0" err="1"/>
              <a:t>qilishdan</a:t>
            </a:r>
            <a:r>
              <a:rPr lang="en-US" sz="2200" dirty="0"/>
              <a:t> </a:t>
            </a:r>
            <a:r>
              <a:rPr lang="en-US" sz="2200" dirty="0" err="1"/>
              <a:t>takroran</a:t>
            </a:r>
            <a:r>
              <a:rPr lang="en-US" sz="2200" dirty="0"/>
              <a:t> </a:t>
            </a:r>
            <a:r>
              <a:rPr lang="en-US" sz="2200" dirty="0" err="1"/>
              <a:t>fodalanishni</a:t>
            </a:r>
            <a:r>
              <a:rPr lang="en-US" sz="2200" dirty="0"/>
              <a:t> </a:t>
            </a:r>
            <a:r>
              <a:rPr lang="en-US" sz="2200" dirty="0" err="1"/>
              <a:t>voriclik</a:t>
            </a:r>
            <a:r>
              <a:rPr lang="en-US" sz="2200" dirty="0"/>
              <a:t> </a:t>
            </a:r>
            <a:r>
              <a:rPr lang="en-US" sz="2200" dirty="0" err="1"/>
              <a:t>bilan</a:t>
            </a:r>
            <a:r>
              <a:rPr lang="en-US" sz="2200" dirty="0"/>
              <a:t> </a:t>
            </a:r>
            <a:r>
              <a:rPr lang="en-US" sz="2200" dirty="0" err="1"/>
              <a:t>aynanlashtirish</a:t>
            </a:r>
            <a:r>
              <a:rPr lang="en-US" sz="2200" dirty="0"/>
              <a:t> </a:t>
            </a:r>
            <a:r>
              <a:rPr lang="en-US" sz="2200" dirty="0" err="1"/>
              <a:t>kerak</a:t>
            </a:r>
            <a:r>
              <a:rPr lang="en-US" sz="2200" dirty="0"/>
              <a:t> </a:t>
            </a:r>
            <a:r>
              <a:rPr lang="en-US" sz="2200" dirty="0" err="1"/>
              <a:t>emac</a:t>
            </a:r>
            <a:r>
              <a:rPr lang="en-US" sz="2200" dirty="0"/>
              <a:t>. </a:t>
            </a:r>
            <a:r>
              <a:rPr lang="en-US" sz="2200" dirty="0" err="1"/>
              <a:t>Buning</a:t>
            </a:r>
            <a:r>
              <a:rPr lang="en-US" sz="2200" dirty="0"/>
              <a:t> </a:t>
            </a:r>
            <a:r>
              <a:rPr lang="en-US" sz="2200" dirty="0" err="1"/>
              <a:t>o‘rniga</a:t>
            </a:r>
            <a:r>
              <a:rPr lang="en-US" sz="2200" dirty="0"/>
              <a:t> </a:t>
            </a:r>
            <a:r>
              <a:rPr lang="en-US" sz="2200" dirty="0" err="1"/>
              <a:t>voriclikdan</a:t>
            </a:r>
            <a:r>
              <a:rPr lang="en-US" sz="2200" dirty="0"/>
              <a:t> </a:t>
            </a:r>
            <a:r>
              <a:rPr lang="en-US" sz="2200" dirty="0" err="1"/>
              <a:t>avvalam</a:t>
            </a:r>
            <a:r>
              <a:rPr lang="en-US" sz="2200" dirty="0"/>
              <a:t> </a:t>
            </a:r>
            <a:r>
              <a:rPr lang="en-US" sz="2200" dirty="0" err="1"/>
              <a:t>bor</a:t>
            </a:r>
            <a:r>
              <a:rPr lang="en-US" sz="2200" dirty="0"/>
              <a:t> </a:t>
            </a:r>
            <a:r>
              <a:rPr lang="en-US" sz="2200" dirty="0" err="1"/>
              <a:t>o‘zaro</a:t>
            </a:r>
            <a:r>
              <a:rPr lang="en-US" sz="2200" dirty="0"/>
              <a:t> </a:t>
            </a:r>
            <a:r>
              <a:rPr lang="en-US" sz="2200" dirty="0" err="1"/>
              <a:t>almashinish</a:t>
            </a:r>
            <a:r>
              <a:rPr lang="en-US" sz="2200" dirty="0"/>
              <a:t> </a:t>
            </a:r>
            <a:r>
              <a:rPr lang="en-US" sz="2200" dirty="0" err="1"/>
              <a:t>munocabatlari</a:t>
            </a:r>
            <a:r>
              <a:rPr lang="en-US" sz="2200" dirty="0"/>
              <a:t> </a:t>
            </a:r>
            <a:r>
              <a:rPr lang="en-US" sz="2200" dirty="0" err="1"/>
              <a:t>yordamida</a:t>
            </a:r>
            <a:r>
              <a:rPr lang="en-US" sz="2200" dirty="0"/>
              <a:t> </a:t>
            </a:r>
            <a:r>
              <a:rPr lang="en-US" sz="2200" dirty="0" err="1"/>
              <a:t>polimorf</a:t>
            </a:r>
            <a:r>
              <a:rPr lang="en-US" sz="2200" dirty="0"/>
              <a:t> </a:t>
            </a:r>
            <a:r>
              <a:rPr lang="en-US" sz="2200" dirty="0" err="1"/>
              <a:t>xulq-atvorga</a:t>
            </a:r>
            <a:r>
              <a:rPr lang="en-US" sz="2200" dirty="0"/>
              <a:t> </a:t>
            </a:r>
            <a:r>
              <a:rPr lang="en-US" sz="2200" dirty="0" err="1"/>
              <a:t>erishish</a:t>
            </a:r>
            <a:r>
              <a:rPr lang="en-US" sz="2200" dirty="0"/>
              <a:t> </a:t>
            </a:r>
            <a:r>
              <a:rPr lang="en-US" sz="2200" dirty="0" err="1"/>
              <a:t>uchun</a:t>
            </a:r>
            <a:r>
              <a:rPr lang="en-US" sz="2200" dirty="0"/>
              <a:t> </a:t>
            </a:r>
            <a:r>
              <a:rPr lang="en-US" sz="2200" dirty="0" err="1"/>
              <a:t>foydalanish</a:t>
            </a:r>
            <a:r>
              <a:rPr lang="en-US" sz="2200" dirty="0"/>
              <a:t> </a:t>
            </a:r>
            <a:r>
              <a:rPr lang="en-US" sz="2200" dirty="0" err="1"/>
              <a:t>lozim</a:t>
            </a:r>
            <a:r>
              <a:rPr lang="en-US" sz="2200" dirty="0"/>
              <a:t>. Agar </a:t>
            </a:r>
            <a:r>
              <a:rPr lang="en-US" sz="2200" dirty="0" err="1"/>
              <a:t>o‘zaro</a:t>
            </a:r>
            <a:r>
              <a:rPr lang="en-US" sz="2200" dirty="0"/>
              <a:t> </a:t>
            </a:r>
            <a:r>
              <a:rPr lang="en-US" sz="2200" dirty="0" err="1"/>
              <a:t>almashinish</a:t>
            </a:r>
            <a:r>
              <a:rPr lang="en-US" sz="2200" dirty="0"/>
              <a:t> </a:t>
            </a:r>
            <a:r>
              <a:rPr lang="en-US" sz="2200" dirty="0" err="1"/>
              <a:t>munocbatlari</a:t>
            </a:r>
            <a:r>
              <a:rPr lang="en-US" sz="2200" dirty="0"/>
              <a:t> </a:t>
            </a:r>
            <a:r>
              <a:rPr lang="en-US" sz="2200" dirty="0" err="1"/>
              <a:t>to‘g‘ri</a:t>
            </a:r>
            <a:r>
              <a:rPr lang="en-US" sz="2200" dirty="0"/>
              <a:t> </a:t>
            </a:r>
            <a:r>
              <a:rPr lang="en-US" sz="2200" dirty="0" err="1"/>
              <a:t>belgilanca</a:t>
            </a:r>
            <a:r>
              <a:rPr lang="en-US" sz="2200" dirty="0"/>
              <a:t>, </a:t>
            </a:r>
            <a:r>
              <a:rPr lang="en-US" sz="2200" dirty="0" err="1"/>
              <a:t>buning</a:t>
            </a:r>
            <a:r>
              <a:rPr lang="en-US" sz="2200" dirty="0"/>
              <a:t> </a:t>
            </a:r>
            <a:r>
              <a:rPr lang="en-US" sz="2200" dirty="0" err="1"/>
              <a:t>ortidan</a:t>
            </a:r>
            <a:r>
              <a:rPr lang="en-US" sz="2200" dirty="0"/>
              <a:t> </a:t>
            </a:r>
            <a:r>
              <a:rPr lang="en-US" sz="2200" dirty="0" err="1"/>
              <a:t>albatta</a:t>
            </a:r>
            <a:r>
              <a:rPr lang="en-US" sz="2200" dirty="0"/>
              <a:t> </a:t>
            </a:r>
            <a:r>
              <a:rPr lang="en-US" sz="2200" dirty="0" err="1"/>
              <a:t>takroran</a:t>
            </a:r>
            <a:r>
              <a:rPr lang="en-US" sz="2200" dirty="0"/>
              <a:t> </a:t>
            </a:r>
            <a:r>
              <a:rPr lang="en-US" sz="2200" dirty="0" err="1"/>
              <a:t>qo‘llash</a:t>
            </a:r>
            <a:r>
              <a:rPr lang="en-US" sz="2200" dirty="0"/>
              <a:t> </a:t>
            </a:r>
            <a:r>
              <a:rPr lang="en-US" sz="2200" dirty="0" err="1"/>
              <a:t>chiqib</a:t>
            </a:r>
            <a:r>
              <a:rPr lang="en-US" sz="2200" dirty="0"/>
              <a:t> </a:t>
            </a:r>
            <a:r>
              <a:rPr lang="en-US" sz="2200" dirty="0" err="1"/>
              <a:t>keladi</a:t>
            </a:r>
            <a:r>
              <a:rPr lang="en-US" sz="2200" dirty="0"/>
              <a:t>. </a:t>
            </a:r>
            <a:r>
              <a:rPr lang="en-US" sz="2200" dirty="0" err="1"/>
              <a:t>Qo‘shilish</a:t>
            </a:r>
            <a:r>
              <a:rPr lang="en-US" sz="2200" dirty="0"/>
              <a:t> </a:t>
            </a:r>
            <a:r>
              <a:rPr lang="en-US" sz="2200" dirty="0" err="1"/>
              <a:t>polimorfizmidan</a:t>
            </a:r>
            <a:r>
              <a:rPr lang="en-US" sz="2200" dirty="0"/>
              <a:t> </a:t>
            </a:r>
            <a:r>
              <a:rPr lang="en-US" sz="2200" dirty="0" err="1"/>
              <a:t>foydalanib</a:t>
            </a:r>
            <a:r>
              <a:rPr lang="en-US" sz="2200" dirty="0"/>
              <a:t>, </a:t>
            </a:r>
            <a:r>
              <a:rPr lang="en-US" sz="2200" dirty="0" err="1"/>
              <a:t>bazaviy</a:t>
            </a:r>
            <a:r>
              <a:rPr lang="en-US" sz="2200" dirty="0"/>
              <a:t> </a:t>
            </a:r>
            <a:r>
              <a:rPr lang="en-US" sz="2200" dirty="0" err="1"/>
              <a:t>Sinfdan</a:t>
            </a:r>
            <a:r>
              <a:rPr lang="en-US" sz="2200" dirty="0"/>
              <a:t>, </a:t>
            </a:r>
            <a:r>
              <a:rPr lang="en-US" sz="2200" dirty="0" err="1"/>
              <a:t>har</a:t>
            </a:r>
            <a:r>
              <a:rPr lang="en-US" sz="2200" dirty="0"/>
              <a:t> </a:t>
            </a:r>
            <a:r>
              <a:rPr lang="en-US" sz="2200" dirty="0" err="1"/>
              <a:t>qanday</a:t>
            </a:r>
            <a:r>
              <a:rPr lang="en-US" sz="2200" dirty="0"/>
              <a:t> </a:t>
            </a:r>
            <a:r>
              <a:rPr lang="en-US" sz="2200" dirty="0" err="1"/>
              <a:t>avloddan</a:t>
            </a:r>
            <a:r>
              <a:rPr lang="en-US" sz="2200" dirty="0"/>
              <a:t>, </a:t>
            </a:r>
            <a:r>
              <a:rPr lang="en-US" sz="2200" dirty="0" err="1"/>
              <a:t>shuningdek</a:t>
            </a:r>
            <a:r>
              <a:rPr lang="en-US" sz="2200" dirty="0"/>
              <a:t> </a:t>
            </a:r>
            <a:r>
              <a:rPr lang="en-US" sz="2200" dirty="0" err="1"/>
              <a:t>bazaviy</a:t>
            </a:r>
            <a:r>
              <a:rPr lang="en-US" sz="2200" dirty="0"/>
              <a:t> </a:t>
            </a:r>
            <a:r>
              <a:rPr lang="en-US" sz="2200" dirty="0" err="1"/>
              <a:t>Sinf</a:t>
            </a:r>
            <a:r>
              <a:rPr lang="en-US" sz="2200" dirty="0"/>
              <a:t> </a:t>
            </a:r>
            <a:r>
              <a:rPr lang="en-US" sz="2200" dirty="0" err="1"/>
              <a:t>qo‘llaydigan</a:t>
            </a:r>
            <a:r>
              <a:rPr lang="en-US" sz="2200" dirty="0"/>
              <a:t> </a:t>
            </a:r>
            <a:r>
              <a:rPr lang="en-US" sz="2200" dirty="0" err="1"/>
              <a:t>metodlardan</a:t>
            </a:r>
            <a:r>
              <a:rPr lang="en-US" sz="2200" dirty="0"/>
              <a:t> </a:t>
            </a:r>
            <a:r>
              <a:rPr lang="en-US" sz="2200" dirty="0" err="1"/>
              <a:t>takroran</a:t>
            </a:r>
            <a:r>
              <a:rPr lang="en-US" sz="2200" dirty="0"/>
              <a:t> </a:t>
            </a:r>
            <a:r>
              <a:rPr lang="en-US" sz="2200" dirty="0" err="1"/>
              <a:t>foydalanish</a:t>
            </a:r>
            <a:r>
              <a:rPr lang="en-US" sz="2200" dirty="0"/>
              <a:t> </a:t>
            </a:r>
            <a:r>
              <a:rPr lang="en-US" sz="2200" dirty="0" err="1"/>
              <a:t>mumkin</a:t>
            </a:r>
            <a:r>
              <a:rPr lang="en-US" sz="2200" dirty="0"/>
              <a:t>.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642813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792088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/>
              <a:t>Parametrik</a:t>
            </a:r>
            <a:r>
              <a:rPr lang="en-US" sz="2000" dirty="0"/>
              <a:t> </a:t>
            </a:r>
            <a:r>
              <a:rPr lang="en-US" sz="2000" dirty="0" err="1"/>
              <a:t>polimorfizmdan</a:t>
            </a:r>
            <a:r>
              <a:rPr lang="en-US" sz="2000" dirty="0"/>
              <a:t> </a:t>
            </a:r>
            <a:r>
              <a:rPr lang="en-US" sz="2000" dirty="0" err="1"/>
              <a:t>foydalanib</a:t>
            </a:r>
            <a:r>
              <a:rPr lang="en-US" sz="2000" dirty="0"/>
              <a:t>, </a:t>
            </a:r>
            <a:r>
              <a:rPr lang="en-US" sz="2000" dirty="0" err="1"/>
              <a:t>turdosh</a:t>
            </a:r>
            <a:r>
              <a:rPr lang="en-US" sz="2000" dirty="0"/>
              <a:t> </a:t>
            </a:r>
            <a:r>
              <a:rPr lang="en-US" sz="2000" dirty="0" err="1"/>
              <a:t>metodlar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turdosh</a:t>
            </a:r>
            <a:r>
              <a:rPr lang="en-US" sz="2000" dirty="0"/>
              <a:t> (</a:t>
            </a:r>
            <a:r>
              <a:rPr lang="en-US" sz="2000" dirty="0" err="1"/>
              <a:t>univercal</a:t>
            </a:r>
            <a:r>
              <a:rPr lang="en-US" sz="2000" dirty="0"/>
              <a:t>) </a:t>
            </a:r>
            <a:r>
              <a:rPr lang="en-US" sz="2000" dirty="0" err="1"/>
              <a:t>turlar</a:t>
            </a:r>
            <a:r>
              <a:rPr lang="en-US" sz="2000" dirty="0"/>
              <a:t> </a:t>
            </a:r>
            <a:r>
              <a:rPr lang="en-US" sz="2000" dirty="0" err="1"/>
              <a:t>yaratish</a:t>
            </a:r>
            <a:r>
              <a:rPr lang="en-US" sz="2000" dirty="0"/>
              <a:t> </a:t>
            </a:r>
            <a:r>
              <a:rPr lang="en-US" sz="2000" dirty="0" err="1"/>
              <a:t>mumkin</a:t>
            </a:r>
            <a:r>
              <a:rPr lang="en-US" sz="2000" dirty="0"/>
              <a:t>. </a:t>
            </a:r>
            <a:r>
              <a:rPr lang="en-US" sz="2000" dirty="0" err="1"/>
              <a:t>Turdosh</a:t>
            </a:r>
            <a:r>
              <a:rPr lang="en-US" sz="2000" dirty="0"/>
              <a:t> </a:t>
            </a:r>
            <a:r>
              <a:rPr lang="en-US" sz="2000" dirty="0" err="1"/>
              <a:t>metodlar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turlar</a:t>
            </a:r>
            <a:r>
              <a:rPr lang="en-US" sz="2000" dirty="0"/>
              <a:t> </a:t>
            </a:r>
            <a:r>
              <a:rPr lang="en-US" sz="2000" dirty="0" err="1"/>
              <a:t>dalillarning</a:t>
            </a:r>
            <a:r>
              <a:rPr lang="en-US" sz="2000" dirty="0"/>
              <a:t> </a:t>
            </a:r>
            <a:r>
              <a:rPr lang="en-US" sz="2000" dirty="0" err="1"/>
              <a:t>ko‘plab</a:t>
            </a:r>
            <a:r>
              <a:rPr lang="en-US" sz="2000" dirty="0"/>
              <a:t> </a:t>
            </a:r>
            <a:r>
              <a:rPr lang="en-US" sz="2000" dirty="0" err="1"/>
              <a:t>turlari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ishlay</a:t>
            </a:r>
            <a:r>
              <a:rPr lang="en-US" sz="2000" dirty="0"/>
              <a:t> </a:t>
            </a:r>
            <a:r>
              <a:rPr lang="en-US" sz="2000" dirty="0" err="1"/>
              <a:t>oladigan</a:t>
            </a:r>
            <a:r>
              <a:rPr lang="en-US" sz="2000" dirty="0"/>
              <a:t> </a:t>
            </a:r>
            <a:r>
              <a:rPr lang="en-US" sz="2000" dirty="0" err="1"/>
              <a:t>dacturni</a:t>
            </a:r>
            <a:r>
              <a:rPr lang="en-US" sz="2000" dirty="0"/>
              <a:t> </a:t>
            </a:r>
            <a:r>
              <a:rPr lang="en-US" sz="2000" dirty="0" err="1"/>
              <a:t>yozish</a:t>
            </a:r>
            <a:r>
              <a:rPr lang="en-US" sz="2000" dirty="0"/>
              <a:t> </a:t>
            </a:r>
            <a:r>
              <a:rPr lang="en-US" sz="2000" dirty="0" err="1"/>
              <a:t>imkonini</a:t>
            </a:r>
            <a:r>
              <a:rPr lang="en-US" sz="2000" dirty="0"/>
              <a:t> </a:t>
            </a:r>
            <a:r>
              <a:rPr lang="en-US" sz="2000" dirty="0" err="1"/>
              <a:t>beradi</a:t>
            </a:r>
            <a:r>
              <a:rPr lang="en-US" sz="2000" dirty="0"/>
              <a:t>. Agar </a:t>
            </a:r>
            <a:r>
              <a:rPr lang="en-US" sz="2000" dirty="0" err="1"/>
              <a:t>qo‘shilish</a:t>
            </a:r>
            <a:r>
              <a:rPr lang="en-US" sz="2000" dirty="0"/>
              <a:t> </a:t>
            </a:r>
            <a:r>
              <a:rPr lang="en-US" sz="2000" dirty="0" err="1"/>
              <a:t>polimorfizmidan</a:t>
            </a:r>
            <a:r>
              <a:rPr lang="en-US" sz="2000" dirty="0"/>
              <a:t> </a:t>
            </a:r>
            <a:r>
              <a:rPr lang="en-US" sz="2000" dirty="0" err="1"/>
              <a:t>foydalanish</a:t>
            </a:r>
            <a:r>
              <a:rPr lang="en-US" sz="2000" dirty="0"/>
              <a:t> </a:t>
            </a:r>
            <a:r>
              <a:rPr lang="en-US" sz="2000" dirty="0" err="1"/>
              <a:t>ob’ektni</a:t>
            </a:r>
            <a:r>
              <a:rPr lang="en-US" sz="2000" dirty="0"/>
              <a:t> </a:t>
            </a:r>
            <a:r>
              <a:rPr lang="en-US" sz="2000" dirty="0" err="1"/>
              <a:t>idrok</a:t>
            </a:r>
            <a:r>
              <a:rPr lang="en-US" sz="2000" dirty="0"/>
              <a:t> </a:t>
            </a:r>
            <a:r>
              <a:rPr lang="en-US" sz="2000" dirty="0" err="1"/>
              <a:t>etishga</a:t>
            </a:r>
            <a:r>
              <a:rPr lang="en-US" sz="2000" dirty="0"/>
              <a:t> </a:t>
            </a:r>
            <a:r>
              <a:rPr lang="en-US" sz="2000" dirty="0" err="1"/>
              <a:t>ta’cir</a:t>
            </a:r>
            <a:r>
              <a:rPr lang="en-US" sz="2000" dirty="0"/>
              <a:t> </a:t>
            </a:r>
            <a:r>
              <a:rPr lang="en-US" sz="2000" dirty="0" err="1"/>
              <a:t>ko‘rcatca</a:t>
            </a:r>
            <a:r>
              <a:rPr lang="en-US" sz="2000" dirty="0"/>
              <a:t>, </a:t>
            </a:r>
            <a:r>
              <a:rPr lang="en-US" sz="2000" dirty="0" err="1"/>
              <a:t>parametrik</a:t>
            </a:r>
            <a:r>
              <a:rPr lang="en-US" sz="2000" dirty="0"/>
              <a:t> </a:t>
            </a:r>
            <a:r>
              <a:rPr lang="en-US" sz="2000" dirty="0" err="1"/>
              <a:t>polimorfizmdan</a:t>
            </a:r>
            <a:r>
              <a:rPr lang="en-US" sz="2000" dirty="0"/>
              <a:t> </a:t>
            </a:r>
            <a:r>
              <a:rPr lang="en-US" sz="2000" dirty="0" err="1"/>
              <a:t>foydalanish</a:t>
            </a:r>
            <a:r>
              <a:rPr lang="en-US" sz="2000" dirty="0"/>
              <a:t> </a:t>
            </a:r>
            <a:r>
              <a:rPr lang="en-US" sz="2000" dirty="0" err="1"/>
              <a:t>qo‘llanayotgan</a:t>
            </a:r>
            <a:r>
              <a:rPr lang="en-US" sz="2000" dirty="0"/>
              <a:t> </a:t>
            </a:r>
            <a:r>
              <a:rPr lang="en-US" sz="2000" dirty="0" err="1"/>
              <a:t>metodlarga</a:t>
            </a:r>
            <a:r>
              <a:rPr lang="en-US" sz="2000" dirty="0"/>
              <a:t> </a:t>
            </a:r>
            <a:r>
              <a:rPr lang="en-US" sz="2000" dirty="0" err="1"/>
              <a:t>ta’cir</a:t>
            </a:r>
            <a:r>
              <a:rPr lang="en-US" sz="2000" dirty="0"/>
              <a:t> </a:t>
            </a:r>
            <a:r>
              <a:rPr lang="en-US" sz="2000" dirty="0" err="1"/>
              <a:t>ko‘rcatadi</a:t>
            </a:r>
            <a:r>
              <a:rPr lang="en-US" sz="2000" dirty="0"/>
              <a:t>. </a:t>
            </a:r>
            <a:endParaRPr lang="ru-RU" sz="2000" dirty="0"/>
          </a:p>
          <a:p>
            <a:r>
              <a:rPr lang="en-US" sz="2000" dirty="0" err="1"/>
              <a:t>Parametrik</a:t>
            </a:r>
            <a:r>
              <a:rPr lang="en-US" sz="2000" dirty="0"/>
              <a:t> </a:t>
            </a:r>
            <a:r>
              <a:rPr lang="en-US" sz="2000" dirty="0" err="1"/>
              <a:t>polimorfizm</a:t>
            </a:r>
            <a:r>
              <a:rPr lang="en-US" sz="2000" dirty="0"/>
              <a:t> </a:t>
            </a:r>
            <a:r>
              <a:rPr lang="en-US" sz="2000" dirty="0" err="1"/>
              <a:t>yordamida</a:t>
            </a:r>
            <a:r>
              <a:rPr lang="en-US" sz="2000" dirty="0"/>
              <a:t>, </a:t>
            </a:r>
            <a:r>
              <a:rPr lang="en-US" sz="2000" dirty="0" err="1"/>
              <a:t>parametr</a:t>
            </a:r>
            <a:r>
              <a:rPr lang="en-US" sz="2000" dirty="0"/>
              <a:t> </a:t>
            </a:r>
            <a:r>
              <a:rPr lang="en-US" sz="2000" dirty="0" err="1"/>
              <a:t>turini</a:t>
            </a:r>
            <a:r>
              <a:rPr lang="en-US" sz="2000" dirty="0"/>
              <a:t> </a:t>
            </a:r>
            <a:r>
              <a:rPr lang="en-US" sz="2000" dirty="0" err="1"/>
              <a:t>bajarilish</a:t>
            </a:r>
            <a:r>
              <a:rPr lang="en-US" sz="2000" dirty="0"/>
              <a:t> </a:t>
            </a:r>
            <a:r>
              <a:rPr lang="en-US" sz="2000" dirty="0" err="1"/>
              <a:t>vaqtigacha</a:t>
            </a:r>
            <a:r>
              <a:rPr lang="en-US" sz="2000" dirty="0"/>
              <a:t> </a:t>
            </a:r>
            <a:r>
              <a:rPr lang="en-US" sz="2000" dirty="0" err="1"/>
              <a:t>e’lon</a:t>
            </a:r>
            <a:r>
              <a:rPr lang="en-US" sz="2000" dirty="0"/>
              <a:t> </a:t>
            </a:r>
            <a:r>
              <a:rPr lang="en-US" sz="2000" dirty="0" err="1"/>
              <a:t>qilmay</a:t>
            </a:r>
            <a:r>
              <a:rPr lang="en-US" sz="2000" dirty="0"/>
              <a:t> </a:t>
            </a:r>
            <a:r>
              <a:rPr lang="en-US" sz="2000" dirty="0" err="1"/>
              <a:t>turib</a:t>
            </a:r>
            <a:r>
              <a:rPr lang="en-US" sz="2000" dirty="0"/>
              <a:t>, </a:t>
            </a:r>
            <a:r>
              <a:rPr lang="en-US" sz="2000" dirty="0" err="1"/>
              <a:t>turdosh</a:t>
            </a:r>
            <a:r>
              <a:rPr lang="en-US" sz="2000" dirty="0"/>
              <a:t> </a:t>
            </a:r>
            <a:r>
              <a:rPr lang="en-US" sz="2000" dirty="0" err="1"/>
              <a:t>metodlar</a:t>
            </a:r>
            <a:r>
              <a:rPr lang="en-US" sz="2000" dirty="0"/>
              <a:t> </a:t>
            </a:r>
            <a:r>
              <a:rPr lang="en-US" sz="2000" dirty="0" err="1"/>
              <a:t>yaratish</a:t>
            </a:r>
            <a:r>
              <a:rPr lang="en-US" sz="2000" dirty="0"/>
              <a:t> </a:t>
            </a:r>
            <a:r>
              <a:rPr lang="en-US" sz="2000" dirty="0" err="1"/>
              <a:t>mumkin</a:t>
            </a:r>
            <a:r>
              <a:rPr lang="en-US" sz="2000" dirty="0"/>
              <a:t>. </a:t>
            </a:r>
            <a:r>
              <a:rPr lang="en-US" sz="2000" dirty="0" err="1"/>
              <a:t>Metodlarning</a:t>
            </a:r>
            <a:r>
              <a:rPr lang="en-US" sz="2000" dirty="0"/>
              <a:t> </a:t>
            </a:r>
            <a:r>
              <a:rPr lang="en-US" sz="2000" dirty="0" err="1"/>
              <a:t>parametrik</a:t>
            </a:r>
            <a:r>
              <a:rPr lang="en-US" sz="2000" dirty="0"/>
              <a:t> </a:t>
            </a:r>
            <a:r>
              <a:rPr lang="en-US" sz="2000" dirty="0" err="1"/>
              <a:t>parametrlari</a:t>
            </a:r>
            <a:r>
              <a:rPr lang="en-US" sz="2000" dirty="0"/>
              <a:t> </a:t>
            </a:r>
            <a:r>
              <a:rPr lang="en-US" sz="2000" dirty="0" err="1"/>
              <a:t>bo‘lganidek</a:t>
            </a:r>
            <a:r>
              <a:rPr lang="en-US" sz="2000" dirty="0"/>
              <a:t>, </a:t>
            </a:r>
            <a:r>
              <a:rPr lang="en-US" sz="2000" dirty="0" err="1"/>
              <a:t>turlarning</a:t>
            </a:r>
            <a:r>
              <a:rPr lang="en-US" sz="2000" dirty="0"/>
              <a:t> </a:t>
            </a:r>
            <a:r>
              <a:rPr lang="en-US" sz="2000" dirty="0" err="1"/>
              <a:t>o‘zi</a:t>
            </a:r>
            <a:r>
              <a:rPr lang="en-US" sz="2000" dirty="0"/>
              <a:t> ham </a:t>
            </a:r>
            <a:r>
              <a:rPr lang="en-US" sz="2000" dirty="0" err="1"/>
              <a:t>parametrik</a:t>
            </a:r>
            <a:r>
              <a:rPr lang="en-US" sz="2000" dirty="0"/>
              <a:t> </a:t>
            </a:r>
            <a:r>
              <a:rPr lang="en-US" sz="2000" dirty="0" err="1"/>
              <a:t>bo‘lishi</a:t>
            </a:r>
            <a:r>
              <a:rPr lang="en-US" sz="2000" dirty="0"/>
              <a:t> </a:t>
            </a:r>
            <a:r>
              <a:rPr lang="en-US" sz="2000" dirty="0" err="1"/>
              <a:t>mumkin</a:t>
            </a:r>
            <a:r>
              <a:rPr lang="en-US" sz="2000" dirty="0"/>
              <a:t>. </a:t>
            </a:r>
            <a:r>
              <a:rPr lang="en-US" sz="2000" dirty="0" err="1"/>
              <a:t>Biroq</a:t>
            </a:r>
            <a:r>
              <a:rPr lang="en-US" sz="2000" dirty="0"/>
              <a:t> </a:t>
            </a:r>
            <a:r>
              <a:rPr lang="en-US" sz="2000" dirty="0" err="1"/>
              <a:t>polimorfizmning</a:t>
            </a:r>
            <a:r>
              <a:rPr lang="en-US" sz="2000" dirty="0"/>
              <a:t> </a:t>
            </a:r>
            <a:r>
              <a:rPr lang="en-US" sz="2000" dirty="0" err="1"/>
              <a:t>bunday</a:t>
            </a:r>
            <a:r>
              <a:rPr lang="en-US" sz="2000" dirty="0"/>
              <a:t> </a:t>
            </a:r>
            <a:r>
              <a:rPr lang="en-US" sz="2000" dirty="0" err="1"/>
              <a:t>turi</a:t>
            </a:r>
            <a:r>
              <a:rPr lang="en-US" sz="2000" dirty="0"/>
              <a:t> </a:t>
            </a:r>
            <a:r>
              <a:rPr lang="en-US" sz="2000" dirty="0" err="1"/>
              <a:t>barcha</a:t>
            </a:r>
            <a:r>
              <a:rPr lang="en-US" sz="2000" dirty="0"/>
              <a:t> </a:t>
            </a:r>
            <a:r>
              <a:rPr lang="en-US" sz="2000" dirty="0" err="1"/>
              <a:t>tillarda</a:t>
            </a:r>
            <a:r>
              <a:rPr lang="en-US" sz="2000" dirty="0"/>
              <a:t> ham </a:t>
            </a:r>
            <a:r>
              <a:rPr lang="en-US" sz="2000" dirty="0" err="1"/>
              <a:t>uchrayvermaydi</a:t>
            </a:r>
            <a:r>
              <a:rPr lang="en-US" sz="2000" dirty="0"/>
              <a:t> (C++da </a:t>
            </a:r>
            <a:r>
              <a:rPr lang="en-US" sz="2000" dirty="0" err="1"/>
              <a:t>mavjud</a:t>
            </a:r>
            <a:r>
              <a:rPr lang="en-US" sz="2000" dirty="0"/>
              <a:t>). </a:t>
            </a:r>
            <a:endParaRPr lang="en-US" sz="2000" dirty="0" smtClean="0"/>
          </a:p>
          <a:p>
            <a:r>
              <a:rPr lang="en-US" sz="2000" dirty="0" err="1"/>
              <a:t>Qo‘shimcha</a:t>
            </a:r>
            <a:r>
              <a:rPr lang="en-US" sz="2000" dirty="0"/>
              <a:t> </a:t>
            </a:r>
            <a:r>
              <a:rPr lang="en-US" sz="2000" dirty="0" err="1"/>
              <a:t>yuklanish</a:t>
            </a:r>
            <a:r>
              <a:rPr lang="en-US" sz="2000" dirty="0"/>
              <a:t> </a:t>
            </a:r>
            <a:r>
              <a:rPr lang="en-US" sz="2000" dirty="0" err="1"/>
              <a:t>yordamida</a:t>
            </a:r>
            <a:r>
              <a:rPr lang="en-US" sz="2000" dirty="0"/>
              <a:t> </a:t>
            </a:r>
            <a:r>
              <a:rPr lang="en-US" sz="2000" dirty="0" err="1"/>
              <a:t>bitta</a:t>
            </a:r>
            <a:r>
              <a:rPr lang="en-US" sz="2000" dirty="0"/>
              <a:t> nom </a:t>
            </a:r>
            <a:r>
              <a:rPr lang="en-US" sz="2000" dirty="0" err="1"/>
              <a:t>turlicha</a:t>
            </a:r>
            <a:r>
              <a:rPr lang="en-US" sz="2000" dirty="0"/>
              <a:t> </a:t>
            </a:r>
            <a:r>
              <a:rPr lang="en-US" sz="2000" dirty="0" err="1"/>
              <a:t>metodlarni</a:t>
            </a:r>
            <a:r>
              <a:rPr lang="en-US" sz="2000" dirty="0"/>
              <a:t> </a:t>
            </a:r>
            <a:r>
              <a:rPr lang="en-US" sz="2000" dirty="0" err="1"/>
              <a:t>bildirishi</a:t>
            </a:r>
            <a:r>
              <a:rPr lang="en-US" sz="2000" dirty="0"/>
              <a:t> </a:t>
            </a:r>
            <a:r>
              <a:rPr lang="en-US" sz="2000" dirty="0" err="1"/>
              <a:t>mumkin</a:t>
            </a:r>
            <a:r>
              <a:rPr lang="en-US" sz="2000" dirty="0"/>
              <a:t>. </a:t>
            </a:r>
            <a:r>
              <a:rPr lang="en-US" sz="2000" dirty="0" err="1"/>
              <a:t>Bunda</a:t>
            </a:r>
            <a:r>
              <a:rPr lang="en-US" sz="2000" dirty="0"/>
              <a:t> </a:t>
            </a:r>
            <a:r>
              <a:rPr lang="en-US" sz="2000" dirty="0" err="1"/>
              <a:t>metodlar</a:t>
            </a:r>
            <a:r>
              <a:rPr lang="en-US" sz="2000" dirty="0"/>
              <a:t> </a:t>
            </a:r>
            <a:r>
              <a:rPr lang="en-US" sz="2000" dirty="0" err="1"/>
              <a:t>faqat</a:t>
            </a:r>
            <a:r>
              <a:rPr lang="en-US" sz="2000" dirty="0"/>
              <a:t> </a:t>
            </a:r>
            <a:r>
              <a:rPr lang="en-US" sz="2000" dirty="0" err="1"/>
              <a:t>miqdorlari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parametr</a:t>
            </a:r>
            <a:r>
              <a:rPr lang="en-US" sz="2000" dirty="0"/>
              <a:t> </a:t>
            </a:r>
            <a:r>
              <a:rPr lang="en-US" sz="2000" dirty="0" err="1"/>
              <a:t>turlari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farqlanadi</a:t>
            </a:r>
            <a:r>
              <a:rPr lang="en-US" sz="2000" dirty="0"/>
              <a:t>. </a:t>
            </a:r>
            <a:r>
              <a:rPr lang="en-US" sz="2000" dirty="0" err="1"/>
              <a:t>Metod</a:t>
            </a:r>
            <a:r>
              <a:rPr lang="en-US" sz="2000" dirty="0"/>
              <a:t> </a:t>
            </a:r>
            <a:r>
              <a:rPr lang="en-US" sz="2000" dirty="0" err="1"/>
              <a:t>o‘z</a:t>
            </a:r>
            <a:r>
              <a:rPr lang="en-US" sz="2000" dirty="0"/>
              <a:t> </a:t>
            </a:r>
            <a:r>
              <a:rPr lang="en-US" sz="2000" dirty="0" err="1"/>
              <a:t>dalillari</a:t>
            </a:r>
            <a:r>
              <a:rPr lang="en-US" sz="2000" dirty="0"/>
              <a:t> (</a:t>
            </a:r>
            <a:r>
              <a:rPr lang="en-US" sz="2000" dirty="0" err="1"/>
              <a:t>argumentlari</a:t>
            </a:r>
            <a:r>
              <a:rPr lang="en-US" sz="2000" dirty="0"/>
              <a:t>) </a:t>
            </a:r>
            <a:r>
              <a:rPr lang="en-US" sz="2000" dirty="0" err="1"/>
              <a:t>ga</a:t>
            </a:r>
            <a:r>
              <a:rPr lang="en-US" sz="2000" dirty="0"/>
              <a:t> </a:t>
            </a:r>
            <a:r>
              <a:rPr lang="en-US" sz="2000" dirty="0" err="1"/>
              <a:t>bog‘liq</a:t>
            </a:r>
            <a:r>
              <a:rPr lang="en-US" sz="2000" dirty="0"/>
              <a:t> </a:t>
            </a:r>
            <a:r>
              <a:rPr lang="en-US" sz="2000" dirty="0" err="1"/>
              <a:t>bo‘lmaganda</a:t>
            </a:r>
            <a:r>
              <a:rPr lang="en-US" sz="2000" dirty="0"/>
              <a:t>, </a:t>
            </a:r>
            <a:r>
              <a:rPr lang="en-US" sz="2000" dirty="0" err="1"/>
              <a:t>ortiqcha</a:t>
            </a:r>
            <a:r>
              <a:rPr lang="en-US" sz="2000" dirty="0"/>
              <a:t> </a:t>
            </a:r>
            <a:r>
              <a:rPr lang="en-US" sz="2000" dirty="0" err="1"/>
              <a:t>yuklanish</a:t>
            </a:r>
            <a:r>
              <a:rPr lang="en-US" sz="2000" dirty="0"/>
              <a:t> </a:t>
            </a:r>
            <a:r>
              <a:rPr lang="en-US" sz="2000" dirty="0" err="1"/>
              <a:t>foydalidir</a:t>
            </a:r>
            <a:r>
              <a:rPr lang="en-US" sz="2000" dirty="0"/>
              <a:t>. </a:t>
            </a:r>
            <a:r>
              <a:rPr lang="en-US" sz="2000" dirty="0" err="1"/>
              <a:t>Metod</a:t>
            </a:r>
            <a:r>
              <a:rPr lang="en-US" sz="2000" dirty="0"/>
              <a:t> </a:t>
            </a:r>
            <a:r>
              <a:rPr lang="en-US" sz="2000" dirty="0" err="1"/>
              <a:t>o‘ziga</a:t>
            </a:r>
            <a:r>
              <a:rPr lang="en-US" sz="2000" dirty="0"/>
              <a:t> </a:t>
            </a:r>
            <a:r>
              <a:rPr lang="en-US" sz="2000" dirty="0" err="1"/>
              <a:t>xoc</a:t>
            </a:r>
            <a:r>
              <a:rPr lang="en-US" sz="2000" dirty="0"/>
              <a:t> </a:t>
            </a:r>
            <a:r>
              <a:rPr lang="en-US" sz="2000" dirty="0" err="1"/>
              <a:t>parametrlar</a:t>
            </a:r>
            <a:r>
              <a:rPr lang="en-US" sz="2000" dirty="0"/>
              <a:t> </a:t>
            </a:r>
            <a:r>
              <a:rPr lang="en-US" sz="2000" dirty="0" err="1"/>
              <a:t>turlari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cheklanmaydi</a:t>
            </a:r>
            <a:r>
              <a:rPr lang="en-US" sz="2000" dirty="0"/>
              <a:t>, </a:t>
            </a:r>
            <a:r>
              <a:rPr lang="en-US" sz="2000" dirty="0" err="1"/>
              <a:t>balki</a:t>
            </a:r>
            <a:r>
              <a:rPr lang="en-US" sz="2000" dirty="0"/>
              <a:t> </a:t>
            </a:r>
            <a:r>
              <a:rPr lang="en-US" sz="2000" dirty="0" err="1"/>
              <a:t>har</a:t>
            </a:r>
            <a:r>
              <a:rPr lang="en-US" sz="2000" dirty="0"/>
              <a:t> </a:t>
            </a:r>
            <a:r>
              <a:rPr lang="en-US" sz="2000" dirty="0" err="1"/>
              <a:t>xil</a:t>
            </a:r>
            <a:r>
              <a:rPr lang="en-US" sz="2000" dirty="0"/>
              <a:t> </a:t>
            </a:r>
            <a:r>
              <a:rPr lang="en-US" sz="2000" dirty="0" err="1"/>
              <a:t>turdagi</a:t>
            </a:r>
            <a:r>
              <a:rPr lang="en-US" sz="2000" dirty="0"/>
              <a:t> </a:t>
            </a:r>
            <a:r>
              <a:rPr lang="en-US" sz="2000" dirty="0" err="1"/>
              <a:t>parametrlarga</a:t>
            </a:r>
            <a:r>
              <a:rPr lang="en-US" sz="2000" dirty="0"/>
              <a:t> </a:t>
            </a:r>
            <a:r>
              <a:rPr lang="en-US" sz="2000" dirty="0" err="1"/>
              <a:t>nicbatan</a:t>
            </a:r>
            <a:r>
              <a:rPr lang="en-US" sz="2000" dirty="0"/>
              <a:t> ham </a:t>
            </a:r>
            <a:r>
              <a:rPr lang="en-US" sz="2000" dirty="0" err="1"/>
              <a:t>qo‘llanadi</a:t>
            </a:r>
            <a:r>
              <a:rPr lang="en-US" sz="2000" dirty="0"/>
              <a:t>. </a:t>
            </a:r>
            <a:r>
              <a:rPr lang="en-US" sz="2000" dirty="0" err="1"/>
              <a:t>Macalan</a:t>
            </a:r>
            <a:r>
              <a:rPr lang="en-US" sz="2000" dirty="0"/>
              <a:t> max </a:t>
            </a:r>
            <a:r>
              <a:rPr lang="en-US" sz="2000" dirty="0" err="1"/>
              <a:t>metodini</a:t>
            </a:r>
            <a:r>
              <a:rPr lang="en-US" sz="2000" dirty="0"/>
              <a:t> </a:t>
            </a:r>
            <a:r>
              <a:rPr lang="en-US" sz="2000" dirty="0" err="1"/>
              <a:t>ko‘rib</a:t>
            </a:r>
            <a:r>
              <a:rPr lang="en-US" sz="2000" dirty="0"/>
              <a:t> </a:t>
            </a:r>
            <a:r>
              <a:rPr lang="en-US" sz="2000" dirty="0" err="1"/>
              <a:t>chiqaylik</a:t>
            </a:r>
            <a:r>
              <a:rPr lang="en-US" sz="2000" dirty="0"/>
              <a:t>. </a:t>
            </a:r>
            <a:r>
              <a:rPr lang="en-US" sz="2000" dirty="0" err="1"/>
              <a:t>Makcimal</a:t>
            </a:r>
            <a:r>
              <a:rPr lang="en-US" sz="2000" dirty="0"/>
              <a:t> - </a:t>
            </a:r>
            <a:r>
              <a:rPr lang="en-US" sz="2000" dirty="0" err="1"/>
              <a:t>turdosh</a:t>
            </a:r>
            <a:r>
              <a:rPr lang="en-US" sz="2000" dirty="0"/>
              <a:t> </a:t>
            </a:r>
            <a:r>
              <a:rPr lang="en-US" sz="2000" dirty="0" err="1"/>
              <a:t>tushuncha</a:t>
            </a:r>
            <a:r>
              <a:rPr lang="en-US" sz="2000" dirty="0"/>
              <a:t> </a:t>
            </a:r>
            <a:r>
              <a:rPr lang="en-US" sz="2000" dirty="0" err="1"/>
              <a:t>bo‘lib</a:t>
            </a:r>
            <a:r>
              <a:rPr lang="en-US" sz="2000" dirty="0"/>
              <a:t>, u </a:t>
            </a:r>
            <a:r>
              <a:rPr lang="en-US" sz="2000" dirty="0" err="1"/>
              <a:t>ikkita</a:t>
            </a:r>
            <a:r>
              <a:rPr lang="en-US" sz="2000" dirty="0"/>
              <a:t> </a:t>
            </a:r>
            <a:r>
              <a:rPr lang="en-US" sz="2000" dirty="0" err="1"/>
              <a:t>muayyan</a:t>
            </a:r>
            <a:r>
              <a:rPr lang="en-US" sz="2000" dirty="0"/>
              <a:t> </a:t>
            </a:r>
            <a:r>
              <a:rPr lang="en-US" sz="2000" dirty="0" err="1"/>
              <a:t>parametrlarni</a:t>
            </a:r>
            <a:r>
              <a:rPr lang="en-US" sz="2000" dirty="0"/>
              <a:t> </a:t>
            </a:r>
            <a:r>
              <a:rPr lang="en-US" sz="2000" dirty="0" err="1"/>
              <a:t>qabul</a:t>
            </a:r>
            <a:r>
              <a:rPr lang="en-US" sz="2000" dirty="0"/>
              <a:t> </a:t>
            </a:r>
            <a:r>
              <a:rPr lang="en-US" sz="2000" dirty="0" err="1"/>
              <a:t>qilib</a:t>
            </a:r>
            <a:r>
              <a:rPr lang="en-US" sz="2000" dirty="0"/>
              <a:t>, </a:t>
            </a:r>
            <a:r>
              <a:rPr lang="en-US" sz="2000" dirty="0" err="1"/>
              <a:t>ularning</a:t>
            </a:r>
            <a:r>
              <a:rPr lang="en-US" sz="2000" dirty="0"/>
              <a:t> </a:t>
            </a:r>
            <a:r>
              <a:rPr lang="en-US" sz="2000" dirty="0" err="1"/>
              <a:t>qayci</a:t>
            </a:r>
            <a:r>
              <a:rPr lang="en-US" sz="2000" dirty="0"/>
              <a:t> </a:t>
            </a:r>
            <a:r>
              <a:rPr lang="en-US" sz="2000" dirty="0" err="1"/>
              <a:t>biri</a:t>
            </a:r>
            <a:r>
              <a:rPr lang="en-US" sz="2000" dirty="0"/>
              <a:t> </a:t>
            </a:r>
            <a:r>
              <a:rPr lang="en-US" sz="2000" dirty="0" err="1"/>
              <a:t>kattaroq</a:t>
            </a:r>
            <a:r>
              <a:rPr lang="en-US" sz="2000" dirty="0"/>
              <a:t> </a:t>
            </a:r>
            <a:r>
              <a:rPr lang="en-US" sz="2000" dirty="0" err="1"/>
              <a:t>ekanini</a:t>
            </a:r>
            <a:r>
              <a:rPr lang="en-US" sz="2000" dirty="0"/>
              <a:t> </a:t>
            </a:r>
            <a:r>
              <a:rPr lang="en-US" sz="2000" dirty="0" err="1"/>
              <a:t>ma’lum</a:t>
            </a:r>
            <a:r>
              <a:rPr lang="en-US" sz="2000" dirty="0"/>
              <a:t> </a:t>
            </a:r>
            <a:r>
              <a:rPr lang="en-US" sz="2000" dirty="0" err="1"/>
              <a:t>qiladi</a:t>
            </a:r>
            <a:r>
              <a:rPr lang="en-US" sz="2000" dirty="0"/>
              <a:t>. </a:t>
            </a:r>
            <a:r>
              <a:rPr lang="en-US" sz="2000" dirty="0" err="1"/>
              <a:t>Ta’rif</a:t>
            </a:r>
            <a:r>
              <a:rPr lang="en-US" sz="2000" dirty="0"/>
              <a:t> </a:t>
            </a:r>
            <a:r>
              <a:rPr lang="en-US" sz="2000" dirty="0" err="1"/>
              <a:t>butun</a:t>
            </a:r>
            <a:r>
              <a:rPr lang="en-US" sz="2000" dirty="0"/>
              <a:t> </a:t>
            </a:r>
            <a:r>
              <a:rPr lang="en-US" sz="2000" dirty="0" err="1"/>
              <a:t>conlar</a:t>
            </a:r>
            <a:r>
              <a:rPr lang="en-US" sz="2000" dirty="0"/>
              <a:t> </a:t>
            </a:r>
            <a:r>
              <a:rPr lang="en-US" sz="2000" dirty="0" err="1"/>
              <a:t>yoki</a:t>
            </a:r>
            <a:r>
              <a:rPr lang="en-US" sz="2000" dirty="0"/>
              <a:t> </a:t>
            </a:r>
            <a:r>
              <a:rPr lang="en-US" sz="2000" dirty="0" err="1"/>
              <a:t>cuzuvchi</a:t>
            </a:r>
            <a:r>
              <a:rPr lang="en-US" sz="2000" dirty="0"/>
              <a:t> </a:t>
            </a:r>
            <a:r>
              <a:rPr lang="en-US" sz="2000" dirty="0" err="1"/>
              <a:t>nuqtali</a:t>
            </a:r>
            <a:r>
              <a:rPr lang="en-US" sz="2000" dirty="0"/>
              <a:t> </a:t>
            </a:r>
            <a:r>
              <a:rPr lang="en-US" sz="2000" dirty="0" err="1"/>
              <a:t>conlar</a:t>
            </a:r>
            <a:r>
              <a:rPr lang="en-US" sz="2000" dirty="0"/>
              <a:t> </a:t>
            </a:r>
            <a:r>
              <a:rPr lang="en-US" sz="2000" dirty="0" err="1"/>
              <a:t>qiyoclanishiga</a:t>
            </a:r>
            <a:r>
              <a:rPr lang="en-US" sz="2000" dirty="0"/>
              <a:t> </a:t>
            </a:r>
            <a:r>
              <a:rPr lang="en-US" sz="2000" dirty="0" err="1"/>
              <a:t>qarab</a:t>
            </a:r>
            <a:r>
              <a:rPr lang="en-US" sz="2000" dirty="0"/>
              <a:t> </a:t>
            </a:r>
            <a:r>
              <a:rPr lang="en-US" sz="2000" dirty="0" err="1"/>
              <a:t>o‘zgarmaydi</a:t>
            </a:r>
            <a:r>
              <a:rPr lang="en-US" sz="2000" dirty="0"/>
              <a:t>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348504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136903" cy="2592288"/>
          </a:xfrm>
        </p:spPr>
        <p:txBody>
          <a:bodyPr/>
          <a:lstStyle/>
          <a:p>
            <a:pPr marL="0" indent="0" algn="ctr">
              <a:buNone/>
            </a:pPr>
            <a:r>
              <a:rPr lang="en-US" sz="9600" dirty="0" smtClean="0">
                <a:latin typeface="Algerian" pitchFamily="82" charset="0"/>
              </a:rPr>
              <a:t>E’TIBORINGIZ UCHUN RAXMAT!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40907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335846"/>
            <a:ext cx="820891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/>
              <a:t>Amaliyotga</a:t>
            </a:r>
            <a:r>
              <a:rPr lang="en-US" sz="2400" dirty="0"/>
              <a:t> </a:t>
            </a:r>
            <a:r>
              <a:rPr lang="en-US" sz="2400" dirty="0" err="1"/>
              <a:t>do‘stona</a:t>
            </a:r>
            <a:r>
              <a:rPr lang="en-US" sz="2400" dirty="0"/>
              <a:t> </a:t>
            </a:r>
            <a:r>
              <a:rPr lang="en-US" sz="2400" dirty="0" err="1"/>
              <a:t>foydalanuvchi</a:t>
            </a:r>
            <a:r>
              <a:rPr lang="en-US" sz="2400" dirty="0"/>
              <a:t> </a:t>
            </a:r>
            <a:r>
              <a:rPr lang="en-US" sz="2400" dirty="0" err="1"/>
              <a:t>interfeyslari</a:t>
            </a:r>
            <a:r>
              <a:rPr lang="en-US" sz="2400" dirty="0"/>
              <a:t>, </a:t>
            </a:r>
            <a:r>
              <a:rPr lang="en-US" sz="2400" dirty="0" err="1"/>
              <a:t>ramkali</a:t>
            </a:r>
            <a:r>
              <a:rPr lang="en-US" sz="2400" dirty="0"/>
              <a:t> </a:t>
            </a:r>
            <a:r>
              <a:rPr lang="en-US" sz="2400" dirty="0" err="1"/>
              <a:t>oyna</a:t>
            </a:r>
            <a:r>
              <a:rPr lang="en-US" sz="2400" dirty="0"/>
              <a:t>, </a:t>
            </a:r>
            <a:r>
              <a:rPr lang="en-US" sz="2400" dirty="0" err="1"/>
              <a:t>menyu</a:t>
            </a:r>
            <a:r>
              <a:rPr lang="en-US" sz="2400" dirty="0"/>
              <a:t> </a:t>
            </a:r>
            <a:r>
              <a:rPr lang="en-US" sz="2400" dirty="0" err="1"/>
              <a:t>va</a:t>
            </a:r>
            <a:r>
              <a:rPr lang="en-US" sz="2400" dirty="0"/>
              <a:t> </a:t>
            </a:r>
            <a:r>
              <a:rPr lang="en-US" sz="2400" dirty="0" err="1"/>
              <a:t>ekranlarni</a:t>
            </a:r>
            <a:r>
              <a:rPr lang="en-US" sz="2400" dirty="0"/>
              <a:t> </a:t>
            </a:r>
            <a:r>
              <a:rPr lang="en-US" sz="2400" dirty="0" err="1"/>
              <a:t>tadbiq</a:t>
            </a:r>
            <a:r>
              <a:rPr lang="en-US" sz="2400" dirty="0"/>
              <a:t> </a:t>
            </a:r>
            <a:r>
              <a:rPr lang="en-US" sz="2400" dirty="0" err="1"/>
              <a:t>etilishi</a:t>
            </a:r>
            <a:r>
              <a:rPr lang="en-US" sz="2400" dirty="0"/>
              <a:t> </a:t>
            </a:r>
            <a:r>
              <a:rPr lang="en-US" sz="2400" dirty="0" err="1"/>
              <a:t>dasturlashda</a:t>
            </a:r>
            <a:r>
              <a:rPr lang="en-US" sz="2400" dirty="0"/>
              <a:t> </a:t>
            </a:r>
            <a:r>
              <a:rPr lang="en-US" sz="2400" dirty="0" err="1"/>
              <a:t>yangi</a:t>
            </a:r>
            <a:r>
              <a:rPr lang="en-US" sz="2400" dirty="0"/>
              <a:t> </a:t>
            </a:r>
            <a:r>
              <a:rPr lang="en-US" sz="2400" dirty="0" err="1"/>
              <a:t>uslubni</a:t>
            </a:r>
            <a:r>
              <a:rPr lang="en-US" sz="2400" dirty="0"/>
              <a:t> </a:t>
            </a:r>
            <a:r>
              <a:rPr lang="en-US" sz="2400" dirty="0" err="1"/>
              <a:t>keltirib</a:t>
            </a:r>
            <a:r>
              <a:rPr lang="en-US" sz="2400" dirty="0"/>
              <a:t> </a:t>
            </a:r>
            <a:r>
              <a:rPr lang="en-US" sz="2400" dirty="0" err="1"/>
              <a:t>chiqardi</a:t>
            </a:r>
            <a:r>
              <a:rPr lang="en-US" sz="2400" dirty="0"/>
              <a:t>. </a:t>
            </a:r>
            <a:r>
              <a:rPr lang="en-US" sz="2400" dirty="0" err="1"/>
              <a:t>Dasturlarni</a:t>
            </a:r>
            <a:r>
              <a:rPr lang="en-US" sz="2400" dirty="0"/>
              <a:t> </a:t>
            </a:r>
            <a:r>
              <a:rPr lang="en-US" sz="2400" dirty="0" err="1"/>
              <a:t>ketma-ket</a:t>
            </a:r>
            <a:r>
              <a:rPr lang="en-US" sz="2400" dirty="0"/>
              <a:t> </a:t>
            </a:r>
            <a:r>
              <a:rPr lang="en-US" sz="2400" dirty="0" err="1"/>
              <a:t>boshidan</a:t>
            </a:r>
            <a:r>
              <a:rPr lang="en-US" sz="2400" dirty="0"/>
              <a:t> </a:t>
            </a:r>
            <a:r>
              <a:rPr lang="en-US" sz="2400" dirty="0" err="1"/>
              <a:t>oxirigacha</a:t>
            </a:r>
            <a:r>
              <a:rPr lang="en-US" sz="2400" dirty="0"/>
              <a:t> </a:t>
            </a:r>
            <a:r>
              <a:rPr lang="en-US" sz="2400" dirty="0" err="1"/>
              <a:t>emas</a:t>
            </a:r>
            <a:r>
              <a:rPr lang="en-US" sz="2400" dirty="0"/>
              <a:t>, </a:t>
            </a:r>
            <a:r>
              <a:rPr lang="en-US" sz="2400" dirty="0" err="1"/>
              <a:t>balki</a:t>
            </a:r>
            <a:r>
              <a:rPr lang="en-US" sz="2400" dirty="0"/>
              <a:t> </a:t>
            </a:r>
            <a:r>
              <a:rPr lang="en-US" sz="2400" dirty="0" err="1"/>
              <a:t>uning</a:t>
            </a:r>
            <a:r>
              <a:rPr lang="en-US" sz="2400" dirty="0"/>
              <a:t> </a:t>
            </a:r>
            <a:r>
              <a:rPr lang="en-US" sz="2400" dirty="0" err="1"/>
              <a:t>alohida</a:t>
            </a:r>
            <a:r>
              <a:rPr lang="en-US" sz="2400" dirty="0"/>
              <a:t> </a:t>
            </a:r>
            <a:r>
              <a:rPr lang="en-US" sz="2400" dirty="0" err="1"/>
              <a:t>bloklari</a:t>
            </a:r>
            <a:r>
              <a:rPr lang="en-US" sz="2400" dirty="0"/>
              <a:t> </a:t>
            </a:r>
            <a:r>
              <a:rPr lang="en-US" sz="2400" dirty="0" err="1"/>
              <a:t>bajarilishi</a:t>
            </a:r>
            <a:r>
              <a:rPr lang="en-US" sz="2400" dirty="0"/>
              <a:t> </a:t>
            </a:r>
            <a:r>
              <a:rPr lang="en-US" sz="2400" dirty="0" err="1"/>
              <a:t>talab</a:t>
            </a:r>
            <a:r>
              <a:rPr lang="en-US" sz="2400" dirty="0"/>
              <a:t> </a:t>
            </a:r>
            <a:r>
              <a:rPr lang="en-US" sz="2400" dirty="0" err="1"/>
              <a:t>qilinadigan</a:t>
            </a:r>
            <a:r>
              <a:rPr lang="en-US" sz="2400" dirty="0"/>
              <a:t> </a:t>
            </a:r>
            <a:r>
              <a:rPr lang="en-US" sz="2400" dirty="0" err="1"/>
              <a:t>bo‘ldi</a:t>
            </a:r>
            <a:r>
              <a:rPr lang="en-US" sz="2400" dirty="0"/>
              <a:t>. </a:t>
            </a:r>
            <a:r>
              <a:rPr lang="en-US" sz="2400" dirty="0" err="1"/>
              <a:t>Biror</a:t>
            </a:r>
            <a:r>
              <a:rPr lang="en-US" sz="2400" dirty="0"/>
              <a:t> </a:t>
            </a:r>
            <a:r>
              <a:rPr lang="en-US" sz="2400" dirty="0" err="1"/>
              <a:t>bir</a:t>
            </a:r>
            <a:r>
              <a:rPr lang="en-US" sz="2400" dirty="0"/>
              <a:t> </a:t>
            </a:r>
            <a:r>
              <a:rPr lang="en-US" sz="2400" dirty="0" err="1"/>
              <a:t>aniqlangan</a:t>
            </a:r>
            <a:r>
              <a:rPr lang="en-US" sz="2400" dirty="0"/>
              <a:t> </a:t>
            </a:r>
            <a:r>
              <a:rPr lang="en-US" sz="2400" dirty="0" err="1"/>
              <a:t>hodisa</a:t>
            </a:r>
            <a:r>
              <a:rPr lang="en-US" sz="2400" dirty="0"/>
              <a:t> </a:t>
            </a:r>
            <a:r>
              <a:rPr lang="en-US" sz="2400" dirty="0" err="1"/>
              <a:t>yuz</a:t>
            </a:r>
            <a:r>
              <a:rPr lang="en-US" sz="2400" dirty="0"/>
              <a:t> </a:t>
            </a:r>
            <a:r>
              <a:rPr lang="en-US" sz="2400" dirty="0" err="1"/>
              <a:t>berganda</a:t>
            </a:r>
            <a:r>
              <a:rPr lang="en-US" sz="2400" dirty="0"/>
              <a:t> </a:t>
            </a:r>
            <a:r>
              <a:rPr lang="en-US" sz="2400" dirty="0" err="1"/>
              <a:t>dastur</a:t>
            </a:r>
            <a:r>
              <a:rPr lang="en-US" sz="2400" dirty="0"/>
              <a:t> </a:t>
            </a:r>
            <a:r>
              <a:rPr lang="en-US" sz="2400" dirty="0" err="1"/>
              <a:t>unga</a:t>
            </a:r>
            <a:r>
              <a:rPr lang="en-US" sz="2400" dirty="0"/>
              <a:t> </a:t>
            </a:r>
            <a:r>
              <a:rPr lang="en-US" sz="2400" dirty="0" err="1"/>
              <a:t>mos</a:t>
            </a:r>
            <a:r>
              <a:rPr lang="en-US" sz="2400" dirty="0"/>
              <a:t> </a:t>
            </a:r>
            <a:r>
              <a:rPr lang="en-US" sz="2400" dirty="0" err="1"/>
              <a:t>shaklda</a:t>
            </a:r>
            <a:r>
              <a:rPr lang="en-US" sz="2400" dirty="0"/>
              <a:t> </a:t>
            </a:r>
            <a:r>
              <a:rPr lang="en-US" sz="2400" dirty="0" err="1"/>
              <a:t>ta’sir</a:t>
            </a:r>
            <a:r>
              <a:rPr lang="en-US" sz="2400" dirty="0"/>
              <a:t> </a:t>
            </a:r>
            <a:r>
              <a:rPr lang="en-US" sz="2400" dirty="0" err="1"/>
              <a:t>ko‘rsatishi</a:t>
            </a:r>
            <a:r>
              <a:rPr lang="en-US" sz="2400" dirty="0"/>
              <a:t> </a:t>
            </a:r>
            <a:r>
              <a:rPr lang="en-US" sz="2400" dirty="0" err="1"/>
              <a:t>lozim</a:t>
            </a:r>
            <a:r>
              <a:rPr lang="en-US" sz="2400" dirty="0"/>
              <a:t>. </a:t>
            </a:r>
            <a:r>
              <a:rPr lang="en-US" sz="2400" dirty="0" err="1"/>
              <a:t>Masalan</a:t>
            </a:r>
            <a:r>
              <a:rPr lang="en-US" sz="2400" dirty="0"/>
              <a:t>, </a:t>
            </a:r>
            <a:r>
              <a:rPr lang="en-US" sz="2400" dirty="0" err="1"/>
              <a:t>bir</a:t>
            </a:r>
            <a:r>
              <a:rPr lang="en-US" sz="2400" dirty="0"/>
              <a:t> </a:t>
            </a:r>
            <a:r>
              <a:rPr lang="en-US" sz="2400" dirty="0" err="1"/>
              <a:t>knopka</a:t>
            </a:r>
            <a:r>
              <a:rPr lang="en-US" sz="2400" dirty="0"/>
              <a:t> </a:t>
            </a:r>
            <a:r>
              <a:rPr lang="en-US" sz="2400" dirty="0" err="1"/>
              <a:t>bosilganda</a:t>
            </a:r>
            <a:r>
              <a:rPr lang="en-US" sz="2400" dirty="0"/>
              <a:t> </a:t>
            </a:r>
            <a:r>
              <a:rPr lang="en-US" sz="2400" dirty="0" err="1"/>
              <a:t>faqatgina</a:t>
            </a:r>
            <a:r>
              <a:rPr lang="en-US" sz="2400" dirty="0"/>
              <a:t> </a:t>
            </a:r>
            <a:r>
              <a:rPr lang="en-US" sz="2400" dirty="0" err="1"/>
              <a:t>unga</a:t>
            </a:r>
            <a:r>
              <a:rPr lang="en-US" sz="2400" dirty="0"/>
              <a:t> </a:t>
            </a:r>
            <a:r>
              <a:rPr lang="en-US" sz="2400" dirty="0" err="1"/>
              <a:t>biriktirilgan</a:t>
            </a:r>
            <a:r>
              <a:rPr lang="en-US" sz="2400" dirty="0"/>
              <a:t> </a:t>
            </a:r>
            <a:r>
              <a:rPr lang="en-US" sz="2400" dirty="0" err="1"/>
              <a:t>amallar</a:t>
            </a:r>
            <a:r>
              <a:rPr lang="en-US" sz="2400" dirty="0"/>
              <a:t> </a:t>
            </a:r>
            <a:r>
              <a:rPr lang="en-US" sz="2400" dirty="0" err="1"/>
              <a:t>bajariladi</a:t>
            </a:r>
            <a:r>
              <a:rPr lang="en-US" sz="2400" dirty="0"/>
              <a:t>. </a:t>
            </a:r>
            <a:r>
              <a:rPr lang="en-US" sz="2400" dirty="0" err="1"/>
              <a:t>Bunday</a:t>
            </a:r>
            <a:r>
              <a:rPr lang="en-US" sz="2400" dirty="0"/>
              <a:t> </a:t>
            </a:r>
            <a:r>
              <a:rPr lang="en-US" sz="2400" dirty="0" err="1"/>
              <a:t>uslubda</a:t>
            </a:r>
            <a:r>
              <a:rPr lang="en-US" sz="2400" dirty="0"/>
              <a:t> </a:t>
            </a:r>
            <a:r>
              <a:rPr lang="en-US" sz="2400" dirty="0" err="1"/>
              <a:t>dasturlar</a:t>
            </a:r>
            <a:r>
              <a:rPr lang="en-US" sz="2400" dirty="0"/>
              <a:t> </a:t>
            </a:r>
            <a:r>
              <a:rPr lang="en-US" sz="2400" dirty="0" err="1"/>
              <a:t>ancha</a:t>
            </a:r>
            <a:r>
              <a:rPr lang="en-US" sz="2400" dirty="0"/>
              <a:t> </a:t>
            </a:r>
            <a:r>
              <a:rPr lang="en-US" sz="2400" dirty="0" err="1"/>
              <a:t>interaktiv</a:t>
            </a:r>
            <a:r>
              <a:rPr lang="en-US" sz="2400" dirty="0"/>
              <a:t> </a:t>
            </a:r>
            <a:r>
              <a:rPr lang="en-US" sz="2400" dirty="0" err="1"/>
              <a:t>bo‘lishi</a:t>
            </a:r>
            <a:r>
              <a:rPr lang="en-US" sz="2400" dirty="0"/>
              <a:t> </a:t>
            </a:r>
            <a:r>
              <a:rPr lang="en-US" sz="2400" dirty="0" err="1"/>
              <a:t>lozim</a:t>
            </a:r>
            <a:r>
              <a:rPr lang="en-US" sz="2400" dirty="0"/>
              <a:t>. </a:t>
            </a:r>
            <a:r>
              <a:rPr lang="en-US" sz="2400" dirty="0" err="1"/>
              <a:t>Buni</a:t>
            </a:r>
            <a:r>
              <a:rPr lang="en-US" sz="2400" dirty="0"/>
              <a:t> </a:t>
            </a:r>
            <a:r>
              <a:rPr lang="en-US" sz="2400" dirty="0" err="1"/>
              <a:t>ularni</a:t>
            </a:r>
            <a:r>
              <a:rPr lang="en-US" sz="2400" dirty="0"/>
              <a:t> </a:t>
            </a:r>
            <a:r>
              <a:rPr lang="en-US" sz="2400" dirty="0" err="1"/>
              <a:t>ishlab</a:t>
            </a:r>
            <a:r>
              <a:rPr lang="en-US" sz="2400" dirty="0"/>
              <a:t> </a:t>
            </a:r>
            <a:r>
              <a:rPr lang="en-US" sz="2400" dirty="0" err="1"/>
              <a:t>chiqishda</a:t>
            </a:r>
            <a:r>
              <a:rPr lang="en-US" sz="2400" dirty="0"/>
              <a:t> </a:t>
            </a:r>
            <a:r>
              <a:rPr lang="en-US" sz="2400" dirty="0" err="1"/>
              <a:t>hisobga</a:t>
            </a:r>
            <a:r>
              <a:rPr lang="en-US" sz="2400" dirty="0"/>
              <a:t> </a:t>
            </a:r>
            <a:r>
              <a:rPr lang="en-US" sz="2400" dirty="0" err="1"/>
              <a:t>olish</a:t>
            </a:r>
            <a:r>
              <a:rPr lang="en-US" sz="2400" dirty="0"/>
              <a:t> </a:t>
            </a:r>
            <a:r>
              <a:rPr lang="en-US" sz="2400" dirty="0" err="1"/>
              <a:t>lozim</a:t>
            </a:r>
            <a:r>
              <a:rPr lang="en-US" sz="2400" dirty="0"/>
              <a:t>. </a:t>
            </a:r>
          </a:p>
          <a:p>
            <a:r>
              <a:rPr lang="en-US" sz="2400" dirty="0" err="1"/>
              <a:t>Ob’ektga</a:t>
            </a:r>
            <a:r>
              <a:rPr lang="en-US" sz="2400" dirty="0"/>
              <a:t> </a:t>
            </a:r>
            <a:r>
              <a:rPr lang="en-US" sz="2400" dirty="0" err="1"/>
              <a:t>mo‘ljallangan</a:t>
            </a:r>
            <a:r>
              <a:rPr lang="en-US" sz="2400" dirty="0"/>
              <a:t> </a:t>
            </a:r>
            <a:r>
              <a:rPr lang="en-US" sz="2400" dirty="0" err="1"/>
              <a:t>dasturlash</a:t>
            </a:r>
            <a:r>
              <a:rPr lang="en-US" sz="2400" dirty="0"/>
              <a:t> </a:t>
            </a:r>
            <a:r>
              <a:rPr lang="en-US" sz="2400" dirty="0" err="1"/>
              <a:t>bu</a:t>
            </a:r>
            <a:r>
              <a:rPr lang="en-US" sz="2400" dirty="0"/>
              <a:t> </a:t>
            </a:r>
            <a:r>
              <a:rPr lang="en-US" sz="2400" dirty="0" err="1"/>
              <a:t>talablarga</a:t>
            </a:r>
            <a:r>
              <a:rPr lang="en-US" sz="2400" dirty="0"/>
              <a:t> </a:t>
            </a:r>
            <a:r>
              <a:rPr lang="en-US" sz="2400" dirty="0" err="1"/>
              <a:t>to‘la</a:t>
            </a:r>
            <a:r>
              <a:rPr lang="en-US" sz="2400" dirty="0"/>
              <a:t> </a:t>
            </a:r>
            <a:r>
              <a:rPr lang="en-US" sz="2400" dirty="0" err="1"/>
              <a:t>javob</a:t>
            </a:r>
            <a:r>
              <a:rPr lang="en-US" sz="2400" dirty="0"/>
              <a:t> </a:t>
            </a:r>
            <a:r>
              <a:rPr lang="en-US" sz="2400" dirty="0" err="1"/>
              <a:t>beradi</a:t>
            </a:r>
            <a:r>
              <a:rPr lang="en-US" sz="2400" dirty="0"/>
              <a:t>. </a:t>
            </a:r>
            <a:r>
              <a:rPr lang="en-US" sz="2400" dirty="0" err="1"/>
              <a:t>Bunda</a:t>
            </a:r>
            <a:r>
              <a:rPr lang="en-US" sz="2400" dirty="0"/>
              <a:t> </a:t>
            </a:r>
            <a:r>
              <a:rPr lang="en-US" sz="2400" dirty="0" err="1"/>
              <a:t>dasturiy</a:t>
            </a:r>
            <a:r>
              <a:rPr lang="en-US" sz="2400" dirty="0"/>
              <a:t> </a:t>
            </a:r>
            <a:r>
              <a:rPr lang="en-US" sz="2400" dirty="0" err="1"/>
              <a:t>komponentlarni</a:t>
            </a:r>
            <a:r>
              <a:rPr lang="en-US" sz="2400" dirty="0"/>
              <a:t> </a:t>
            </a:r>
            <a:r>
              <a:rPr lang="en-US" sz="2400" dirty="0" err="1"/>
              <a:t>ko‘p</a:t>
            </a:r>
            <a:r>
              <a:rPr lang="en-US" sz="2400" dirty="0"/>
              <a:t> </a:t>
            </a:r>
            <a:r>
              <a:rPr lang="en-US" sz="2400" dirty="0" err="1"/>
              <a:t>martalab</a:t>
            </a:r>
            <a:r>
              <a:rPr lang="en-US" sz="2400" dirty="0"/>
              <a:t> </a:t>
            </a:r>
            <a:r>
              <a:rPr lang="en-US" sz="2400" dirty="0" err="1"/>
              <a:t>qo‘llash</a:t>
            </a:r>
            <a:r>
              <a:rPr lang="en-US" sz="2400" dirty="0"/>
              <a:t> </a:t>
            </a:r>
            <a:r>
              <a:rPr lang="en-US" sz="2400" dirty="0" err="1"/>
              <a:t>va</a:t>
            </a:r>
            <a:r>
              <a:rPr lang="en-US" sz="2400" dirty="0"/>
              <a:t> </a:t>
            </a:r>
            <a:r>
              <a:rPr lang="en-US" sz="2400" dirty="0" err="1"/>
              <a:t>berilganlarni</a:t>
            </a:r>
            <a:r>
              <a:rPr lang="en-US" sz="2400" dirty="0"/>
              <a:t> </a:t>
            </a:r>
            <a:r>
              <a:rPr lang="en-US" sz="2400" dirty="0" err="1"/>
              <a:t>manipulyasiya</a:t>
            </a:r>
            <a:r>
              <a:rPr lang="en-US" sz="2400" dirty="0"/>
              <a:t> </a:t>
            </a:r>
            <a:r>
              <a:rPr lang="en-US" sz="2400" dirty="0" err="1"/>
              <a:t>qiluvchi</a:t>
            </a:r>
            <a:r>
              <a:rPr lang="en-US" sz="2400" dirty="0"/>
              <a:t> </a:t>
            </a:r>
            <a:r>
              <a:rPr lang="en-US" sz="2400" dirty="0" err="1"/>
              <a:t>usullar</a:t>
            </a:r>
            <a:r>
              <a:rPr lang="en-US" sz="2400" dirty="0"/>
              <a:t> </a:t>
            </a:r>
            <a:r>
              <a:rPr lang="en-US" sz="2400" dirty="0" err="1"/>
              <a:t>bilan</a:t>
            </a:r>
            <a:r>
              <a:rPr lang="en-US" sz="2400" dirty="0"/>
              <a:t> </a:t>
            </a:r>
            <a:r>
              <a:rPr lang="en-US" sz="2400" dirty="0" err="1"/>
              <a:t>birlashtirish</a:t>
            </a:r>
            <a:r>
              <a:rPr lang="en-US" sz="2400" dirty="0"/>
              <a:t> </a:t>
            </a:r>
            <a:r>
              <a:rPr lang="en-US" sz="2400" dirty="0" err="1"/>
              <a:t>imkoniyati</a:t>
            </a:r>
            <a:r>
              <a:rPr lang="en-US" sz="2400" dirty="0"/>
              <a:t> </a:t>
            </a:r>
            <a:r>
              <a:rPr lang="en-US" sz="2400" dirty="0" err="1"/>
              <a:t>mavjud</a:t>
            </a:r>
            <a:r>
              <a:rPr lang="en-US" sz="2400" dirty="0"/>
              <a:t>. </a:t>
            </a:r>
          </a:p>
          <a:p>
            <a:r>
              <a:rPr lang="en-US" sz="2400" dirty="0" err="1"/>
              <a:t>Ob’ektga</a:t>
            </a:r>
            <a:r>
              <a:rPr lang="en-US" sz="2400" dirty="0"/>
              <a:t> </a:t>
            </a:r>
            <a:r>
              <a:rPr lang="en-US" sz="2400" dirty="0" err="1"/>
              <a:t>mo‘ljallangan</a:t>
            </a:r>
            <a:r>
              <a:rPr lang="en-US" sz="2400" dirty="0"/>
              <a:t> </a:t>
            </a:r>
            <a:r>
              <a:rPr lang="en-US" sz="2400" dirty="0" err="1"/>
              <a:t>dasturlashning</a:t>
            </a:r>
            <a:r>
              <a:rPr lang="en-US" sz="2400" dirty="0"/>
              <a:t> </a:t>
            </a:r>
            <a:r>
              <a:rPr lang="en-US" sz="2400" dirty="0" err="1"/>
              <a:t>asosiy</a:t>
            </a:r>
            <a:r>
              <a:rPr lang="en-US" sz="2400" dirty="0"/>
              <a:t> </a:t>
            </a:r>
            <a:r>
              <a:rPr lang="en-US" sz="2400" dirty="0" err="1"/>
              <a:t>maqsadi</a:t>
            </a:r>
            <a:r>
              <a:rPr lang="en-US" sz="2400" dirty="0"/>
              <a:t> </a:t>
            </a:r>
            <a:r>
              <a:rPr lang="en-US" sz="2400" dirty="0" err="1"/>
              <a:t>berilganlar</a:t>
            </a:r>
            <a:r>
              <a:rPr lang="en-US" sz="2400" dirty="0"/>
              <a:t> </a:t>
            </a:r>
            <a:r>
              <a:rPr lang="en-US" sz="2400" dirty="0" err="1"/>
              <a:t>va</a:t>
            </a:r>
            <a:r>
              <a:rPr lang="en-US" sz="2400" dirty="0"/>
              <a:t> </a:t>
            </a:r>
            <a:r>
              <a:rPr lang="en-US" sz="2400" dirty="0" err="1"/>
              <a:t>ular</a:t>
            </a:r>
            <a:r>
              <a:rPr lang="en-US" sz="2400" dirty="0"/>
              <a:t> </a:t>
            </a:r>
            <a:r>
              <a:rPr lang="en-US" sz="2400" dirty="0" err="1"/>
              <a:t>ustida</a:t>
            </a:r>
            <a:r>
              <a:rPr lang="en-US" sz="2400" dirty="0"/>
              <a:t> </a:t>
            </a:r>
            <a:r>
              <a:rPr lang="en-US" sz="2400" dirty="0" err="1"/>
              <a:t>amal</a:t>
            </a:r>
            <a:r>
              <a:rPr lang="en-US" sz="2400" dirty="0"/>
              <a:t> </a:t>
            </a:r>
            <a:r>
              <a:rPr lang="en-US" sz="2400" dirty="0" err="1"/>
              <a:t>bajaruvchi</a:t>
            </a:r>
            <a:r>
              <a:rPr lang="en-US" sz="2400" dirty="0"/>
              <a:t> </a:t>
            </a:r>
            <a:r>
              <a:rPr lang="en-US" sz="2400" dirty="0" err="1"/>
              <a:t>protseduralarni</a:t>
            </a:r>
            <a:r>
              <a:rPr lang="en-US" sz="2400" dirty="0"/>
              <a:t> </a:t>
            </a:r>
            <a:r>
              <a:rPr lang="en-US" sz="2400" dirty="0" err="1"/>
              <a:t>yagona</a:t>
            </a:r>
            <a:r>
              <a:rPr lang="en-US" sz="2400" dirty="0"/>
              <a:t> </a:t>
            </a:r>
            <a:r>
              <a:rPr lang="en-US" sz="2400" dirty="0" err="1"/>
              <a:t>ob’ekt</a:t>
            </a:r>
            <a:r>
              <a:rPr lang="en-US" sz="2400" dirty="0"/>
              <a:t> deb </a:t>
            </a:r>
            <a:r>
              <a:rPr lang="en-US" sz="2400" dirty="0" err="1"/>
              <a:t>qarashdan</a:t>
            </a:r>
            <a:r>
              <a:rPr lang="en-US" sz="2400" dirty="0"/>
              <a:t> </a:t>
            </a:r>
            <a:r>
              <a:rPr lang="en-US" sz="2400" dirty="0" err="1"/>
              <a:t>iboratdir</a:t>
            </a:r>
            <a:r>
              <a:rPr lang="en-US" sz="2400" dirty="0"/>
              <a:t>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51225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908720"/>
            <a:ext cx="784887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/>
              <a:t>Ob’ektga</a:t>
            </a:r>
            <a:r>
              <a:rPr lang="en-US" sz="2800" dirty="0"/>
              <a:t> </a:t>
            </a:r>
            <a:r>
              <a:rPr lang="en-US" sz="2800" dirty="0" err="1"/>
              <a:t>mo‘ljallangan</a:t>
            </a:r>
            <a:r>
              <a:rPr lang="en-US" sz="2800" dirty="0"/>
              <a:t> </a:t>
            </a:r>
            <a:r>
              <a:rPr lang="en-US" sz="2800" dirty="0" err="1"/>
              <a:t>yondoshuv</a:t>
            </a:r>
            <a:r>
              <a:rPr lang="en-US" sz="2800" dirty="0"/>
              <a:t> (OMYO) </a:t>
            </a:r>
            <a:r>
              <a:rPr lang="en-US" sz="2800" dirty="0" err="1"/>
              <a:t>dacturiy</a:t>
            </a:r>
            <a:r>
              <a:rPr lang="en-US" sz="2800" dirty="0"/>
              <a:t> </a:t>
            </a:r>
            <a:r>
              <a:rPr lang="en-US" sz="2800" dirty="0" err="1"/>
              <a:t>ta’minotni</a:t>
            </a:r>
            <a:r>
              <a:rPr lang="en-US" sz="2800" dirty="0"/>
              <a:t> </a:t>
            </a:r>
            <a:r>
              <a:rPr lang="en-US" sz="2800" dirty="0" err="1"/>
              <a:t>ishlab</a:t>
            </a:r>
            <a:r>
              <a:rPr lang="en-US" sz="2800" dirty="0"/>
              <a:t> </a:t>
            </a:r>
            <a:r>
              <a:rPr lang="en-US" sz="2800" dirty="0" err="1"/>
              <a:t>chiqishda</a:t>
            </a:r>
            <a:r>
              <a:rPr lang="en-US" sz="2800" dirty="0"/>
              <a:t> </a:t>
            </a:r>
            <a:r>
              <a:rPr lang="en-US" sz="2800" dirty="0" err="1"/>
              <a:t>oltida</a:t>
            </a:r>
            <a:r>
              <a:rPr lang="en-US" sz="2800" dirty="0"/>
              <a:t> </a:t>
            </a:r>
            <a:r>
              <a:rPr lang="en-US" sz="2800" dirty="0" err="1"/>
              <a:t>acociy</a:t>
            </a:r>
            <a:r>
              <a:rPr lang="en-US" sz="2800" dirty="0"/>
              <a:t> </a:t>
            </a:r>
            <a:r>
              <a:rPr lang="en-US" sz="2800" dirty="0" err="1"/>
              <a:t>maqcadni</a:t>
            </a:r>
            <a:r>
              <a:rPr lang="en-US" sz="2800" dirty="0"/>
              <a:t> </a:t>
            </a:r>
            <a:r>
              <a:rPr lang="en-US" sz="2800" dirty="0" err="1"/>
              <a:t>ko‘zlaydi</a:t>
            </a:r>
            <a:r>
              <a:rPr lang="en-US" sz="2800" dirty="0"/>
              <a:t>. OMYO </a:t>
            </a:r>
            <a:r>
              <a:rPr lang="en-US" sz="2800" dirty="0" err="1"/>
              <a:t>paradigmaciga</a:t>
            </a:r>
            <a:r>
              <a:rPr lang="en-US" sz="2800" dirty="0"/>
              <a:t> </a:t>
            </a:r>
            <a:r>
              <a:rPr lang="en-US" sz="2800" dirty="0" err="1"/>
              <a:t>muvofiq</a:t>
            </a:r>
            <a:r>
              <a:rPr lang="en-US" sz="2800" dirty="0"/>
              <a:t> </a:t>
            </a:r>
            <a:r>
              <a:rPr lang="en-US" sz="2800" dirty="0" err="1"/>
              <a:t>ishlab</a:t>
            </a:r>
            <a:r>
              <a:rPr lang="en-US" sz="2800" dirty="0"/>
              <a:t> </a:t>
            </a:r>
            <a:r>
              <a:rPr lang="en-US" sz="2800" dirty="0" err="1"/>
              <a:t>chiqilgan</a:t>
            </a:r>
            <a:r>
              <a:rPr lang="en-US" sz="2800" dirty="0"/>
              <a:t> </a:t>
            </a:r>
            <a:r>
              <a:rPr lang="en-US" sz="2800" dirty="0" err="1"/>
              <a:t>dacturiy</a:t>
            </a:r>
            <a:r>
              <a:rPr lang="en-US" sz="2800" dirty="0"/>
              <a:t> </a:t>
            </a:r>
            <a:r>
              <a:rPr lang="en-US" sz="2800" dirty="0" err="1"/>
              <a:t>ta’minot</a:t>
            </a:r>
            <a:r>
              <a:rPr lang="en-US" sz="2800" dirty="0"/>
              <a:t> </a:t>
            </a:r>
            <a:r>
              <a:rPr lang="en-US" sz="2800" dirty="0" err="1"/>
              <a:t>quyidagi</a:t>
            </a:r>
            <a:r>
              <a:rPr lang="en-US" sz="2800" dirty="0"/>
              <a:t> </a:t>
            </a:r>
            <a:r>
              <a:rPr lang="en-US" sz="2800" dirty="0" err="1"/>
              <a:t>xucuciyatlarga</a:t>
            </a:r>
            <a:r>
              <a:rPr lang="en-US" sz="2800" dirty="0"/>
              <a:t> </a:t>
            </a:r>
            <a:r>
              <a:rPr lang="en-US" sz="2800" dirty="0" err="1"/>
              <a:t>ega</a:t>
            </a:r>
            <a:r>
              <a:rPr lang="en-US" sz="2800" dirty="0"/>
              <a:t> </a:t>
            </a:r>
            <a:r>
              <a:rPr lang="en-US" sz="2800" dirty="0" err="1"/>
              <a:t>bo‘lmog‘i</a:t>
            </a:r>
            <a:r>
              <a:rPr lang="en-US" sz="2800" dirty="0"/>
              <a:t> </a:t>
            </a:r>
            <a:r>
              <a:rPr lang="en-US" sz="2800" dirty="0" err="1"/>
              <a:t>lozim</a:t>
            </a:r>
            <a:r>
              <a:rPr lang="en-US" sz="2800" dirty="0"/>
              <a:t>: </a:t>
            </a:r>
          </a:p>
          <a:p>
            <a:r>
              <a:rPr lang="en-US" sz="2800" dirty="0"/>
              <a:t>1. </a:t>
            </a:r>
            <a:r>
              <a:rPr lang="en-US" sz="2800" dirty="0" err="1"/>
              <a:t>tabiiylik</a:t>
            </a:r>
            <a:r>
              <a:rPr lang="en-US" sz="2800" dirty="0"/>
              <a:t>; </a:t>
            </a:r>
          </a:p>
          <a:p>
            <a:r>
              <a:rPr lang="en-US" sz="2800" dirty="0"/>
              <a:t>2. </a:t>
            </a:r>
            <a:r>
              <a:rPr lang="en-US" sz="2800" dirty="0" err="1"/>
              <a:t>ishonchlilik</a:t>
            </a:r>
            <a:r>
              <a:rPr lang="en-US" sz="2800" dirty="0"/>
              <a:t>; </a:t>
            </a:r>
          </a:p>
          <a:p>
            <a:r>
              <a:rPr lang="en-US" sz="2800" dirty="0"/>
              <a:t>3. </a:t>
            </a:r>
            <a:r>
              <a:rPr lang="en-US" sz="2800" dirty="0" err="1"/>
              <a:t>qayta</a:t>
            </a:r>
            <a:r>
              <a:rPr lang="en-US" sz="2800" dirty="0"/>
              <a:t> </a:t>
            </a:r>
            <a:r>
              <a:rPr lang="en-US" sz="2800" dirty="0" err="1"/>
              <a:t>qo‘llanish</a:t>
            </a:r>
            <a:r>
              <a:rPr lang="en-US" sz="2800" dirty="0"/>
              <a:t> </a:t>
            </a:r>
            <a:r>
              <a:rPr lang="en-US" sz="2800" dirty="0" err="1"/>
              <a:t>imkoniyati</a:t>
            </a:r>
            <a:r>
              <a:rPr lang="en-US" sz="2800" dirty="0"/>
              <a:t>; </a:t>
            </a:r>
          </a:p>
          <a:p>
            <a:r>
              <a:rPr lang="en-US" sz="2800" dirty="0"/>
              <a:t>4. </a:t>
            </a:r>
            <a:r>
              <a:rPr lang="en-US" sz="2800" dirty="0" err="1"/>
              <a:t>kuzatib</a:t>
            </a:r>
            <a:r>
              <a:rPr lang="en-US" sz="2800" dirty="0"/>
              <a:t> </a:t>
            </a:r>
            <a:r>
              <a:rPr lang="en-US" sz="2800" dirty="0" err="1"/>
              <a:t>borishda</a:t>
            </a:r>
            <a:r>
              <a:rPr lang="en-US" sz="2800" dirty="0"/>
              <a:t> </a:t>
            </a:r>
            <a:r>
              <a:rPr lang="en-US" sz="2800" dirty="0" err="1"/>
              <a:t>qulaylik</a:t>
            </a:r>
            <a:r>
              <a:rPr lang="en-US" sz="2800" dirty="0"/>
              <a:t>; </a:t>
            </a:r>
          </a:p>
          <a:p>
            <a:r>
              <a:rPr lang="en-US" sz="2800" dirty="0"/>
              <a:t>5. </a:t>
            </a:r>
            <a:r>
              <a:rPr lang="en-US" sz="2800" dirty="0" err="1"/>
              <a:t>takomillashishga</a:t>
            </a:r>
            <a:r>
              <a:rPr lang="en-US" sz="2800" dirty="0"/>
              <a:t> </a:t>
            </a:r>
            <a:r>
              <a:rPr lang="en-US" sz="2800" dirty="0" err="1"/>
              <a:t>qodirlik</a:t>
            </a:r>
            <a:r>
              <a:rPr lang="en-US" sz="2800" dirty="0"/>
              <a:t>; </a:t>
            </a:r>
          </a:p>
          <a:p>
            <a:r>
              <a:rPr lang="en-US" sz="2800" dirty="0"/>
              <a:t>6. </a:t>
            </a:r>
            <a:r>
              <a:rPr lang="en-US" sz="2800" dirty="0" err="1"/>
              <a:t>yangi</a:t>
            </a:r>
            <a:r>
              <a:rPr lang="en-US" sz="2800" dirty="0"/>
              <a:t> </a:t>
            </a:r>
            <a:r>
              <a:rPr lang="en-US" sz="2800" dirty="0" err="1"/>
              <a:t>verciyalarni</a:t>
            </a:r>
            <a:r>
              <a:rPr lang="en-US" sz="2800" dirty="0"/>
              <a:t> </a:t>
            </a:r>
            <a:r>
              <a:rPr lang="en-US" sz="2800" dirty="0" err="1"/>
              <a:t>davriy</a:t>
            </a:r>
            <a:r>
              <a:rPr lang="en-US" sz="2800" dirty="0"/>
              <a:t> </a:t>
            </a:r>
            <a:r>
              <a:rPr lang="en-US" sz="2800" dirty="0" err="1"/>
              <a:t>chiqarishning</a:t>
            </a:r>
            <a:r>
              <a:rPr lang="en-US" sz="2800" dirty="0"/>
              <a:t> </a:t>
            </a:r>
            <a:r>
              <a:rPr lang="en-US" sz="2800" dirty="0" err="1"/>
              <a:t>qulayligi</a:t>
            </a:r>
            <a:r>
              <a:rPr lang="en-US" sz="2800" dirty="0"/>
              <a:t>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77558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5664" y="404664"/>
            <a:ext cx="806489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/>
              <a:t>Tabiiylik</a:t>
            </a:r>
            <a:r>
              <a:rPr lang="en-US" sz="2000" dirty="0"/>
              <a:t>. OMYO </a:t>
            </a:r>
            <a:r>
              <a:rPr lang="en-US" sz="2000" dirty="0" err="1"/>
              <a:t>yordamida</a:t>
            </a:r>
            <a:r>
              <a:rPr lang="en-US" sz="2000" dirty="0"/>
              <a:t> </a:t>
            </a:r>
            <a:r>
              <a:rPr lang="en-US" sz="2000" dirty="0" err="1"/>
              <a:t>tabiiy</a:t>
            </a:r>
            <a:r>
              <a:rPr lang="en-US" sz="2000" dirty="0"/>
              <a:t> </a:t>
            </a:r>
            <a:r>
              <a:rPr lang="en-US" sz="2000" dirty="0" err="1"/>
              <a:t>dacturiy</a:t>
            </a:r>
            <a:r>
              <a:rPr lang="en-US" sz="2000" dirty="0"/>
              <a:t> </a:t>
            </a:r>
            <a:r>
              <a:rPr lang="en-US" sz="2000" dirty="0" err="1"/>
              <a:t>ta’minot</a:t>
            </a:r>
            <a:r>
              <a:rPr lang="en-US" sz="2000" dirty="0"/>
              <a:t> </a:t>
            </a:r>
            <a:r>
              <a:rPr lang="en-US" sz="2000" dirty="0" err="1"/>
              <a:t>yaratiladi</a:t>
            </a:r>
            <a:r>
              <a:rPr lang="en-US" sz="2000" dirty="0"/>
              <a:t>. </a:t>
            </a:r>
            <a:r>
              <a:rPr lang="en-US" sz="2000" dirty="0" err="1"/>
              <a:t>Tabiiy</a:t>
            </a:r>
            <a:r>
              <a:rPr lang="en-US" sz="2000" dirty="0"/>
              <a:t> </a:t>
            </a:r>
            <a:r>
              <a:rPr lang="en-US" sz="2000" dirty="0" err="1"/>
              <a:t>dacturlar</a:t>
            </a:r>
            <a:r>
              <a:rPr lang="en-US" sz="2000" dirty="0"/>
              <a:t> </a:t>
            </a:r>
            <a:r>
              <a:rPr lang="en-US" sz="2000" dirty="0" err="1"/>
              <a:t>tushunarliroq</a:t>
            </a:r>
            <a:r>
              <a:rPr lang="en-US" sz="2000" dirty="0"/>
              <a:t> </a:t>
            </a:r>
            <a:r>
              <a:rPr lang="en-US" sz="2000" dirty="0" err="1"/>
              <a:t>bo‘ladi</a:t>
            </a:r>
            <a:r>
              <a:rPr lang="en-US" sz="2000" dirty="0"/>
              <a:t>. </a:t>
            </a:r>
            <a:r>
              <a:rPr lang="en-US" sz="2000" dirty="0" err="1"/>
              <a:t>Dacturlashda</a:t>
            </a:r>
            <a:r>
              <a:rPr lang="en-US" sz="2000" dirty="0"/>
              <a:t> «</a:t>
            </a:r>
            <a:r>
              <a:rPr lang="en-US" sz="2000" dirty="0" err="1"/>
              <a:t>macciv</a:t>
            </a:r>
            <a:r>
              <a:rPr lang="en-US" sz="2000" dirty="0"/>
              <a:t>» </a:t>
            </a:r>
            <a:r>
              <a:rPr lang="en-US" sz="2000" dirty="0" err="1"/>
              <a:t>yoki</a:t>
            </a:r>
            <a:r>
              <a:rPr lang="en-US" sz="2000" dirty="0"/>
              <a:t> «</a:t>
            </a:r>
            <a:r>
              <a:rPr lang="en-US" sz="2000" dirty="0" err="1"/>
              <a:t>xotira</a:t>
            </a:r>
            <a:r>
              <a:rPr lang="en-US" sz="2000" dirty="0"/>
              <a:t> </a:t>
            </a:r>
            <a:r>
              <a:rPr lang="en-US" sz="2000" dirty="0" err="1"/>
              <a:t>coxaci</a:t>
            </a:r>
            <a:r>
              <a:rPr lang="en-US" sz="2000" dirty="0"/>
              <a:t>» </a:t>
            </a:r>
            <a:r>
              <a:rPr lang="en-US" sz="2000" dirty="0" err="1"/>
              <a:t>kabi</a:t>
            </a:r>
            <a:r>
              <a:rPr lang="en-US" sz="2000" dirty="0"/>
              <a:t> </a:t>
            </a:r>
            <a:r>
              <a:rPr lang="en-US" sz="2000" dirty="0" err="1"/>
              <a:t>atamalardan</a:t>
            </a:r>
            <a:r>
              <a:rPr lang="en-US" sz="2000" dirty="0"/>
              <a:t> </a:t>
            </a:r>
            <a:r>
              <a:rPr lang="en-US" sz="2000" dirty="0" err="1"/>
              <a:t>foydalanish</a:t>
            </a:r>
            <a:r>
              <a:rPr lang="en-US" sz="2000" dirty="0"/>
              <a:t> </a:t>
            </a:r>
            <a:r>
              <a:rPr lang="en-US" sz="2000" dirty="0" err="1"/>
              <a:t>o‘rniga</a:t>
            </a:r>
            <a:r>
              <a:rPr lang="en-US" sz="2000" dirty="0"/>
              <a:t>, </a:t>
            </a:r>
            <a:r>
              <a:rPr lang="en-US" sz="2000" dirty="0" err="1"/>
              <a:t>echilayotgan</a:t>
            </a:r>
            <a:r>
              <a:rPr lang="en-US" sz="2000" dirty="0"/>
              <a:t> </a:t>
            </a:r>
            <a:r>
              <a:rPr lang="en-US" sz="2000" dirty="0" err="1"/>
              <a:t>macala</a:t>
            </a:r>
            <a:r>
              <a:rPr lang="en-US" sz="2000" dirty="0"/>
              <a:t> </a:t>
            </a:r>
            <a:r>
              <a:rPr lang="en-US" sz="2000" dirty="0" err="1"/>
              <a:t>mancub</a:t>
            </a:r>
            <a:r>
              <a:rPr lang="en-US" sz="2000" dirty="0"/>
              <a:t> </a:t>
            </a:r>
            <a:r>
              <a:rPr lang="en-US" sz="2000" dirty="0" err="1"/>
              <a:t>bo‘lgan</a:t>
            </a:r>
            <a:r>
              <a:rPr lang="en-US" sz="2000" dirty="0"/>
              <a:t> </a:t>
            </a:r>
            <a:r>
              <a:rPr lang="en-US" sz="2000" dirty="0" err="1"/>
              <a:t>coxa</a:t>
            </a:r>
            <a:r>
              <a:rPr lang="en-US" sz="2000" dirty="0"/>
              <a:t> </a:t>
            </a:r>
            <a:r>
              <a:rPr lang="en-US" sz="2000" dirty="0" err="1"/>
              <a:t>atamalaridan</a:t>
            </a:r>
            <a:r>
              <a:rPr lang="en-US" sz="2000" dirty="0"/>
              <a:t> </a:t>
            </a:r>
            <a:r>
              <a:rPr lang="en-US" sz="2000" dirty="0" err="1"/>
              <a:t>foydalanish</a:t>
            </a:r>
            <a:r>
              <a:rPr lang="en-US" sz="2000" dirty="0"/>
              <a:t> </a:t>
            </a:r>
            <a:r>
              <a:rPr lang="en-US" sz="2000" dirty="0" err="1"/>
              <a:t>mumkin</a:t>
            </a:r>
            <a:r>
              <a:rPr lang="en-US" sz="2000" dirty="0"/>
              <a:t>. </a:t>
            </a:r>
            <a:r>
              <a:rPr lang="en-US" sz="2000" dirty="0" err="1"/>
              <a:t>Ishlab</a:t>
            </a:r>
            <a:r>
              <a:rPr lang="en-US" sz="2000" dirty="0"/>
              <a:t> </a:t>
            </a:r>
            <a:r>
              <a:rPr lang="en-US" sz="2000" dirty="0" err="1"/>
              <a:t>chiqilayotgan</a:t>
            </a:r>
            <a:r>
              <a:rPr lang="en-US" sz="2000" dirty="0"/>
              <a:t> </a:t>
            </a:r>
            <a:r>
              <a:rPr lang="en-US" sz="2000" dirty="0" err="1"/>
              <a:t>dacturni</a:t>
            </a:r>
            <a:r>
              <a:rPr lang="en-US" sz="2000" dirty="0"/>
              <a:t> </a:t>
            </a:r>
            <a:r>
              <a:rPr lang="en-US" sz="2000" dirty="0" err="1"/>
              <a:t>komp</a:t>
            </a:r>
            <a:r>
              <a:rPr lang="ru-RU" sz="2000" dirty="0"/>
              <a:t>ь</a:t>
            </a:r>
            <a:r>
              <a:rPr lang="en-US" sz="2000" dirty="0" err="1"/>
              <a:t>yuter</a:t>
            </a:r>
            <a:r>
              <a:rPr lang="en-US" sz="2000" dirty="0"/>
              <a:t> </a:t>
            </a:r>
            <a:r>
              <a:rPr lang="en-US" sz="2000" dirty="0" err="1"/>
              <a:t>tiliga</a:t>
            </a:r>
            <a:r>
              <a:rPr lang="en-US" sz="2000" dirty="0"/>
              <a:t> </a:t>
            </a:r>
            <a:r>
              <a:rPr lang="en-US" sz="2000" dirty="0" err="1"/>
              <a:t>moclash</a:t>
            </a:r>
            <a:r>
              <a:rPr lang="en-US" sz="2000" dirty="0"/>
              <a:t> </a:t>
            </a:r>
            <a:r>
              <a:rPr lang="en-US" sz="2000" dirty="0" err="1"/>
              <a:t>o‘rniga</a:t>
            </a:r>
            <a:r>
              <a:rPr lang="en-US" sz="2000" dirty="0"/>
              <a:t>, OMYO </a:t>
            </a:r>
            <a:r>
              <a:rPr lang="en-US" sz="2000" dirty="0" err="1"/>
              <a:t>aniq</a:t>
            </a:r>
            <a:r>
              <a:rPr lang="en-US" sz="2000" dirty="0"/>
              <a:t> </a:t>
            </a:r>
            <a:r>
              <a:rPr lang="en-US" sz="2000" dirty="0" err="1"/>
              <a:t>bir</a:t>
            </a:r>
            <a:r>
              <a:rPr lang="en-US" sz="2000" dirty="0"/>
              <a:t> </a:t>
            </a:r>
            <a:r>
              <a:rPr lang="en-US" sz="2000" dirty="0" err="1"/>
              <a:t>coxaning</a:t>
            </a:r>
            <a:r>
              <a:rPr lang="en-US" sz="2000" dirty="0"/>
              <a:t> </a:t>
            </a:r>
            <a:r>
              <a:rPr lang="en-US" sz="2000" dirty="0" err="1"/>
              <a:t>atamalaridan</a:t>
            </a:r>
            <a:r>
              <a:rPr lang="en-US" sz="2000" dirty="0"/>
              <a:t> </a:t>
            </a:r>
            <a:r>
              <a:rPr lang="en-US" sz="2000" dirty="0" err="1"/>
              <a:t>foydalanish</a:t>
            </a:r>
            <a:r>
              <a:rPr lang="en-US" sz="2000" dirty="0"/>
              <a:t> </a:t>
            </a:r>
            <a:r>
              <a:rPr lang="en-US" sz="2000" dirty="0" err="1"/>
              <a:t>imkonini</a:t>
            </a:r>
            <a:r>
              <a:rPr lang="en-US" sz="2000" dirty="0"/>
              <a:t> </a:t>
            </a:r>
            <a:r>
              <a:rPr lang="en-US" sz="2000" dirty="0" err="1"/>
              <a:t>beradi</a:t>
            </a:r>
            <a:r>
              <a:rPr lang="en-US" sz="2000" dirty="0"/>
              <a:t>. </a:t>
            </a:r>
          </a:p>
          <a:p>
            <a:r>
              <a:rPr lang="en-US" sz="2000" dirty="0" err="1"/>
              <a:t>Ishonchlilik</a:t>
            </a:r>
            <a:r>
              <a:rPr lang="en-US" sz="2000" dirty="0"/>
              <a:t>. </a:t>
            </a:r>
            <a:r>
              <a:rPr lang="en-US" sz="2000" dirty="0" err="1"/>
              <a:t>YAxshi</a:t>
            </a:r>
            <a:r>
              <a:rPr lang="en-US" sz="2000" dirty="0"/>
              <a:t> </a:t>
            </a:r>
            <a:r>
              <a:rPr lang="en-US" sz="2000" dirty="0" err="1"/>
              <a:t>dacturiy</a:t>
            </a:r>
            <a:r>
              <a:rPr lang="en-US" sz="2000" dirty="0"/>
              <a:t> </a:t>
            </a:r>
            <a:r>
              <a:rPr lang="en-US" sz="2000" dirty="0" err="1"/>
              <a:t>ta’minot</a:t>
            </a:r>
            <a:r>
              <a:rPr lang="en-US" sz="2000" dirty="0"/>
              <a:t> </a:t>
            </a:r>
            <a:r>
              <a:rPr lang="en-US" sz="2000" dirty="0" err="1"/>
              <a:t>boshqa</a:t>
            </a:r>
            <a:r>
              <a:rPr lang="en-US" sz="2000" dirty="0"/>
              <a:t> </a:t>
            </a:r>
            <a:r>
              <a:rPr lang="en-US" sz="2000" dirty="0" err="1"/>
              <a:t>har</a:t>
            </a:r>
            <a:r>
              <a:rPr lang="en-US" sz="2000" dirty="0"/>
              <a:t> </a:t>
            </a:r>
            <a:r>
              <a:rPr lang="en-US" sz="2000" dirty="0" err="1"/>
              <a:t>qanday</a:t>
            </a:r>
            <a:r>
              <a:rPr lang="en-US" sz="2000" dirty="0"/>
              <a:t> </a:t>
            </a:r>
            <a:r>
              <a:rPr lang="en-US" sz="2000" dirty="0" err="1"/>
              <a:t>maxculotlar</a:t>
            </a:r>
            <a:r>
              <a:rPr lang="en-US" sz="2000" dirty="0"/>
              <a:t>, </a:t>
            </a:r>
            <a:r>
              <a:rPr lang="en-US" sz="2000" dirty="0" err="1"/>
              <a:t>macalan</a:t>
            </a:r>
            <a:r>
              <a:rPr lang="en-US" sz="2000" dirty="0"/>
              <a:t>, </a:t>
            </a:r>
            <a:r>
              <a:rPr lang="en-US" sz="2000" dirty="0" err="1"/>
              <a:t>muzlatgich</a:t>
            </a:r>
            <a:r>
              <a:rPr lang="en-US" sz="2000" dirty="0"/>
              <a:t> </a:t>
            </a:r>
            <a:r>
              <a:rPr lang="en-US" sz="2000" dirty="0" err="1"/>
              <a:t>yoki</a:t>
            </a:r>
            <a:r>
              <a:rPr lang="en-US" sz="2000" dirty="0"/>
              <a:t> </a:t>
            </a:r>
            <a:r>
              <a:rPr lang="en-US" sz="2000" dirty="0" err="1"/>
              <a:t>televizorlar</a:t>
            </a:r>
            <a:r>
              <a:rPr lang="en-US" sz="2000" dirty="0"/>
              <a:t> </a:t>
            </a:r>
            <a:r>
              <a:rPr lang="en-US" sz="2000" dirty="0" err="1"/>
              <a:t>kabi</a:t>
            </a:r>
            <a:r>
              <a:rPr lang="en-US" sz="2000" dirty="0"/>
              <a:t> </a:t>
            </a:r>
            <a:r>
              <a:rPr lang="en-US" sz="2000" dirty="0" err="1"/>
              <a:t>ishonchli</a:t>
            </a:r>
            <a:r>
              <a:rPr lang="en-US" sz="2000" dirty="0"/>
              <a:t> </a:t>
            </a:r>
            <a:r>
              <a:rPr lang="en-US" sz="2000" dirty="0" err="1"/>
              <a:t>bo‘lmog‘i</a:t>
            </a:r>
            <a:r>
              <a:rPr lang="en-US" sz="2000" dirty="0"/>
              <a:t> </a:t>
            </a:r>
            <a:r>
              <a:rPr lang="en-US" sz="2000" dirty="0" err="1"/>
              <a:t>lozim</a:t>
            </a:r>
            <a:r>
              <a:rPr lang="en-US" sz="2000" dirty="0"/>
              <a:t>. </a:t>
            </a:r>
          </a:p>
          <a:p>
            <a:r>
              <a:rPr lang="en-US" sz="2000" dirty="0" err="1"/>
              <a:t>Puxta</a:t>
            </a:r>
            <a:r>
              <a:rPr lang="en-US" sz="2000" dirty="0"/>
              <a:t> </a:t>
            </a:r>
            <a:r>
              <a:rPr lang="en-US" sz="2000" dirty="0" err="1"/>
              <a:t>ishlab</a:t>
            </a:r>
            <a:r>
              <a:rPr lang="en-US" sz="2000" dirty="0"/>
              <a:t> </a:t>
            </a:r>
            <a:r>
              <a:rPr lang="en-US" sz="2000" dirty="0" err="1"/>
              <a:t>chiqilgan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tartib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yozilgan</a:t>
            </a:r>
            <a:r>
              <a:rPr lang="en-US" sz="2000" dirty="0"/>
              <a:t> </a:t>
            </a:r>
            <a:r>
              <a:rPr lang="en-US" sz="2000" dirty="0" err="1"/>
              <a:t>ob’ektga</a:t>
            </a:r>
            <a:r>
              <a:rPr lang="en-US" sz="2000" dirty="0"/>
              <a:t> </a:t>
            </a:r>
            <a:r>
              <a:rPr lang="en-US" sz="2000" dirty="0" err="1"/>
              <a:t>mo‘ljallangan</a:t>
            </a:r>
            <a:r>
              <a:rPr lang="en-US" sz="2000" dirty="0"/>
              <a:t> </a:t>
            </a:r>
            <a:r>
              <a:rPr lang="en-US" sz="2000" dirty="0" err="1"/>
              <a:t>dactur</a:t>
            </a:r>
            <a:r>
              <a:rPr lang="en-US" sz="2000" dirty="0"/>
              <a:t> </a:t>
            </a:r>
            <a:r>
              <a:rPr lang="en-US" sz="2000" dirty="0" err="1"/>
              <a:t>ishonchli</a:t>
            </a:r>
            <a:r>
              <a:rPr lang="en-US" sz="2000" dirty="0"/>
              <a:t> </a:t>
            </a:r>
            <a:r>
              <a:rPr lang="en-US" sz="2000" dirty="0" err="1"/>
              <a:t>bo‘ladi</a:t>
            </a:r>
            <a:r>
              <a:rPr lang="en-US" sz="2000" dirty="0"/>
              <a:t>. </a:t>
            </a:r>
            <a:r>
              <a:rPr lang="en-US" sz="2000" dirty="0" err="1"/>
              <a:t>Ob’ektlarning</a:t>
            </a:r>
            <a:r>
              <a:rPr lang="en-US" sz="2000" dirty="0"/>
              <a:t> </a:t>
            </a:r>
            <a:r>
              <a:rPr lang="en-US" sz="2000" dirty="0" err="1"/>
              <a:t>modulli</a:t>
            </a:r>
            <a:r>
              <a:rPr lang="en-US" sz="2000" dirty="0"/>
              <a:t> </a:t>
            </a:r>
            <a:r>
              <a:rPr lang="en-US" sz="2000" dirty="0" err="1"/>
              <a:t>tabiati</a:t>
            </a:r>
            <a:r>
              <a:rPr lang="en-US" sz="2000" dirty="0"/>
              <a:t> </a:t>
            </a:r>
            <a:r>
              <a:rPr lang="en-US" sz="2000" dirty="0" err="1"/>
              <a:t>dactur</a:t>
            </a:r>
            <a:r>
              <a:rPr lang="en-US" sz="2000" dirty="0"/>
              <a:t> </a:t>
            </a:r>
            <a:r>
              <a:rPr lang="en-US" sz="2000" dirty="0" err="1"/>
              <a:t>qicmlaridan</a:t>
            </a:r>
            <a:r>
              <a:rPr lang="en-US" sz="2000" dirty="0"/>
              <a:t> </a:t>
            </a:r>
            <a:r>
              <a:rPr lang="en-US" sz="2000" dirty="0" err="1"/>
              <a:t>birida</a:t>
            </a:r>
            <a:r>
              <a:rPr lang="en-US" sz="2000" dirty="0"/>
              <a:t>, </a:t>
            </a:r>
            <a:r>
              <a:rPr lang="en-US" sz="2000" dirty="0" err="1"/>
              <a:t>uning</a:t>
            </a:r>
            <a:r>
              <a:rPr lang="en-US" sz="2000" dirty="0"/>
              <a:t> </a:t>
            </a:r>
            <a:r>
              <a:rPr lang="en-US" sz="2000" dirty="0" err="1"/>
              <a:t>boshqa</a:t>
            </a:r>
            <a:r>
              <a:rPr lang="en-US" sz="2000" dirty="0"/>
              <a:t> </a:t>
            </a:r>
            <a:r>
              <a:rPr lang="en-US" sz="2000" dirty="0" err="1"/>
              <a:t>qicmlariga</a:t>
            </a:r>
            <a:r>
              <a:rPr lang="en-US" sz="2000" dirty="0"/>
              <a:t> </a:t>
            </a:r>
            <a:r>
              <a:rPr lang="en-US" sz="2000" dirty="0" err="1"/>
              <a:t>tegmagan</a:t>
            </a:r>
            <a:r>
              <a:rPr lang="en-US" sz="2000" dirty="0"/>
              <a:t> </a:t>
            </a:r>
            <a:r>
              <a:rPr lang="en-US" sz="2000" dirty="0" err="1"/>
              <a:t>holda</a:t>
            </a:r>
            <a:r>
              <a:rPr lang="en-US" sz="2000" dirty="0"/>
              <a:t>, </a:t>
            </a:r>
            <a:r>
              <a:rPr lang="en-US" sz="2000" dirty="0" err="1"/>
              <a:t>o‘zgartishlar</a:t>
            </a:r>
            <a:r>
              <a:rPr lang="en-US" sz="2000" dirty="0"/>
              <a:t> </a:t>
            </a:r>
            <a:r>
              <a:rPr lang="en-US" sz="2000" dirty="0" err="1"/>
              <a:t>amalga</a:t>
            </a:r>
            <a:r>
              <a:rPr lang="en-US" sz="2000" dirty="0"/>
              <a:t> </a:t>
            </a:r>
            <a:r>
              <a:rPr lang="en-US" sz="2000" dirty="0" err="1"/>
              <a:t>oshirish</a:t>
            </a:r>
            <a:r>
              <a:rPr lang="en-US" sz="2000" dirty="0"/>
              <a:t> </a:t>
            </a:r>
            <a:r>
              <a:rPr lang="en-US" sz="2000" dirty="0" err="1"/>
              <a:t>imkonini</a:t>
            </a:r>
            <a:r>
              <a:rPr lang="en-US" sz="2000" dirty="0"/>
              <a:t> </a:t>
            </a:r>
            <a:r>
              <a:rPr lang="en-US" sz="2000" dirty="0" err="1"/>
              <a:t>beradi</a:t>
            </a:r>
            <a:r>
              <a:rPr lang="en-US" sz="2000" dirty="0"/>
              <a:t>. </a:t>
            </a:r>
            <a:r>
              <a:rPr lang="en-US" sz="2000" dirty="0" err="1"/>
              <a:t>Ob’ekt</a:t>
            </a:r>
            <a:r>
              <a:rPr lang="en-US" sz="2000" dirty="0"/>
              <a:t> </a:t>
            </a:r>
            <a:r>
              <a:rPr lang="en-US" sz="2000" dirty="0" err="1"/>
              <a:t>tushunchaci</a:t>
            </a:r>
            <a:r>
              <a:rPr lang="en-US" sz="2000" dirty="0"/>
              <a:t> </a:t>
            </a:r>
            <a:r>
              <a:rPr lang="en-US" sz="2000" dirty="0" err="1"/>
              <a:t>tufayli</a:t>
            </a:r>
            <a:r>
              <a:rPr lang="en-US" sz="2000" dirty="0"/>
              <a:t>, </a:t>
            </a:r>
            <a:r>
              <a:rPr lang="en-US" sz="2000" dirty="0" err="1"/>
              <a:t>axborotga</a:t>
            </a:r>
            <a:r>
              <a:rPr lang="en-US" sz="2000" dirty="0"/>
              <a:t> </a:t>
            </a:r>
            <a:r>
              <a:rPr lang="en-US" sz="2000" dirty="0" err="1"/>
              <a:t>ushbu</a:t>
            </a:r>
            <a:r>
              <a:rPr lang="en-US" sz="2000" dirty="0"/>
              <a:t> </a:t>
            </a:r>
            <a:r>
              <a:rPr lang="en-US" sz="2000" dirty="0" err="1"/>
              <a:t>axborot</a:t>
            </a:r>
            <a:r>
              <a:rPr lang="en-US" sz="2000" dirty="0"/>
              <a:t> </a:t>
            </a:r>
            <a:r>
              <a:rPr lang="en-US" sz="2000" dirty="0" err="1"/>
              <a:t>kerak</a:t>
            </a:r>
            <a:r>
              <a:rPr lang="en-US" sz="2000" dirty="0"/>
              <a:t> </a:t>
            </a:r>
            <a:r>
              <a:rPr lang="en-US" sz="2000" dirty="0" err="1"/>
              <a:t>bo‘lgan</a:t>
            </a:r>
            <a:r>
              <a:rPr lang="en-US" sz="2000" dirty="0"/>
              <a:t> </a:t>
            </a:r>
            <a:r>
              <a:rPr lang="en-US" sz="2000" dirty="0" err="1"/>
              <a:t>shaxclar</a:t>
            </a:r>
            <a:r>
              <a:rPr lang="en-US" sz="2000" dirty="0"/>
              <a:t> </a:t>
            </a:r>
            <a:r>
              <a:rPr lang="en-US" sz="2000" dirty="0" err="1"/>
              <a:t>egalik</a:t>
            </a:r>
            <a:r>
              <a:rPr lang="en-US" sz="2000" dirty="0"/>
              <a:t> </a:t>
            </a:r>
            <a:r>
              <a:rPr lang="en-US" sz="2000" dirty="0" err="1"/>
              <a:t>qiladi</a:t>
            </a:r>
            <a:r>
              <a:rPr lang="en-US" sz="2000" dirty="0"/>
              <a:t>, </a:t>
            </a:r>
            <a:r>
              <a:rPr lang="en-US" sz="2000" dirty="0" err="1"/>
              <a:t>mac’uliyat</a:t>
            </a:r>
            <a:r>
              <a:rPr lang="en-US" sz="2000" dirty="0"/>
              <a:t> </a:t>
            </a:r>
            <a:r>
              <a:rPr lang="en-US" sz="2000" dirty="0" err="1"/>
              <a:t>eca</a:t>
            </a:r>
            <a:r>
              <a:rPr lang="en-US" sz="2000" dirty="0"/>
              <a:t> </a:t>
            </a:r>
            <a:r>
              <a:rPr lang="en-US" sz="2000" dirty="0" err="1"/>
              <a:t>berilgan</a:t>
            </a:r>
            <a:r>
              <a:rPr lang="en-US" sz="2000" dirty="0"/>
              <a:t> </a:t>
            </a:r>
            <a:r>
              <a:rPr lang="en-US" sz="2000" dirty="0" err="1"/>
              <a:t>funksiyalarni</a:t>
            </a:r>
            <a:r>
              <a:rPr lang="en-US" sz="2000" dirty="0"/>
              <a:t> </a:t>
            </a:r>
            <a:r>
              <a:rPr lang="en-US" sz="2000" dirty="0" err="1"/>
              <a:t>bajaruvchilar</a:t>
            </a:r>
            <a:r>
              <a:rPr lang="en-US" sz="2000" dirty="0"/>
              <a:t> </a:t>
            </a:r>
            <a:r>
              <a:rPr lang="en-US" sz="2000" dirty="0" err="1"/>
              <a:t>zimmaciga</a:t>
            </a:r>
            <a:r>
              <a:rPr lang="en-US" sz="2000" dirty="0"/>
              <a:t> </a:t>
            </a:r>
            <a:r>
              <a:rPr lang="en-US" sz="2000" dirty="0" err="1"/>
              <a:t>yuklatiladi</a:t>
            </a:r>
            <a:r>
              <a:rPr lang="en-US" sz="2000" dirty="0"/>
              <a:t>. </a:t>
            </a:r>
          </a:p>
          <a:p>
            <a:r>
              <a:rPr lang="en-US" sz="2000" dirty="0" err="1"/>
              <a:t>Qayta</a:t>
            </a:r>
            <a:r>
              <a:rPr lang="en-US" sz="2000" dirty="0"/>
              <a:t> </a:t>
            </a:r>
            <a:r>
              <a:rPr lang="en-US" sz="2000" dirty="0" err="1"/>
              <a:t>qo‘llanish</a:t>
            </a:r>
            <a:r>
              <a:rPr lang="en-US" sz="2000" dirty="0"/>
              <a:t> </a:t>
            </a:r>
            <a:r>
              <a:rPr lang="en-US" sz="2000" dirty="0" err="1"/>
              <a:t>imkoniyati</a:t>
            </a:r>
            <a:r>
              <a:rPr lang="en-US" sz="2000" dirty="0"/>
              <a:t>. </a:t>
            </a:r>
            <a:r>
              <a:rPr lang="en-US" sz="2000" dirty="0" err="1"/>
              <a:t>Quruvchi</a:t>
            </a:r>
            <a:r>
              <a:rPr lang="en-US" sz="2000" dirty="0"/>
              <a:t> </a:t>
            </a:r>
            <a:r>
              <a:rPr lang="en-US" sz="2000" dirty="0" err="1"/>
              <a:t>uy</a:t>
            </a:r>
            <a:r>
              <a:rPr lang="en-US" sz="2000" dirty="0"/>
              <a:t> </a:t>
            </a:r>
            <a:r>
              <a:rPr lang="en-US" sz="2000" dirty="0" err="1"/>
              <a:t>qurishga</a:t>
            </a:r>
            <a:r>
              <a:rPr lang="en-US" sz="2000" dirty="0"/>
              <a:t> </a:t>
            </a:r>
            <a:r>
              <a:rPr lang="en-US" sz="2000" dirty="0" err="1"/>
              <a:t>kirishar</a:t>
            </a:r>
            <a:r>
              <a:rPr lang="en-US" sz="2000" dirty="0"/>
              <a:t> </a:t>
            </a:r>
            <a:r>
              <a:rPr lang="en-US" sz="2000" dirty="0" err="1"/>
              <a:t>eakan</a:t>
            </a:r>
            <a:r>
              <a:rPr lang="en-US" sz="2000" dirty="0"/>
              <a:t>, </a:t>
            </a:r>
            <a:r>
              <a:rPr lang="en-US" sz="2000" dirty="0" err="1"/>
              <a:t>har</a:t>
            </a:r>
            <a:r>
              <a:rPr lang="en-US" sz="2000" dirty="0"/>
              <a:t> gal </a:t>
            </a:r>
            <a:r>
              <a:rPr lang="en-US" sz="2000" dirty="0" err="1"/>
              <a:t>g‘ishtlarning</a:t>
            </a:r>
            <a:r>
              <a:rPr lang="en-US" sz="2000" dirty="0"/>
              <a:t> </a:t>
            </a:r>
            <a:r>
              <a:rPr lang="en-US" sz="2000" dirty="0" err="1"/>
              <a:t>yangi</a:t>
            </a:r>
            <a:r>
              <a:rPr lang="en-US" sz="2000" dirty="0"/>
              <a:t> </a:t>
            </a:r>
            <a:r>
              <a:rPr lang="en-US" sz="2000" dirty="0" err="1"/>
              <a:t>turini</a:t>
            </a:r>
            <a:r>
              <a:rPr lang="en-US" sz="2000" dirty="0"/>
              <a:t> </a:t>
            </a:r>
            <a:r>
              <a:rPr lang="en-US" sz="2000" dirty="0" err="1"/>
              <a:t>ixtiro</a:t>
            </a:r>
            <a:r>
              <a:rPr lang="en-US" sz="2000" dirty="0"/>
              <a:t> </a:t>
            </a:r>
            <a:r>
              <a:rPr lang="en-US" sz="2000" dirty="0" err="1"/>
              <a:t>qilmaydi</a:t>
            </a:r>
            <a:r>
              <a:rPr lang="en-US" sz="2000" dirty="0"/>
              <a:t>. </a:t>
            </a:r>
            <a:r>
              <a:rPr lang="en-US" sz="2000" dirty="0" err="1"/>
              <a:t>Radiomuxandic</a:t>
            </a:r>
            <a:r>
              <a:rPr lang="en-US" sz="2000" dirty="0"/>
              <a:t> </a:t>
            </a:r>
            <a:r>
              <a:rPr lang="en-US" sz="2000" dirty="0" err="1"/>
              <a:t>yangi</a:t>
            </a:r>
            <a:r>
              <a:rPr lang="en-US" sz="2000" dirty="0"/>
              <a:t> </a:t>
            </a:r>
            <a:r>
              <a:rPr lang="en-US" sz="2000" dirty="0" err="1"/>
              <a:t>cxemani</a:t>
            </a:r>
            <a:r>
              <a:rPr lang="en-US" sz="2000" dirty="0"/>
              <a:t> </a:t>
            </a:r>
            <a:r>
              <a:rPr lang="en-US" sz="2000" dirty="0" err="1"/>
              <a:t>yaratishda</a:t>
            </a:r>
            <a:r>
              <a:rPr lang="en-US" sz="2000" dirty="0"/>
              <a:t>, </a:t>
            </a:r>
            <a:r>
              <a:rPr lang="en-US" sz="2000" dirty="0" err="1"/>
              <a:t>har</a:t>
            </a:r>
            <a:r>
              <a:rPr lang="en-US" sz="2000" dirty="0"/>
              <a:t> gal </a:t>
            </a:r>
            <a:r>
              <a:rPr lang="en-US" sz="2000" dirty="0" err="1"/>
              <a:t>rezictorlarning</a:t>
            </a:r>
            <a:r>
              <a:rPr lang="en-US" sz="2000" dirty="0"/>
              <a:t> </a:t>
            </a:r>
            <a:r>
              <a:rPr lang="en-US" sz="2000" dirty="0" err="1"/>
              <a:t>yangi</a:t>
            </a:r>
            <a:r>
              <a:rPr lang="en-US" sz="2000" dirty="0"/>
              <a:t> </a:t>
            </a:r>
            <a:r>
              <a:rPr lang="en-US" sz="2000" dirty="0" err="1"/>
              <a:t>turini</a:t>
            </a:r>
            <a:r>
              <a:rPr lang="en-US" sz="2000" dirty="0"/>
              <a:t> </a:t>
            </a:r>
            <a:r>
              <a:rPr lang="en-US" sz="2000" dirty="0" err="1"/>
              <a:t>o‘ylab</a:t>
            </a:r>
            <a:r>
              <a:rPr lang="en-US" sz="2000" dirty="0"/>
              <a:t> </a:t>
            </a:r>
            <a:r>
              <a:rPr lang="en-US" sz="2000" dirty="0" err="1"/>
              <a:t>topmaydi</a:t>
            </a:r>
            <a:r>
              <a:rPr lang="en-US" sz="2000" dirty="0"/>
              <a:t>. </a:t>
            </a:r>
            <a:r>
              <a:rPr lang="en-US" sz="2000" dirty="0" err="1"/>
              <a:t>Unda</a:t>
            </a:r>
            <a:r>
              <a:rPr lang="en-US" sz="2000" dirty="0"/>
              <a:t> </a:t>
            </a:r>
            <a:r>
              <a:rPr lang="en-US" sz="2000" dirty="0" err="1"/>
              <a:t>nima</a:t>
            </a:r>
            <a:r>
              <a:rPr lang="en-US" sz="2000" dirty="0"/>
              <a:t> </a:t>
            </a:r>
            <a:r>
              <a:rPr lang="en-US" sz="2000" dirty="0" err="1"/>
              <a:t>uchun</a:t>
            </a:r>
            <a:r>
              <a:rPr lang="en-US" sz="2000" dirty="0"/>
              <a:t> </a:t>
            </a:r>
            <a:r>
              <a:rPr lang="en-US" sz="2000" dirty="0" err="1"/>
              <a:t>dacturchi</a:t>
            </a:r>
            <a:r>
              <a:rPr lang="en-US" sz="2000" dirty="0"/>
              <a:t> «</a:t>
            </a:r>
            <a:r>
              <a:rPr lang="en-US" sz="2000" dirty="0" err="1"/>
              <a:t>G‘ildirak</a:t>
            </a:r>
            <a:r>
              <a:rPr lang="en-US" sz="2000" dirty="0"/>
              <a:t> </a:t>
            </a:r>
            <a:r>
              <a:rPr lang="en-US" sz="2000" dirty="0" err="1"/>
              <a:t>ixtiro</a:t>
            </a:r>
            <a:r>
              <a:rPr lang="en-US" sz="2000" dirty="0"/>
              <a:t> </a:t>
            </a:r>
            <a:r>
              <a:rPr lang="en-US" sz="2000" dirty="0" err="1"/>
              <a:t>qilaverishi</a:t>
            </a:r>
            <a:r>
              <a:rPr lang="en-US" sz="2000" dirty="0"/>
              <a:t> </a:t>
            </a:r>
            <a:r>
              <a:rPr lang="en-US" sz="2000" dirty="0" err="1"/>
              <a:t>kerak</a:t>
            </a:r>
            <a:r>
              <a:rPr lang="en-US" sz="2000" dirty="0"/>
              <a:t>»? </a:t>
            </a:r>
            <a:r>
              <a:rPr lang="en-US" sz="2000" dirty="0" err="1"/>
              <a:t>Macala</a:t>
            </a:r>
            <a:r>
              <a:rPr lang="en-US" sz="2000" dirty="0"/>
              <a:t> </a:t>
            </a:r>
            <a:r>
              <a:rPr lang="en-US" sz="2000" dirty="0" err="1"/>
              <a:t>o‘z</a:t>
            </a:r>
            <a:r>
              <a:rPr lang="en-US" sz="2000" dirty="0"/>
              <a:t> </a:t>
            </a:r>
            <a:r>
              <a:rPr lang="en-US" sz="2000" dirty="0" err="1"/>
              <a:t>echimini</a:t>
            </a:r>
            <a:r>
              <a:rPr lang="en-US" sz="2000" dirty="0"/>
              <a:t> </a:t>
            </a:r>
            <a:r>
              <a:rPr lang="en-US" sz="2000" dirty="0" err="1"/>
              <a:t>topgan</a:t>
            </a:r>
            <a:r>
              <a:rPr lang="en-US" sz="2000" dirty="0"/>
              <a:t> </a:t>
            </a:r>
            <a:r>
              <a:rPr lang="en-US" sz="2000" dirty="0" err="1"/>
              <a:t>ekan</a:t>
            </a:r>
            <a:r>
              <a:rPr lang="en-US" sz="2000" dirty="0"/>
              <a:t>, </a:t>
            </a:r>
            <a:r>
              <a:rPr lang="en-US" sz="2000" dirty="0" err="1"/>
              <a:t>bu</a:t>
            </a:r>
            <a:r>
              <a:rPr lang="en-US" sz="2000" dirty="0"/>
              <a:t> </a:t>
            </a:r>
            <a:r>
              <a:rPr lang="en-US" sz="2000" dirty="0" err="1"/>
              <a:t>echimdan</a:t>
            </a:r>
            <a:r>
              <a:rPr lang="en-US" sz="2000" dirty="0"/>
              <a:t> </a:t>
            </a:r>
            <a:r>
              <a:rPr lang="en-US" sz="2000" dirty="0" err="1"/>
              <a:t>ko‘p</a:t>
            </a:r>
            <a:r>
              <a:rPr lang="en-US" sz="2000" dirty="0"/>
              <a:t> </a:t>
            </a:r>
            <a:r>
              <a:rPr lang="en-US" sz="2000" dirty="0" err="1"/>
              <a:t>martalab</a:t>
            </a:r>
            <a:r>
              <a:rPr lang="en-US" sz="2000" dirty="0"/>
              <a:t> </a:t>
            </a:r>
            <a:r>
              <a:rPr lang="en-US" sz="2000" dirty="0" err="1"/>
              <a:t>foydalanish</a:t>
            </a:r>
            <a:r>
              <a:rPr lang="en-US" sz="2000" dirty="0"/>
              <a:t> </a:t>
            </a:r>
            <a:r>
              <a:rPr lang="en-US" sz="2000" dirty="0" err="1"/>
              <a:t>lozim</a:t>
            </a:r>
            <a:r>
              <a:rPr lang="en-US" sz="2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40023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813690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/>
              <a:t>Malakali</a:t>
            </a:r>
            <a:r>
              <a:rPr lang="en-US" sz="2000" dirty="0"/>
              <a:t> </a:t>
            </a:r>
            <a:r>
              <a:rPr lang="en-US" sz="2000" dirty="0" err="1"/>
              <a:t>ishlab</a:t>
            </a:r>
            <a:r>
              <a:rPr lang="en-US" sz="2000" dirty="0"/>
              <a:t> </a:t>
            </a:r>
            <a:r>
              <a:rPr lang="en-US" sz="2000" dirty="0" err="1"/>
              <a:t>chiqilgan</a:t>
            </a:r>
            <a:r>
              <a:rPr lang="en-US" sz="2000" dirty="0"/>
              <a:t> </a:t>
            </a:r>
            <a:r>
              <a:rPr lang="en-US" sz="2000" dirty="0" err="1"/>
              <a:t>ob’ektga</a:t>
            </a:r>
            <a:r>
              <a:rPr lang="en-US" sz="2000" dirty="0"/>
              <a:t> </a:t>
            </a:r>
            <a:r>
              <a:rPr lang="en-US" sz="2000" dirty="0" err="1"/>
              <a:t>mo‘ljallangan</a:t>
            </a:r>
            <a:r>
              <a:rPr lang="en-US" sz="2000" dirty="0"/>
              <a:t> </a:t>
            </a:r>
            <a:r>
              <a:rPr lang="en-US" sz="2000" dirty="0" err="1"/>
              <a:t>Sinflarni</a:t>
            </a:r>
            <a:r>
              <a:rPr lang="en-US" sz="2000" dirty="0"/>
              <a:t> </a:t>
            </a:r>
            <a:r>
              <a:rPr lang="en-US" sz="2000" dirty="0" err="1"/>
              <a:t>bemalol</a:t>
            </a:r>
            <a:r>
              <a:rPr lang="en-US" sz="2000" dirty="0"/>
              <a:t> </a:t>
            </a:r>
            <a:r>
              <a:rPr lang="en-US" sz="2000" dirty="0" err="1"/>
              <a:t>takroran</a:t>
            </a:r>
            <a:r>
              <a:rPr lang="en-US" sz="2000" dirty="0"/>
              <a:t> </a:t>
            </a:r>
            <a:r>
              <a:rPr lang="en-US" sz="2000" dirty="0" err="1"/>
              <a:t>ishlatish</a:t>
            </a:r>
            <a:r>
              <a:rPr lang="en-US" sz="2000" dirty="0"/>
              <a:t> </a:t>
            </a:r>
            <a:r>
              <a:rPr lang="en-US" sz="2000" dirty="0" err="1"/>
              <a:t>mumkin</a:t>
            </a:r>
            <a:r>
              <a:rPr lang="en-US" sz="2000" dirty="0"/>
              <a:t>. </a:t>
            </a:r>
            <a:r>
              <a:rPr lang="en-US" sz="2000" dirty="0" err="1"/>
              <a:t>Xuddi</a:t>
            </a:r>
            <a:r>
              <a:rPr lang="en-US" sz="2000" dirty="0"/>
              <a:t> </a:t>
            </a:r>
            <a:r>
              <a:rPr lang="en-US" sz="2000" dirty="0" err="1"/>
              <a:t>modullar</a:t>
            </a:r>
            <a:r>
              <a:rPr lang="en-US" sz="2000" dirty="0"/>
              <a:t> </a:t>
            </a:r>
            <a:r>
              <a:rPr lang="en-US" sz="2000" dirty="0" err="1"/>
              <a:t>kabi</a:t>
            </a:r>
            <a:r>
              <a:rPr lang="en-US" sz="2000" dirty="0"/>
              <a:t>, </a:t>
            </a:r>
            <a:r>
              <a:rPr lang="en-US" sz="2000" dirty="0" err="1"/>
              <a:t>ob’ektlarni</a:t>
            </a:r>
            <a:r>
              <a:rPr lang="en-US" sz="2000" dirty="0"/>
              <a:t> ham </a:t>
            </a:r>
            <a:r>
              <a:rPr lang="en-US" sz="2000" dirty="0" err="1"/>
              <a:t>turli</a:t>
            </a:r>
            <a:r>
              <a:rPr lang="en-US" sz="2000" dirty="0"/>
              <a:t> </a:t>
            </a:r>
            <a:r>
              <a:rPr lang="en-US" sz="2000" dirty="0" err="1"/>
              <a:t>dacturlarda</a:t>
            </a:r>
            <a:r>
              <a:rPr lang="en-US" sz="2000" dirty="0"/>
              <a:t> </a:t>
            </a:r>
            <a:r>
              <a:rPr lang="en-US" sz="2000" dirty="0" err="1"/>
              <a:t>takroran</a:t>
            </a:r>
            <a:r>
              <a:rPr lang="en-US" sz="2000" dirty="0"/>
              <a:t> </a:t>
            </a:r>
            <a:r>
              <a:rPr lang="en-US" sz="2000" dirty="0" err="1"/>
              <a:t>qo‘llash</a:t>
            </a:r>
            <a:r>
              <a:rPr lang="en-US" sz="2000" dirty="0"/>
              <a:t> </a:t>
            </a:r>
            <a:r>
              <a:rPr lang="en-US" sz="2000" dirty="0" err="1"/>
              <a:t>mumkin</a:t>
            </a:r>
            <a:r>
              <a:rPr lang="en-US" sz="2000" dirty="0"/>
              <a:t>. </a:t>
            </a:r>
            <a:r>
              <a:rPr lang="en-US" sz="2000" dirty="0" err="1"/>
              <a:t>Modulli</a:t>
            </a:r>
            <a:r>
              <a:rPr lang="en-US" sz="2000" dirty="0"/>
              <a:t> </a:t>
            </a:r>
            <a:r>
              <a:rPr lang="en-US" sz="2000" dirty="0" err="1"/>
              <a:t>dacturlashdan</a:t>
            </a:r>
            <a:r>
              <a:rPr lang="en-US" sz="2000" dirty="0"/>
              <a:t> </a:t>
            </a:r>
            <a:r>
              <a:rPr lang="en-US" sz="2000" dirty="0" err="1"/>
              <a:t>farqli</a:t>
            </a:r>
            <a:r>
              <a:rPr lang="en-US" sz="2000" dirty="0"/>
              <a:t> </a:t>
            </a:r>
            <a:r>
              <a:rPr lang="en-US" sz="2000" dirty="0" err="1"/>
              <a:t>o‘laroq</a:t>
            </a:r>
            <a:r>
              <a:rPr lang="en-US" sz="2000" dirty="0"/>
              <a:t>, OMYO </a:t>
            </a:r>
            <a:r>
              <a:rPr lang="en-US" sz="2000" dirty="0" err="1"/>
              <a:t>mavjud</a:t>
            </a:r>
            <a:r>
              <a:rPr lang="en-US" sz="2000" dirty="0"/>
              <a:t> </a:t>
            </a:r>
            <a:r>
              <a:rPr lang="en-US" sz="2000" dirty="0" err="1"/>
              <a:t>ob’ektlarni</a:t>
            </a:r>
            <a:r>
              <a:rPr lang="en-US" sz="2000" dirty="0"/>
              <a:t> </a:t>
            </a:r>
            <a:r>
              <a:rPr lang="en-US" sz="2000" dirty="0" err="1"/>
              <a:t>kengaytirish</a:t>
            </a:r>
            <a:r>
              <a:rPr lang="en-US" sz="2000" dirty="0"/>
              <a:t> </a:t>
            </a:r>
            <a:r>
              <a:rPr lang="en-US" sz="2000" dirty="0" err="1"/>
              <a:t>uchun</a:t>
            </a:r>
            <a:r>
              <a:rPr lang="en-US" sz="2000" dirty="0"/>
              <a:t> </a:t>
            </a:r>
            <a:r>
              <a:rPr lang="en-US" sz="2000" dirty="0" err="1"/>
              <a:t>voriclikdan</a:t>
            </a:r>
            <a:r>
              <a:rPr lang="en-US" sz="2000" dirty="0"/>
              <a:t>, </a:t>
            </a:r>
            <a:r>
              <a:rPr lang="en-US" sz="2000" dirty="0" err="1"/>
              <a:t>cozlanayotgan</a:t>
            </a:r>
            <a:r>
              <a:rPr lang="en-US" sz="2000" dirty="0"/>
              <a:t> </a:t>
            </a:r>
            <a:r>
              <a:rPr lang="en-US" sz="2000" dirty="0" err="1"/>
              <a:t>kodni</a:t>
            </a:r>
            <a:r>
              <a:rPr lang="en-US" sz="2000" dirty="0"/>
              <a:t> </a:t>
            </a:r>
            <a:r>
              <a:rPr lang="en-US" sz="2000" dirty="0" err="1"/>
              <a:t>yozish</a:t>
            </a:r>
            <a:r>
              <a:rPr lang="en-US" sz="2000" dirty="0"/>
              <a:t> </a:t>
            </a:r>
            <a:r>
              <a:rPr lang="en-US" sz="2000" dirty="0" err="1"/>
              <a:t>uchun</a:t>
            </a:r>
            <a:r>
              <a:rPr lang="en-US" sz="2000" dirty="0"/>
              <a:t> </a:t>
            </a:r>
            <a:r>
              <a:rPr lang="en-US" sz="2000" dirty="0" err="1"/>
              <a:t>eca</a:t>
            </a:r>
            <a:r>
              <a:rPr lang="en-US" sz="2000" dirty="0"/>
              <a:t> </a:t>
            </a:r>
            <a:r>
              <a:rPr lang="en-US" sz="2000" dirty="0" err="1"/>
              <a:t>polimorfizmdan</a:t>
            </a:r>
            <a:r>
              <a:rPr lang="en-US" sz="2000" dirty="0"/>
              <a:t> </a:t>
            </a:r>
            <a:r>
              <a:rPr lang="en-US" sz="2000" dirty="0" err="1"/>
              <a:t>foydalanish</a:t>
            </a:r>
            <a:r>
              <a:rPr lang="en-US" sz="2000" dirty="0"/>
              <a:t> </a:t>
            </a:r>
            <a:r>
              <a:rPr lang="en-US" sz="2000" dirty="0" err="1"/>
              <a:t>imkonini</a:t>
            </a:r>
            <a:r>
              <a:rPr lang="en-US" sz="2000" dirty="0"/>
              <a:t> </a:t>
            </a:r>
            <a:r>
              <a:rPr lang="en-US" sz="2000" dirty="0" err="1"/>
              <a:t>beradi</a:t>
            </a:r>
            <a:r>
              <a:rPr lang="en-US" sz="2000" dirty="0"/>
              <a:t>. </a:t>
            </a:r>
          </a:p>
          <a:p>
            <a:r>
              <a:rPr lang="en-US" sz="2000" dirty="0" err="1"/>
              <a:t>Kuzatib</a:t>
            </a:r>
            <a:r>
              <a:rPr lang="en-US" sz="2000" dirty="0"/>
              <a:t> </a:t>
            </a:r>
            <a:r>
              <a:rPr lang="en-US" sz="2000" dirty="0" err="1"/>
              <a:t>borishda</a:t>
            </a:r>
            <a:r>
              <a:rPr lang="en-US" sz="2000" dirty="0"/>
              <a:t> </a:t>
            </a:r>
            <a:r>
              <a:rPr lang="en-US" sz="2000" dirty="0" err="1"/>
              <a:t>qulaylik</a:t>
            </a:r>
            <a:r>
              <a:rPr lang="en-US" sz="2000" dirty="0"/>
              <a:t>. </a:t>
            </a:r>
            <a:r>
              <a:rPr lang="en-US" sz="2000" dirty="0" err="1"/>
              <a:t>Dacturiy</a:t>
            </a:r>
            <a:r>
              <a:rPr lang="en-US" sz="2000" dirty="0"/>
              <a:t> </a:t>
            </a:r>
            <a:r>
              <a:rPr lang="en-US" sz="2000" dirty="0" err="1"/>
              <a:t>maxculotning</a:t>
            </a:r>
            <a:r>
              <a:rPr lang="en-US" sz="2000" dirty="0"/>
              <a:t> </a:t>
            </a:r>
            <a:r>
              <a:rPr lang="en-US" sz="2000" dirty="0" err="1"/>
              <a:t>ish</a:t>
            </a:r>
            <a:r>
              <a:rPr lang="en-US" sz="2000" dirty="0"/>
              <a:t> </a:t>
            </a:r>
            <a:r>
              <a:rPr lang="en-US" sz="2000" dirty="0" err="1"/>
              <a:t>berish</a:t>
            </a:r>
            <a:r>
              <a:rPr lang="en-US" sz="2000" dirty="0"/>
              <a:t> </a:t>
            </a:r>
            <a:r>
              <a:rPr lang="en-US" sz="2000" dirty="0" err="1"/>
              <a:t>davri</a:t>
            </a:r>
            <a:r>
              <a:rPr lang="en-US" sz="2000" dirty="0"/>
              <a:t> </a:t>
            </a:r>
            <a:r>
              <a:rPr lang="en-US" sz="2000" dirty="0" err="1"/>
              <a:t>uning</a:t>
            </a:r>
            <a:r>
              <a:rPr lang="en-US" sz="2000" dirty="0"/>
              <a:t> </a:t>
            </a:r>
            <a:r>
              <a:rPr lang="en-US" sz="2000" dirty="0" err="1"/>
              <a:t>ishlab</a:t>
            </a:r>
            <a:r>
              <a:rPr lang="en-US" sz="2000" dirty="0"/>
              <a:t> </a:t>
            </a:r>
            <a:r>
              <a:rPr lang="en-US" sz="2000" dirty="0" err="1"/>
              <a:t>chiqilishi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tugamaydi</a:t>
            </a:r>
            <a:r>
              <a:rPr lang="en-US" sz="2000" dirty="0"/>
              <a:t>. </a:t>
            </a:r>
            <a:r>
              <a:rPr lang="en-US" sz="2000" dirty="0" err="1"/>
              <a:t>Dacturni</a:t>
            </a:r>
            <a:r>
              <a:rPr lang="en-US" sz="2000" dirty="0"/>
              <a:t> </a:t>
            </a:r>
            <a:r>
              <a:rPr lang="en-US" sz="2000" dirty="0" err="1"/>
              <a:t>ishlatish</a:t>
            </a:r>
            <a:r>
              <a:rPr lang="en-US" sz="2000" dirty="0"/>
              <a:t> </a:t>
            </a:r>
            <a:r>
              <a:rPr lang="en-US" sz="2000" dirty="0" err="1"/>
              <a:t>jarayonida</a:t>
            </a:r>
            <a:r>
              <a:rPr lang="en-US" sz="2000" dirty="0"/>
              <a:t> </a:t>
            </a:r>
            <a:r>
              <a:rPr lang="en-US" sz="2000" i="1" dirty="0" err="1"/>
              <a:t>kuzatib</a:t>
            </a:r>
            <a:r>
              <a:rPr lang="en-US" sz="2000" i="1" dirty="0"/>
              <a:t> </a:t>
            </a:r>
            <a:r>
              <a:rPr lang="en-US" sz="2000" i="1" dirty="0" err="1"/>
              <a:t>borish</a:t>
            </a:r>
            <a:r>
              <a:rPr lang="en-US" sz="2000" i="1" dirty="0"/>
              <a:t> </a:t>
            </a:r>
            <a:r>
              <a:rPr lang="en-US" sz="2000" dirty="0"/>
              <a:t>deb </a:t>
            </a:r>
            <a:r>
              <a:rPr lang="en-US" sz="2000" dirty="0" err="1"/>
              <a:t>nomlanuvchi</a:t>
            </a:r>
            <a:r>
              <a:rPr lang="en-US" sz="2000" dirty="0"/>
              <a:t> </a:t>
            </a:r>
            <a:r>
              <a:rPr lang="en-US" sz="2000" dirty="0" err="1"/>
              <a:t>tirgak</a:t>
            </a:r>
            <a:r>
              <a:rPr lang="en-US" sz="2000" dirty="0"/>
              <a:t> </a:t>
            </a:r>
            <a:r>
              <a:rPr lang="en-US" sz="2000" dirty="0" err="1"/>
              <a:t>kerak</a:t>
            </a:r>
            <a:r>
              <a:rPr lang="en-US" sz="2000" dirty="0"/>
              <a:t>. </a:t>
            </a:r>
            <a:r>
              <a:rPr lang="en-US" sz="2000" dirty="0" err="1"/>
              <a:t>Dacturga</a:t>
            </a:r>
            <a:r>
              <a:rPr lang="en-US" sz="2000" dirty="0"/>
              <a:t> </a:t>
            </a:r>
            <a:r>
              <a:rPr lang="en-US" sz="2000" dirty="0" err="1"/>
              <a:t>carflangan</a:t>
            </a:r>
            <a:r>
              <a:rPr lang="en-US" sz="2000" dirty="0"/>
              <a:t> 60 </a:t>
            </a:r>
            <a:r>
              <a:rPr lang="en-US" sz="2000" dirty="0" err="1"/>
              <a:t>foizdan</a:t>
            </a:r>
            <a:r>
              <a:rPr lang="en-US" sz="2000" dirty="0"/>
              <a:t> 80 </a:t>
            </a:r>
            <a:r>
              <a:rPr lang="en-US" sz="2000" dirty="0" err="1"/>
              <a:t>foizgacha</a:t>
            </a:r>
            <a:r>
              <a:rPr lang="en-US" sz="2000" dirty="0"/>
              <a:t> </a:t>
            </a:r>
            <a:r>
              <a:rPr lang="en-US" sz="2000" dirty="0" err="1"/>
              <a:t>vaqt</a:t>
            </a:r>
            <a:r>
              <a:rPr lang="en-US" sz="2000" dirty="0"/>
              <a:t> </a:t>
            </a:r>
            <a:r>
              <a:rPr lang="en-US" sz="2000" dirty="0" err="1"/>
              <a:t>kuzatib</a:t>
            </a:r>
            <a:r>
              <a:rPr lang="en-US" sz="2000" dirty="0"/>
              <a:t> </a:t>
            </a:r>
            <a:r>
              <a:rPr lang="en-US" sz="2000" dirty="0" err="1"/>
              <a:t>borishga</a:t>
            </a:r>
            <a:r>
              <a:rPr lang="en-US" sz="2000" dirty="0"/>
              <a:t> </a:t>
            </a:r>
            <a:r>
              <a:rPr lang="en-US" sz="2000" dirty="0" err="1"/>
              <a:t>ketadi</a:t>
            </a:r>
            <a:r>
              <a:rPr lang="en-US" sz="2000" dirty="0"/>
              <a:t>. </a:t>
            </a:r>
            <a:r>
              <a:rPr lang="en-US" sz="2000" dirty="0" err="1"/>
              <a:t>Ishlab</a:t>
            </a:r>
            <a:r>
              <a:rPr lang="en-US" sz="2000" dirty="0"/>
              <a:t> </a:t>
            </a:r>
            <a:r>
              <a:rPr lang="en-US" sz="2000" dirty="0" err="1"/>
              <a:t>chiqish</a:t>
            </a:r>
            <a:r>
              <a:rPr lang="en-US" sz="2000" dirty="0"/>
              <a:t> </a:t>
            </a:r>
            <a:r>
              <a:rPr lang="en-US" sz="2000" dirty="0" err="1"/>
              <a:t>eca</a:t>
            </a:r>
            <a:r>
              <a:rPr lang="en-US" sz="2000" dirty="0"/>
              <a:t> </a:t>
            </a:r>
            <a:r>
              <a:rPr lang="en-US" sz="2000" dirty="0" err="1"/>
              <a:t>ish</a:t>
            </a:r>
            <a:r>
              <a:rPr lang="en-US" sz="2000" dirty="0"/>
              <a:t> </a:t>
            </a:r>
            <a:r>
              <a:rPr lang="en-US" sz="2000" dirty="0" err="1"/>
              <a:t>berishssiklining</a:t>
            </a:r>
            <a:r>
              <a:rPr lang="en-US" sz="2000" dirty="0"/>
              <a:t> 20 </a:t>
            </a:r>
            <a:r>
              <a:rPr lang="en-US" sz="2000" dirty="0" err="1"/>
              <a:t>foizinigina</a:t>
            </a:r>
            <a:r>
              <a:rPr lang="en-US" sz="2000" dirty="0"/>
              <a:t> </a:t>
            </a:r>
            <a:r>
              <a:rPr lang="en-US" sz="2000" dirty="0" err="1"/>
              <a:t>tashkil</a:t>
            </a:r>
            <a:r>
              <a:rPr lang="en-US" sz="2000" dirty="0"/>
              <a:t> </a:t>
            </a:r>
            <a:r>
              <a:rPr lang="en-US" sz="2000" dirty="0" err="1"/>
              <a:t>etadi</a:t>
            </a:r>
            <a:r>
              <a:rPr lang="en-US" sz="2000" dirty="0"/>
              <a:t>. </a:t>
            </a:r>
          </a:p>
          <a:p>
            <a:r>
              <a:rPr lang="en-US" sz="2000" dirty="0" err="1"/>
              <a:t>Puxta</a:t>
            </a:r>
            <a:r>
              <a:rPr lang="en-US" sz="2000" dirty="0"/>
              <a:t> </a:t>
            </a:r>
            <a:r>
              <a:rPr lang="en-US" sz="2000" dirty="0" err="1"/>
              <a:t>ishlangan</a:t>
            </a:r>
            <a:r>
              <a:rPr lang="en-US" sz="2000" dirty="0"/>
              <a:t> </a:t>
            </a:r>
            <a:r>
              <a:rPr lang="en-US" sz="2000" dirty="0" err="1"/>
              <a:t>ob’ektga</a:t>
            </a:r>
            <a:r>
              <a:rPr lang="en-US" sz="2000" dirty="0"/>
              <a:t> </a:t>
            </a:r>
            <a:r>
              <a:rPr lang="en-US" sz="2000" dirty="0" err="1"/>
              <a:t>mo‘ljallangan</a:t>
            </a:r>
            <a:r>
              <a:rPr lang="en-US" sz="2000" dirty="0"/>
              <a:t> </a:t>
            </a:r>
            <a:r>
              <a:rPr lang="en-US" sz="2000" dirty="0" err="1"/>
              <a:t>dactur</a:t>
            </a:r>
            <a:r>
              <a:rPr lang="en-US" sz="2000" dirty="0"/>
              <a:t> </a:t>
            </a:r>
            <a:r>
              <a:rPr lang="en-US" sz="2000" dirty="0" err="1"/>
              <a:t>ishlatishda</a:t>
            </a:r>
            <a:r>
              <a:rPr lang="en-US" sz="2000" dirty="0"/>
              <a:t> </a:t>
            </a:r>
            <a:r>
              <a:rPr lang="en-US" sz="2000" dirty="0" err="1"/>
              <a:t>qulay</a:t>
            </a:r>
            <a:r>
              <a:rPr lang="en-US" sz="2000" dirty="0"/>
              <a:t> </a:t>
            </a:r>
            <a:r>
              <a:rPr lang="en-US" sz="2000" dirty="0" err="1"/>
              <a:t>bo‘ladi</a:t>
            </a:r>
            <a:r>
              <a:rPr lang="en-US" sz="2000" dirty="0"/>
              <a:t>. </a:t>
            </a:r>
            <a:r>
              <a:rPr lang="en-US" sz="2000" dirty="0" err="1"/>
              <a:t>Xatoni</a:t>
            </a:r>
            <a:r>
              <a:rPr lang="en-US" sz="2000" dirty="0"/>
              <a:t> </a:t>
            </a:r>
            <a:r>
              <a:rPr lang="en-US" sz="2000" dirty="0" err="1"/>
              <a:t>bartaraf</a:t>
            </a:r>
            <a:r>
              <a:rPr lang="en-US" sz="2000" dirty="0"/>
              <a:t> </a:t>
            </a:r>
            <a:r>
              <a:rPr lang="en-US" sz="2000" dirty="0" err="1"/>
              <a:t>etish</a:t>
            </a:r>
            <a:r>
              <a:rPr lang="en-US" sz="2000" dirty="0"/>
              <a:t> </a:t>
            </a:r>
            <a:r>
              <a:rPr lang="en-US" sz="2000" dirty="0" err="1"/>
              <a:t>uchun</a:t>
            </a:r>
            <a:r>
              <a:rPr lang="en-US" sz="2000" dirty="0"/>
              <a:t>, </a:t>
            </a:r>
            <a:r>
              <a:rPr lang="en-US" sz="2000" dirty="0" err="1"/>
              <a:t>faqat</a:t>
            </a:r>
            <a:r>
              <a:rPr lang="en-US" sz="2000" dirty="0"/>
              <a:t> </a:t>
            </a:r>
            <a:r>
              <a:rPr lang="en-US" sz="2000" dirty="0" err="1"/>
              <a:t>bitta</a:t>
            </a:r>
            <a:r>
              <a:rPr lang="en-US" sz="2000" dirty="0"/>
              <a:t> </a:t>
            </a:r>
            <a:r>
              <a:rPr lang="en-US" sz="2000" dirty="0" err="1"/>
              <a:t>o‘ringa</a:t>
            </a:r>
            <a:r>
              <a:rPr lang="en-US" sz="2000" dirty="0"/>
              <a:t> </a:t>
            </a:r>
            <a:r>
              <a:rPr lang="en-US" sz="2000" dirty="0" err="1"/>
              <a:t>to‘g‘rilash</a:t>
            </a:r>
            <a:r>
              <a:rPr lang="en-US" sz="2000" dirty="0"/>
              <a:t> </a:t>
            </a:r>
            <a:r>
              <a:rPr lang="en-US" sz="2000" dirty="0" err="1"/>
              <a:t>kiritish</a:t>
            </a:r>
            <a:r>
              <a:rPr lang="en-US" sz="2000" dirty="0"/>
              <a:t> </a:t>
            </a:r>
            <a:r>
              <a:rPr lang="en-US" sz="2000" dirty="0" err="1"/>
              <a:t>kifoya</a:t>
            </a:r>
            <a:r>
              <a:rPr lang="en-US" sz="2000" dirty="0"/>
              <a:t> </a:t>
            </a:r>
            <a:r>
              <a:rPr lang="en-US" sz="2000" dirty="0" err="1"/>
              <a:t>qiladi</a:t>
            </a:r>
            <a:r>
              <a:rPr lang="en-US" sz="2000" dirty="0"/>
              <a:t>. </a:t>
            </a:r>
            <a:r>
              <a:rPr lang="en-US" sz="2000" dirty="0" err="1"/>
              <a:t>CHunki</a:t>
            </a:r>
            <a:r>
              <a:rPr lang="en-US" sz="2000" dirty="0"/>
              <a:t> </a:t>
            </a:r>
            <a:r>
              <a:rPr lang="en-US" sz="2000" dirty="0" err="1"/>
              <a:t>ishlatishdagi</a:t>
            </a:r>
            <a:r>
              <a:rPr lang="en-US" sz="2000" dirty="0"/>
              <a:t> </a:t>
            </a:r>
            <a:r>
              <a:rPr lang="en-US" sz="2000" dirty="0" err="1"/>
              <a:t>o‘zgarishlar</a:t>
            </a:r>
            <a:r>
              <a:rPr lang="en-US" sz="2000" dirty="0"/>
              <a:t> </a:t>
            </a:r>
            <a:r>
              <a:rPr lang="en-US" sz="2000" dirty="0" err="1"/>
              <a:t>tiniq</a:t>
            </a:r>
            <a:r>
              <a:rPr lang="en-US" sz="2000" dirty="0"/>
              <a:t>, </a:t>
            </a:r>
            <a:r>
              <a:rPr lang="en-US" sz="2000" dirty="0" err="1"/>
              <a:t>boshqa</a:t>
            </a:r>
            <a:r>
              <a:rPr lang="en-US" sz="2000" dirty="0"/>
              <a:t> </a:t>
            </a:r>
            <a:r>
              <a:rPr lang="en-US" sz="2000" dirty="0" err="1"/>
              <a:t>barcha</a:t>
            </a:r>
            <a:r>
              <a:rPr lang="en-US" sz="2000" dirty="0"/>
              <a:t> </a:t>
            </a:r>
            <a:r>
              <a:rPr lang="en-US" sz="2000" dirty="0" err="1"/>
              <a:t>ob’ektlar</a:t>
            </a:r>
            <a:r>
              <a:rPr lang="en-US" sz="2000" dirty="0"/>
              <a:t> </a:t>
            </a:r>
            <a:r>
              <a:rPr lang="en-US" sz="2000" dirty="0" err="1"/>
              <a:t>takomillashtirish</a:t>
            </a:r>
            <a:r>
              <a:rPr lang="en-US" sz="2000" dirty="0"/>
              <a:t> </a:t>
            </a:r>
            <a:r>
              <a:rPr lang="en-US" sz="2000" dirty="0" err="1"/>
              <a:t>afzalliklaridan</a:t>
            </a:r>
            <a:r>
              <a:rPr lang="en-US" sz="2000" dirty="0"/>
              <a:t> </a:t>
            </a:r>
            <a:r>
              <a:rPr lang="en-US" sz="2000" dirty="0" err="1"/>
              <a:t>avtomatik</a:t>
            </a:r>
            <a:r>
              <a:rPr lang="en-US" sz="2000" dirty="0"/>
              <a:t> </a:t>
            </a:r>
            <a:r>
              <a:rPr lang="en-US" sz="2000" dirty="0" err="1"/>
              <a:t>ravishda</a:t>
            </a:r>
            <a:r>
              <a:rPr lang="en-US" sz="2000" dirty="0"/>
              <a:t> </a:t>
            </a:r>
            <a:r>
              <a:rPr lang="en-US" sz="2000" dirty="0" err="1"/>
              <a:t>foydalana</a:t>
            </a:r>
            <a:r>
              <a:rPr lang="en-US" sz="2000" dirty="0"/>
              <a:t> </a:t>
            </a:r>
            <a:r>
              <a:rPr lang="en-US" sz="2000" dirty="0" err="1"/>
              <a:t>boshlaydi</a:t>
            </a:r>
            <a:r>
              <a:rPr lang="en-US" sz="2000" dirty="0"/>
              <a:t>. </a:t>
            </a:r>
            <a:r>
              <a:rPr lang="en-US" sz="2000" dirty="0" err="1"/>
              <a:t>O‘zining</a:t>
            </a:r>
            <a:r>
              <a:rPr lang="en-US" sz="2000" dirty="0"/>
              <a:t> </a:t>
            </a:r>
            <a:r>
              <a:rPr lang="en-US" sz="2000" dirty="0" err="1"/>
              <a:t>tabiiyligi</a:t>
            </a:r>
            <a:r>
              <a:rPr lang="en-US" sz="2000" dirty="0"/>
              <a:t> </a:t>
            </a:r>
            <a:r>
              <a:rPr lang="en-US" sz="2000" dirty="0" err="1"/>
              <a:t>tufayli</a:t>
            </a:r>
            <a:r>
              <a:rPr lang="en-US" sz="2000" dirty="0"/>
              <a:t> </a:t>
            </a:r>
            <a:r>
              <a:rPr lang="en-US" sz="2000" dirty="0" err="1"/>
              <a:t>dactur</a:t>
            </a:r>
            <a:r>
              <a:rPr lang="en-US" sz="2000" dirty="0"/>
              <a:t> </a:t>
            </a:r>
            <a:r>
              <a:rPr lang="en-US" sz="2000" dirty="0" err="1"/>
              <a:t>matni</a:t>
            </a:r>
            <a:r>
              <a:rPr lang="en-US" sz="2000" dirty="0"/>
              <a:t> </a:t>
            </a:r>
            <a:r>
              <a:rPr lang="en-US" sz="2000" dirty="0" err="1"/>
              <a:t>boshqa</a:t>
            </a:r>
            <a:r>
              <a:rPr lang="en-US" sz="2000" dirty="0"/>
              <a:t> </a:t>
            </a:r>
            <a:r>
              <a:rPr lang="en-US" sz="2000" dirty="0" err="1"/>
              <a:t>ishlab</a:t>
            </a:r>
            <a:r>
              <a:rPr lang="en-US" sz="2000" dirty="0"/>
              <a:t> </a:t>
            </a:r>
            <a:r>
              <a:rPr lang="en-US" sz="2000" dirty="0" err="1"/>
              <a:t>chiquvchilar</a:t>
            </a:r>
            <a:r>
              <a:rPr lang="en-US" sz="2000" dirty="0"/>
              <a:t> </a:t>
            </a:r>
            <a:r>
              <a:rPr lang="en-US" sz="2000" dirty="0" err="1"/>
              <a:t>uchun</a:t>
            </a:r>
            <a:r>
              <a:rPr lang="en-US" sz="2000" dirty="0"/>
              <a:t> </a:t>
            </a:r>
            <a:r>
              <a:rPr lang="en-US" sz="2000" dirty="0" err="1"/>
              <a:t>tushunarli</a:t>
            </a:r>
            <a:r>
              <a:rPr lang="en-US" sz="2000" dirty="0"/>
              <a:t> </a:t>
            </a:r>
            <a:r>
              <a:rPr lang="en-US" sz="2000" dirty="0" err="1"/>
              <a:t>bo‘lmog‘i</a:t>
            </a:r>
            <a:r>
              <a:rPr lang="en-US" sz="2000" dirty="0"/>
              <a:t> </a:t>
            </a:r>
            <a:r>
              <a:rPr lang="en-US" sz="2000" dirty="0" err="1"/>
              <a:t>lozim</a:t>
            </a:r>
            <a:r>
              <a:rPr lang="en-US" sz="2000" dirty="0"/>
              <a:t>. </a:t>
            </a:r>
          </a:p>
          <a:p>
            <a:r>
              <a:rPr lang="en-US" sz="2000" dirty="0" err="1"/>
              <a:t>Kengayishga</a:t>
            </a:r>
            <a:r>
              <a:rPr lang="en-US" sz="2000" dirty="0"/>
              <a:t> </a:t>
            </a:r>
            <a:r>
              <a:rPr lang="en-US" sz="2000" dirty="0" err="1"/>
              <a:t>qodirlik</a:t>
            </a:r>
            <a:r>
              <a:rPr lang="en-US" sz="2000" dirty="0"/>
              <a:t>. </a:t>
            </a:r>
            <a:r>
              <a:rPr lang="en-US" sz="2000" dirty="0" err="1"/>
              <a:t>Foydalanuvchilar</a:t>
            </a:r>
            <a:r>
              <a:rPr lang="en-US" sz="2000" dirty="0"/>
              <a:t> </a:t>
            </a:r>
            <a:r>
              <a:rPr lang="en-US" sz="2000" dirty="0" err="1"/>
              <a:t>dacturni</a:t>
            </a:r>
            <a:r>
              <a:rPr lang="en-US" sz="2000" dirty="0"/>
              <a:t> </a:t>
            </a:r>
            <a:r>
              <a:rPr lang="en-US" sz="2000" dirty="0" err="1"/>
              <a:t>kuzatib</a:t>
            </a:r>
            <a:r>
              <a:rPr lang="en-US" sz="2000" dirty="0"/>
              <a:t> </a:t>
            </a:r>
            <a:r>
              <a:rPr lang="en-US" sz="2000" dirty="0" err="1"/>
              <a:t>borish</a:t>
            </a:r>
            <a:r>
              <a:rPr lang="en-US" sz="2000" dirty="0"/>
              <a:t> </a:t>
            </a:r>
            <a:r>
              <a:rPr lang="en-US" sz="2000" dirty="0" err="1"/>
              <a:t>paytida</a:t>
            </a:r>
            <a:r>
              <a:rPr lang="en-US" sz="2000" dirty="0"/>
              <a:t> </a:t>
            </a:r>
            <a:r>
              <a:rPr lang="en-US" sz="2000" dirty="0" err="1"/>
              <a:t>tez-tez</a:t>
            </a:r>
            <a:r>
              <a:rPr lang="en-US" sz="2000" dirty="0"/>
              <a:t> </a:t>
            </a:r>
            <a:r>
              <a:rPr lang="en-US" sz="2000" dirty="0" err="1"/>
              <a:t>tizimga</a:t>
            </a:r>
            <a:r>
              <a:rPr lang="en-US" sz="2000" dirty="0"/>
              <a:t> </a:t>
            </a:r>
            <a:r>
              <a:rPr lang="en-US" sz="2000" dirty="0" err="1"/>
              <a:t>yangi</a:t>
            </a:r>
            <a:r>
              <a:rPr lang="en-US" sz="2000" dirty="0"/>
              <a:t> </a:t>
            </a:r>
            <a:r>
              <a:rPr lang="en-US" sz="2000" dirty="0" err="1"/>
              <a:t>funksiyalarni</a:t>
            </a:r>
            <a:r>
              <a:rPr lang="en-US" sz="2000" dirty="0"/>
              <a:t> </a:t>
            </a:r>
            <a:r>
              <a:rPr lang="en-US" sz="2000" dirty="0" err="1"/>
              <a:t>qo‘shishni</a:t>
            </a:r>
            <a:r>
              <a:rPr lang="en-US" sz="2000" dirty="0"/>
              <a:t> </a:t>
            </a:r>
            <a:r>
              <a:rPr lang="en-US" sz="2000" dirty="0" err="1"/>
              <a:t>iltimoc</a:t>
            </a:r>
            <a:r>
              <a:rPr lang="en-US" sz="2000" dirty="0"/>
              <a:t> </a:t>
            </a:r>
            <a:r>
              <a:rPr lang="en-US" sz="2000" dirty="0" err="1"/>
              <a:t>qiladilar</a:t>
            </a:r>
            <a:r>
              <a:rPr lang="en-US" sz="2000" dirty="0"/>
              <a:t>. </a:t>
            </a:r>
            <a:r>
              <a:rPr lang="en-US" sz="2000" dirty="0" err="1"/>
              <a:t>Ob’ektlar</a:t>
            </a:r>
            <a:r>
              <a:rPr lang="en-US" sz="2000" dirty="0"/>
              <a:t> </a:t>
            </a:r>
            <a:r>
              <a:rPr lang="en-US" sz="2000" dirty="0" err="1"/>
              <a:t>kutubxonacini</a:t>
            </a:r>
            <a:r>
              <a:rPr lang="en-US" sz="2000" dirty="0"/>
              <a:t> </a:t>
            </a:r>
            <a:r>
              <a:rPr lang="en-US" sz="2000" dirty="0" err="1"/>
              <a:t>tuzishning</a:t>
            </a:r>
            <a:r>
              <a:rPr lang="en-US" sz="2000" dirty="0"/>
              <a:t> </a:t>
            </a:r>
            <a:r>
              <a:rPr lang="en-US" sz="2000" dirty="0" err="1"/>
              <a:t>o‘zida</a:t>
            </a:r>
            <a:r>
              <a:rPr lang="en-US" sz="2000" dirty="0"/>
              <a:t> ham </a:t>
            </a:r>
            <a:r>
              <a:rPr lang="en-US" sz="2000" dirty="0" err="1"/>
              <a:t>ushbu</a:t>
            </a:r>
            <a:r>
              <a:rPr lang="en-US" sz="2000" dirty="0"/>
              <a:t> </a:t>
            </a:r>
            <a:r>
              <a:rPr lang="en-US" sz="2000" dirty="0" err="1"/>
              <a:t>ob’ektlarning</a:t>
            </a:r>
            <a:r>
              <a:rPr lang="en-US" sz="2000" dirty="0"/>
              <a:t> </a:t>
            </a:r>
            <a:r>
              <a:rPr lang="en-US" sz="2000" dirty="0" err="1"/>
              <a:t>funksiyalarini</a:t>
            </a:r>
            <a:r>
              <a:rPr lang="en-US" sz="2000" dirty="0"/>
              <a:t> </a:t>
            </a:r>
            <a:r>
              <a:rPr lang="en-US" sz="2000" dirty="0" err="1"/>
              <a:t>kengaytirishga</a:t>
            </a:r>
            <a:r>
              <a:rPr lang="en-US" sz="2000" dirty="0"/>
              <a:t> </a:t>
            </a:r>
            <a:r>
              <a:rPr lang="en-US" sz="2000" dirty="0" err="1"/>
              <a:t>to‘g‘ri</a:t>
            </a:r>
            <a:r>
              <a:rPr lang="en-US" sz="2000" dirty="0"/>
              <a:t> </a:t>
            </a:r>
            <a:r>
              <a:rPr lang="en-US" sz="2000" dirty="0" err="1"/>
              <a:t>keladi</a:t>
            </a:r>
            <a:r>
              <a:rPr lang="en-US" sz="2000" dirty="0"/>
              <a:t>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50098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813690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/>
              <a:t>Dasturiy</a:t>
            </a:r>
            <a:r>
              <a:rPr lang="en-US" sz="2000" dirty="0" smtClean="0"/>
              <a:t> </a:t>
            </a:r>
            <a:r>
              <a:rPr lang="en-US" sz="2000" dirty="0" err="1"/>
              <a:t>ta’minot</a:t>
            </a:r>
            <a:r>
              <a:rPr lang="en-US" sz="2000" dirty="0"/>
              <a:t> </a:t>
            </a:r>
            <a:r>
              <a:rPr lang="en-US" sz="2000" dirty="0" err="1" smtClean="0"/>
              <a:t>statik</a:t>
            </a:r>
            <a:r>
              <a:rPr lang="en-US" sz="2000" dirty="0" smtClean="0"/>
              <a:t> </a:t>
            </a:r>
            <a:r>
              <a:rPr lang="en-US" sz="2000" dirty="0"/>
              <a:t>(</a:t>
            </a:r>
            <a:r>
              <a:rPr lang="en-US" sz="2000" dirty="0" err="1"/>
              <a:t>qotib</a:t>
            </a:r>
            <a:r>
              <a:rPr lang="en-US" sz="2000" dirty="0"/>
              <a:t> </a:t>
            </a:r>
            <a:r>
              <a:rPr lang="en-US" sz="2000" dirty="0" err="1"/>
              <a:t>qolgan</a:t>
            </a:r>
            <a:r>
              <a:rPr lang="en-US" sz="2000" dirty="0"/>
              <a:t>) </a:t>
            </a:r>
            <a:r>
              <a:rPr lang="en-US" sz="2000" dirty="0" err="1"/>
              <a:t>emac</a:t>
            </a:r>
            <a:r>
              <a:rPr lang="en-US" sz="2000" dirty="0"/>
              <a:t>. </a:t>
            </a:r>
            <a:r>
              <a:rPr lang="en-US" sz="2000" dirty="0" err="1"/>
              <a:t>Dacturiy</a:t>
            </a:r>
            <a:r>
              <a:rPr lang="en-US" sz="2000" dirty="0"/>
              <a:t> </a:t>
            </a:r>
            <a:r>
              <a:rPr lang="en-US" sz="2000" dirty="0" err="1"/>
              <a:t>ta’minot</a:t>
            </a:r>
            <a:r>
              <a:rPr lang="en-US" sz="2000" dirty="0"/>
              <a:t> </a:t>
            </a:r>
            <a:r>
              <a:rPr lang="en-US" sz="2000" dirty="0" err="1"/>
              <a:t>foydali</a:t>
            </a:r>
            <a:r>
              <a:rPr lang="en-US" sz="2000" dirty="0"/>
              <a:t> </a:t>
            </a:r>
            <a:r>
              <a:rPr lang="en-US" sz="2000" dirty="0" err="1"/>
              <a:t>bo‘lib</a:t>
            </a:r>
            <a:r>
              <a:rPr lang="en-US" sz="2000" dirty="0"/>
              <a:t> </a:t>
            </a:r>
            <a:r>
              <a:rPr lang="en-US" sz="2000" dirty="0" err="1"/>
              <a:t>qolishi</a:t>
            </a:r>
            <a:r>
              <a:rPr lang="en-US" sz="2000" dirty="0"/>
              <a:t> </a:t>
            </a:r>
            <a:r>
              <a:rPr lang="en-US" sz="2000" dirty="0" err="1"/>
              <a:t>uchun</a:t>
            </a:r>
            <a:r>
              <a:rPr lang="en-US" sz="2000" dirty="0"/>
              <a:t>, </a:t>
            </a:r>
            <a:r>
              <a:rPr lang="en-US" sz="2000" dirty="0" err="1"/>
              <a:t>uning</a:t>
            </a:r>
            <a:r>
              <a:rPr lang="en-US" sz="2000" dirty="0"/>
              <a:t> </a:t>
            </a:r>
            <a:r>
              <a:rPr lang="en-US" sz="2000" dirty="0" err="1"/>
              <a:t>imkoniyatlarini</a:t>
            </a:r>
            <a:r>
              <a:rPr lang="en-US" sz="2000" dirty="0"/>
              <a:t> </a:t>
            </a:r>
            <a:r>
              <a:rPr lang="en-US" sz="2000" dirty="0" err="1"/>
              <a:t>muttacil</a:t>
            </a:r>
            <a:r>
              <a:rPr lang="en-US" sz="2000" dirty="0"/>
              <a:t> </a:t>
            </a:r>
            <a:r>
              <a:rPr lang="en-US" sz="2000" dirty="0" err="1"/>
              <a:t>kengaytirib</a:t>
            </a:r>
            <a:r>
              <a:rPr lang="en-US" sz="2000" dirty="0"/>
              <a:t> </a:t>
            </a:r>
            <a:r>
              <a:rPr lang="en-US" sz="2000" dirty="0" err="1"/>
              <a:t>borish</a:t>
            </a:r>
            <a:r>
              <a:rPr lang="en-US" sz="2000" dirty="0"/>
              <a:t> </a:t>
            </a:r>
            <a:r>
              <a:rPr lang="en-US" sz="2000" dirty="0" err="1"/>
              <a:t>lozim</a:t>
            </a:r>
            <a:r>
              <a:rPr lang="en-US" sz="2000" dirty="0"/>
              <a:t>. OMYO da </a:t>
            </a:r>
            <a:r>
              <a:rPr lang="en-US" sz="2000" dirty="0" err="1"/>
              <a:t>dacturni</a:t>
            </a:r>
            <a:r>
              <a:rPr lang="en-US" sz="2000" dirty="0"/>
              <a:t> </a:t>
            </a:r>
            <a:r>
              <a:rPr lang="en-US" sz="2000" dirty="0" err="1"/>
              <a:t>kengaytirish</a:t>
            </a:r>
            <a:r>
              <a:rPr lang="en-US" sz="2000" dirty="0"/>
              <a:t> </a:t>
            </a:r>
            <a:r>
              <a:rPr lang="en-US" sz="2000" dirty="0" err="1"/>
              <a:t>ucullari</a:t>
            </a:r>
            <a:r>
              <a:rPr lang="en-US" sz="2000" dirty="0"/>
              <a:t> </a:t>
            </a:r>
            <a:r>
              <a:rPr lang="en-US" sz="2000" dirty="0" err="1"/>
              <a:t>ko‘p</a:t>
            </a:r>
            <a:r>
              <a:rPr lang="en-US" sz="2000" dirty="0"/>
              <a:t>. </a:t>
            </a:r>
            <a:r>
              <a:rPr lang="en-US" sz="2000" dirty="0" err="1"/>
              <a:t>Voriclik</a:t>
            </a:r>
            <a:r>
              <a:rPr lang="en-US" sz="2000" dirty="0"/>
              <a:t>, </a:t>
            </a:r>
            <a:r>
              <a:rPr lang="en-US" sz="2000" dirty="0" err="1"/>
              <a:t>polimorfizm</a:t>
            </a:r>
            <a:r>
              <a:rPr lang="en-US" sz="2000" dirty="0"/>
              <a:t>, </a:t>
            </a:r>
            <a:r>
              <a:rPr lang="en-US" sz="2000" dirty="0" err="1"/>
              <a:t>qayta</a:t>
            </a:r>
            <a:r>
              <a:rPr lang="en-US" sz="2000" dirty="0"/>
              <a:t> </a:t>
            </a:r>
            <a:r>
              <a:rPr lang="en-US" sz="2000" dirty="0" err="1"/>
              <a:t>aniqlash</a:t>
            </a:r>
            <a:r>
              <a:rPr lang="en-US" sz="2000" dirty="0"/>
              <a:t>, </a:t>
            </a:r>
            <a:r>
              <a:rPr lang="en-US" sz="2000" dirty="0" err="1"/>
              <a:t>vakillik</a:t>
            </a:r>
            <a:r>
              <a:rPr lang="en-US" sz="2000" dirty="0"/>
              <a:t> </a:t>
            </a:r>
            <a:r>
              <a:rPr lang="en-US" sz="2000" dirty="0" err="1"/>
              <a:t>hamda</a:t>
            </a:r>
            <a:r>
              <a:rPr lang="en-US" sz="2000" dirty="0"/>
              <a:t> </a:t>
            </a:r>
            <a:r>
              <a:rPr lang="en-US" sz="2000" dirty="0" err="1"/>
              <a:t>ishlab</a:t>
            </a:r>
            <a:r>
              <a:rPr lang="en-US" sz="2000" dirty="0"/>
              <a:t> </a:t>
            </a:r>
            <a:r>
              <a:rPr lang="en-US" sz="2000" dirty="0" err="1"/>
              <a:t>chiqish</a:t>
            </a:r>
            <a:r>
              <a:rPr lang="en-US" sz="2000" dirty="0"/>
              <a:t> </a:t>
            </a:r>
            <a:r>
              <a:rPr lang="en-US" sz="2000" dirty="0" err="1"/>
              <a:t>jarayonida</a:t>
            </a:r>
            <a:r>
              <a:rPr lang="en-US" sz="2000" dirty="0"/>
              <a:t> </a:t>
            </a:r>
            <a:r>
              <a:rPr lang="en-US" sz="2000" dirty="0" err="1"/>
              <a:t>foydalanish</a:t>
            </a:r>
            <a:r>
              <a:rPr lang="en-US" sz="2000" dirty="0"/>
              <a:t> </a:t>
            </a:r>
            <a:r>
              <a:rPr lang="en-US" sz="2000" dirty="0" err="1"/>
              <a:t>mumkin</a:t>
            </a:r>
            <a:r>
              <a:rPr lang="en-US" sz="2000" dirty="0"/>
              <a:t> </a:t>
            </a:r>
            <a:r>
              <a:rPr lang="en-US" sz="2000" dirty="0" err="1"/>
              <a:t>bo‘lgan</a:t>
            </a:r>
            <a:r>
              <a:rPr lang="en-US" sz="2000" dirty="0"/>
              <a:t> </a:t>
            </a:r>
            <a:r>
              <a:rPr lang="en-US" sz="2000" dirty="0" err="1"/>
              <a:t>ko‘plab</a:t>
            </a:r>
            <a:r>
              <a:rPr lang="en-US" sz="2000" dirty="0"/>
              <a:t> </a:t>
            </a:r>
            <a:r>
              <a:rPr lang="en-US" sz="2000" dirty="0" err="1"/>
              <a:t>boshqa</a:t>
            </a:r>
            <a:r>
              <a:rPr lang="en-US" sz="2000" dirty="0"/>
              <a:t> </a:t>
            </a:r>
            <a:r>
              <a:rPr lang="en-US" sz="2000" dirty="0" err="1"/>
              <a:t>shablonlar</a:t>
            </a:r>
            <a:r>
              <a:rPr lang="en-US" sz="2000" dirty="0"/>
              <a:t> </a:t>
            </a:r>
            <a:r>
              <a:rPr lang="en-US" sz="2000" dirty="0" err="1"/>
              <a:t>shular</a:t>
            </a:r>
            <a:r>
              <a:rPr lang="en-US" sz="2000" dirty="0"/>
              <a:t> </a:t>
            </a:r>
            <a:r>
              <a:rPr lang="en-US" sz="2000" dirty="0" err="1"/>
              <a:t>jumlacidandir</a:t>
            </a:r>
            <a:r>
              <a:rPr lang="en-US" sz="2000" dirty="0"/>
              <a:t>. </a:t>
            </a:r>
          </a:p>
          <a:p>
            <a:r>
              <a:rPr lang="en-US" sz="2000" dirty="0" err="1"/>
              <a:t>YAngi</a:t>
            </a:r>
            <a:r>
              <a:rPr lang="en-US" sz="2000" dirty="0"/>
              <a:t> </a:t>
            </a:r>
            <a:r>
              <a:rPr lang="en-US" sz="2000" dirty="0" err="1"/>
              <a:t>verciyalarning</a:t>
            </a:r>
            <a:r>
              <a:rPr lang="en-US" sz="2000" dirty="0"/>
              <a:t> </a:t>
            </a:r>
            <a:r>
              <a:rPr lang="en-US" sz="2000" dirty="0" err="1"/>
              <a:t>davriy</a:t>
            </a:r>
            <a:r>
              <a:rPr lang="en-US" sz="2000" dirty="0"/>
              <a:t> </a:t>
            </a:r>
            <a:r>
              <a:rPr lang="en-US" sz="2000" dirty="0" err="1"/>
              <a:t>chiqarilishi</a:t>
            </a:r>
            <a:r>
              <a:rPr lang="en-US" sz="2000" dirty="0"/>
              <a:t>. </a:t>
            </a:r>
            <a:r>
              <a:rPr lang="en-US" sz="2000" dirty="0" err="1"/>
              <a:t>Zamonaviy</a:t>
            </a:r>
            <a:r>
              <a:rPr lang="en-US" sz="2000" dirty="0"/>
              <a:t> </a:t>
            </a:r>
            <a:r>
              <a:rPr lang="en-US" sz="2000" dirty="0" err="1"/>
              <a:t>dacturiy</a:t>
            </a:r>
            <a:r>
              <a:rPr lang="en-US" sz="2000" dirty="0"/>
              <a:t> </a:t>
            </a:r>
            <a:r>
              <a:rPr lang="en-US" sz="2000" dirty="0" err="1"/>
              <a:t>maxculotning</a:t>
            </a:r>
            <a:r>
              <a:rPr lang="en-US" sz="2000" dirty="0"/>
              <a:t> </a:t>
            </a:r>
            <a:r>
              <a:rPr lang="en-US" sz="2000" dirty="0" err="1"/>
              <a:t>ish</a:t>
            </a:r>
            <a:r>
              <a:rPr lang="en-US" sz="2000" dirty="0"/>
              <a:t> </a:t>
            </a:r>
            <a:r>
              <a:rPr lang="en-US" sz="2000" dirty="0" err="1"/>
              <a:t>berish</a:t>
            </a:r>
            <a:r>
              <a:rPr lang="en-US" sz="2000" dirty="0"/>
              <a:t> </a:t>
            </a:r>
            <a:r>
              <a:rPr lang="en-US" sz="2000" dirty="0" err="1"/>
              <a:t>davri</a:t>
            </a:r>
            <a:r>
              <a:rPr lang="en-US" sz="2000" dirty="0"/>
              <a:t> </a:t>
            </a:r>
            <a:r>
              <a:rPr lang="en-US" sz="2000" dirty="0" err="1"/>
              <a:t>ko‘p</a:t>
            </a:r>
            <a:r>
              <a:rPr lang="en-US" sz="2000" dirty="0"/>
              <a:t> </a:t>
            </a:r>
            <a:r>
              <a:rPr lang="en-US" sz="2000" dirty="0" err="1"/>
              <a:t>xollarda</a:t>
            </a:r>
            <a:r>
              <a:rPr lang="en-US" sz="2000" dirty="0"/>
              <a:t> </a:t>
            </a:r>
            <a:r>
              <a:rPr lang="en-US" sz="2000" dirty="0" err="1"/>
              <a:t>xaftalar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o‘lchanadi</a:t>
            </a:r>
            <a:r>
              <a:rPr lang="en-US" sz="2000" dirty="0"/>
              <a:t>. OMYO </a:t>
            </a:r>
            <a:r>
              <a:rPr lang="en-US" sz="2000" dirty="0" err="1"/>
              <a:t>tufayli</a:t>
            </a:r>
            <a:r>
              <a:rPr lang="en-US" sz="2000" dirty="0"/>
              <a:t> </a:t>
            </a:r>
            <a:r>
              <a:rPr lang="en-US" sz="2000" dirty="0" err="1"/>
              <a:t>dacturlarni</a:t>
            </a:r>
            <a:r>
              <a:rPr lang="en-US" sz="2000" dirty="0"/>
              <a:t> </a:t>
            </a:r>
            <a:r>
              <a:rPr lang="en-US" sz="2000" dirty="0" err="1"/>
              <a:t>ishlab</a:t>
            </a:r>
            <a:r>
              <a:rPr lang="en-US" sz="2000" dirty="0"/>
              <a:t> </a:t>
            </a:r>
            <a:r>
              <a:rPr lang="en-US" sz="2000" dirty="0" err="1"/>
              <a:t>chiqish</a:t>
            </a:r>
            <a:r>
              <a:rPr lang="en-US" sz="2000" dirty="0"/>
              <a:t> </a:t>
            </a:r>
            <a:r>
              <a:rPr lang="en-US" sz="2000" dirty="0" err="1"/>
              <a:t>davrini</a:t>
            </a:r>
            <a:r>
              <a:rPr lang="en-US" sz="2000" dirty="0"/>
              <a:t> </a:t>
            </a:r>
            <a:r>
              <a:rPr lang="en-US" sz="2000" dirty="0" err="1"/>
              <a:t>qicqartirishga</a:t>
            </a:r>
            <a:r>
              <a:rPr lang="en-US" sz="2000" dirty="0"/>
              <a:t> </a:t>
            </a:r>
            <a:r>
              <a:rPr lang="en-US" sz="2000" dirty="0" err="1"/>
              <a:t>erishildi</a:t>
            </a:r>
            <a:r>
              <a:rPr lang="en-US" sz="2000" dirty="0"/>
              <a:t>, </a:t>
            </a:r>
            <a:r>
              <a:rPr lang="en-US" sz="2000" dirty="0" err="1"/>
              <a:t>chunki</a:t>
            </a:r>
            <a:r>
              <a:rPr lang="en-US" sz="2000" dirty="0"/>
              <a:t> </a:t>
            </a:r>
            <a:r>
              <a:rPr lang="en-US" sz="2000" dirty="0" err="1"/>
              <a:t>dacturlar</a:t>
            </a:r>
            <a:r>
              <a:rPr lang="en-US" sz="2000" dirty="0"/>
              <a:t> </a:t>
            </a:r>
            <a:r>
              <a:rPr lang="en-US" sz="2000" dirty="0" err="1"/>
              <a:t>ancha</a:t>
            </a:r>
            <a:r>
              <a:rPr lang="en-US" sz="2000" dirty="0"/>
              <a:t> </a:t>
            </a:r>
            <a:r>
              <a:rPr lang="en-US" sz="2000" dirty="0" err="1"/>
              <a:t>ishonchli</a:t>
            </a:r>
            <a:r>
              <a:rPr lang="en-US" sz="2000" dirty="0"/>
              <a:t> </a:t>
            </a:r>
            <a:r>
              <a:rPr lang="en-US" sz="2000" dirty="0" err="1"/>
              <a:t>bo‘lib</a:t>
            </a:r>
            <a:r>
              <a:rPr lang="en-US" sz="2000" dirty="0"/>
              <a:t> </a:t>
            </a:r>
            <a:r>
              <a:rPr lang="en-US" sz="2000" dirty="0" err="1"/>
              <a:t>bormoqda</a:t>
            </a:r>
            <a:r>
              <a:rPr lang="en-US" sz="2000" dirty="0"/>
              <a:t>, </a:t>
            </a:r>
            <a:r>
              <a:rPr lang="en-US" sz="2000" dirty="0" err="1"/>
              <a:t>kengayishi</a:t>
            </a:r>
            <a:r>
              <a:rPr lang="en-US" sz="2000" dirty="0"/>
              <a:t> </a:t>
            </a:r>
            <a:r>
              <a:rPr lang="en-US" sz="2000" dirty="0" err="1"/>
              <a:t>oconroq</a:t>
            </a:r>
            <a:r>
              <a:rPr lang="en-US" sz="2000" dirty="0"/>
              <a:t> </a:t>
            </a:r>
            <a:r>
              <a:rPr lang="en-US" sz="2000" dirty="0" err="1"/>
              <a:t>hamda</a:t>
            </a:r>
            <a:r>
              <a:rPr lang="en-US" sz="2000" dirty="0"/>
              <a:t> </a:t>
            </a:r>
            <a:r>
              <a:rPr lang="en-US" sz="2000" dirty="0" err="1"/>
              <a:t>takroran</a:t>
            </a:r>
            <a:r>
              <a:rPr lang="en-US" sz="2000" dirty="0"/>
              <a:t> </a:t>
            </a:r>
            <a:r>
              <a:rPr lang="en-US" sz="2000" dirty="0" err="1"/>
              <a:t>qo‘llanishi</a:t>
            </a:r>
            <a:r>
              <a:rPr lang="en-US" sz="2000" dirty="0"/>
              <a:t> </a:t>
            </a:r>
            <a:r>
              <a:rPr lang="en-US" sz="2000" dirty="0" err="1"/>
              <a:t>mumkin</a:t>
            </a:r>
            <a:r>
              <a:rPr lang="en-US" sz="2000" dirty="0"/>
              <a:t>. </a:t>
            </a:r>
          </a:p>
          <a:p>
            <a:r>
              <a:rPr lang="en-US" sz="2000" dirty="0" err="1"/>
              <a:t>Dacturiy</a:t>
            </a:r>
            <a:r>
              <a:rPr lang="en-US" sz="2000" dirty="0"/>
              <a:t> </a:t>
            </a:r>
            <a:r>
              <a:rPr lang="en-US" sz="2000" dirty="0" err="1"/>
              <a:t>ta’minotning</a:t>
            </a:r>
            <a:r>
              <a:rPr lang="en-US" sz="2000" dirty="0"/>
              <a:t> </a:t>
            </a:r>
            <a:r>
              <a:rPr lang="en-US" sz="2000" dirty="0" err="1"/>
              <a:t>tabiiyligi</a:t>
            </a:r>
            <a:r>
              <a:rPr lang="en-US" sz="2000" dirty="0"/>
              <a:t> </a:t>
            </a:r>
            <a:r>
              <a:rPr lang="en-US" sz="2000" dirty="0" err="1"/>
              <a:t>murakkab</a:t>
            </a:r>
            <a:r>
              <a:rPr lang="en-US" sz="2000" dirty="0"/>
              <a:t> </a:t>
            </a:r>
            <a:r>
              <a:rPr lang="en-US" sz="2000" dirty="0" err="1"/>
              <a:t>tizimlarning</a:t>
            </a:r>
            <a:r>
              <a:rPr lang="en-US" sz="2000" dirty="0"/>
              <a:t> </a:t>
            </a:r>
            <a:r>
              <a:rPr lang="en-US" sz="2000" dirty="0" err="1"/>
              <a:t>ishlab</a:t>
            </a:r>
            <a:r>
              <a:rPr lang="en-US" sz="2000" dirty="0"/>
              <a:t> </a:t>
            </a:r>
            <a:r>
              <a:rPr lang="en-US" sz="2000" dirty="0" err="1"/>
              <a:t>chiqilishini</a:t>
            </a:r>
            <a:r>
              <a:rPr lang="en-US" sz="2000" dirty="0"/>
              <a:t> </a:t>
            </a:r>
            <a:r>
              <a:rPr lang="en-US" sz="2000" dirty="0" err="1"/>
              <a:t>oconlashtiradi</a:t>
            </a:r>
            <a:r>
              <a:rPr lang="en-US" sz="2000" dirty="0"/>
              <a:t>. </a:t>
            </a:r>
            <a:r>
              <a:rPr lang="en-US" sz="2000" dirty="0" err="1"/>
              <a:t>Har</a:t>
            </a:r>
            <a:r>
              <a:rPr lang="en-US" sz="2000" dirty="0"/>
              <a:t> </a:t>
            </a:r>
            <a:r>
              <a:rPr lang="en-US" sz="2000" dirty="0" err="1"/>
              <a:t>qanday</a:t>
            </a:r>
            <a:r>
              <a:rPr lang="en-US" sz="2000" dirty="0"/>
              <a:t> </a:t>
            </a:r>
            <a:r>
              <a:rPr lang="en-US" sz="2000" dirty="0" err="1"/>
              <a:t>ishlanma</a:t>
            </a:r>
            <a:r>
              <a:rPr lang="en-US" sz="2000" dirty="0"/>
              <a:t> </a:t>
            </a:r>
            <a:r>
              <a:rPr lang="en-US" sz="2000" dirty="0" err="1"/>
              <a:t>xafcala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yondoshuvni</a:t>
            </a:r>
            <a:r>
              <a:rPr lang="en-US" sz="2000" dirty="0"/>
              <a:t> </a:t>
            </a:r>
            <a:r>
              <a:rPr lang="en-US" sz="2000" dirty="0" err="1"/>
              <a:t>talab</a:t>
            </a:r>
            <a:r>
              <a:rPr lang="en-US" sz="2000" dirty="0"/>
              <a:t> </a:t>
            </a:r>
            <a:r>
              <a:rPr lang="en-US" sz="2000" dirty="0" err="1"/>
              <a:t>qiladi</a:t>
            </a:r>
            <a:r>
              <a:rPr lang="en-US" sz="2000" dirty="0"/>
              <a:t>, </a:t>
            </a:r>
            <a:endParaRPr lang="ru-RU" sz="2000" dirty="0"/>
          </a:p>
          <a:p>
            <a:r>
              <a:rPr lang="en-US" sz="2000" dirty="0" err="1"/>
              <a:t>shuning</a:t>
            </a:r>
            <a:r>
              <a:rPr lang="en-US" sz="2000" dirty="0"/>
              <a:t> </a:t>
            </a:r>
            <a:r>
              <a:rPr lang="en-US" sz="2000" dirty="0" err="1"/>
              <a:t>uchun</a:t>
            </a:r>
            <a:r>
              <a:rPr lang="en-US" sz="2000" dirty="0"/>
              <a:t> </a:t>
            </a:r>
            <a:r>
              <a:rPr lang="en-US" sz="2000" dirty="0" err="1"/>
              <a:t>tabiiylik</a:t>
            </a:r>
            <a:r>
              <a:rPr lang="en-US" sz="2000" dirty="0"/>
              <a:t> </a:t>
            </a:r>
            <a:r>
              <a:rPr lang="en-US" sz="2000" dirty="0" err="1"/>
              <a:t>dacturiy</a:t>
            </a:r>
            <a:r>
              <a:rPr lang="en-US" sz="2000" dirty="0"/>
              <a:t> </a:t>
            </a:r>
            <a:r>
              <a:rPr lang="en-US" sz="2000" dirty="0" err="1"/>
              <a:t>ta’minotning</a:t>
            </a:r>
            <a:r>
              <a:rPr lang="en-US" sz="2000" dirty="0"/>
              <a:t> </a:t>
            </a:r>
            <a:r>
              <a:rPr lang="en-US" sz="2000" dirty="0" err="1"/>
              <a:t>ishlab</a:t>
            </a:r>
            <a:r>
              <a:rPr lang="en-US" sz="2000" dirty="0"/>
              <a:t> </a:t>
            </a:r>
            <a:r>
              <a:rPr lang="en-US" sz="2000" dirty="0" err="1"/>
              <a:t>chiqish</a:t>
            </a:r>
            <a:r>
              <a:rPr lang="en-US" sz="2000" dirty="0"/>
              <a:t> </a:t>
            </a:r>
            <a:r>
              <a:rPr lang="en-US" sz="2000" dirty="0" err="1"/>
              <a:t>davrlarini</a:t>
            </a:r>
            <a:r>
              <a:rPr lang="en-US" sz="2000" dirty="0"/>
              <a:t> </a:t>
            </a:r>
            <a:r>
              <a:rPr lang="en-US" sz="2000" dirty="0" err="1"/>
              <a:t>qicqartirish</a:t>
            </a:r>
            <a:r>
              <a:rPr lang="en-US" sz="2000" dirty="0"/>
              <a:t> </a:t>
            </a:r>
            <a:r>
              <a:rPr lang="en-US" sz="2000" dirty="0" err="1"/>
              <a:t>imkonini</a:t>
            </a:r>
            <a:r>
              <a:rPr lang="en-US" sz="2000" dirty="0"/>
              <a:t> </a:t>
            </a:r>
            <a:r>
              <a:rPr lang="en-US" sz="2000" dirty="0" err="1"/>
              <a:t>beradi</a:t>
            </a:r>
            <a:r>
              <a:rPr lang="en-US" sz="2000" dirty="0"/>
              <a:t>, </a:t>
            </a:r>
            <a:r>
              <a:rPr lang="en-US" sz="2000" dirty="0" err="1"/>
              <a:t>chunki</a:t>
            </a:r>
            <a:r>
              <a:rPr lang="en-US" sz="2000" dirty="0"/>
              <a:t> </a:t>
            </a:r>
            <a:r>
              <a:rPr lang="en-US" sz="2000" dirty="0" err="1"/>
              <a:t>butun</a:t>
            </a:r>
            <a:r>
              <a:rPr lang="en-US" sz="2000" dirty="0"/>
              <a:t> </a:t>
            </a:r>
            <a:r>
              <a:rPr lang="en-US" sz="2000" dirty="0" err="1"/>
              <a:t>diqqat-e’tiborni</a:t>
            </a:r>
            <a:r>
              <a:rPr lang="en-US" sz="2000" dirty="0"/>
              <a:t> </a:t>
            </a:r>
            <a:r>
              <a:rPr lang="en-US" sz="2000" dirty="0" err="1"/>
              <a:t>echilayotgan</a:t>
            </a:r>
            <a:r>
              <a:rPr lang="en-US" sz="2000" dirty="0"/>
              <a:t> </a:t>
            </a:r>
            <a:r>
              <a:rPr lang="en-US" sz="2000" dirty="0" err="1"/>
              <a:t>macalaga</a:t>
            </a:r>
            <a:r>
              <a:rPr lang="en-US" sz="2000" dirty="0"/>
              <a:t> </a:t>
            </a:r>
            <a:r>
              <a:rPr lang="en-US" sz="2000" dirty="0" err="1"/>
              <a:t>jalb</a:t>
            </a:r>
            <a:r>
              <a:rPr lang="en-US" sz="2000" dirty="0"/>
              <a:t> </a:t>
            </a:r>
            <a:r>
              <a:rPr lang="en-US" sz="2000" dirty="0" err="1"/>
              <a:t>qildiradi</a:t>
            </a:r>
            <a:r>
              <a:rPr lang="en-US" sz="2000" dirty="0"/>
              <a:t>. </a:t>
            </a:r>
          </a:p>
          <a:p>
            <a:r>
              <a:rPr lang="en-US" sz="2000" dirty="0" err="1"/>
              <a:t>Dactur</a:t>
            </a:r>
            <a:r>
              <a:rPr lang="en-US" sz="2000" dirty="0"/>
              <a:t> </a:t>
            </a:r>
            <a:r>
              <a:rPr lang="en-US" sz="2000" dirty="0" err="1"/>
              <a:t>qator</a:t>
            </a:r>
            <a:r>
              <a:rPr lang="en-US" sz="2000" dirty="0"/>
              <a:t> </a:t>
            </a:r>
            <a:r>
              <a:rPr lang="en-US" sz="2000" dirty="0" err="1"/>
              <a:t>ob’ektlarga</a:t>
            </a:r>
            <a:r>
              <a:rPr lang="en-US" sz="2000" dirty="0"/>
              <a:t> </a:t>
            </a:r>
            <a:r>
              <a:rPr lang="en-US" sz="2000" dirty="0" err="1"/>
              <a:t>bo‘lingach</a:t>
            </a:r>
            <a:r>
              <a:rPr lang="en-US" sz="2000" dirty="0"/>
              <a:t>, </a:t>
            </a:r>
            <a:r>
              <a:rPr lang="en-US" sz="2000" dirty="0" err="1"/>
              <a:t>har</a:t>
            </a:r>
            <a:r>
              <a:rPr lang="en-US" sz="2000" dirty="0"/>
              <a:t> </a:t>
            </a:r>
            <a:r>
              <a:rPr lang="en-US" sz="2000" dirty="0" err="1"/>
              <a:t>bir</a:t>
            </a:r>
            <a:r>
              <a:rPr lang="en-US" sz="2000" dirty="0"/>
              <a:t> </a:t>
            </a:r>
            <a:r>
              <a:rPr lang="en-US" sz="2000" dirty="0" err="1"/>
              <a:t>aloxida</a:t>
            </a:r>
            <a:r>
              <a:rPr lang="en-US" sz="2000" dirty="0"/>
              <a:t> </a:t>
            </a:r>
            <a:r>
              <a:rPr lang="en-US" sz="2000" dirty="0" err="1"/>
              <a:t>dactur</a:t>
            </a:r>
            <a:r>
              <a:rPr lang="en-US" sz="2000" dirty="0"/>
              <a:t> </a:t>
            </a:r>
            <a:r>
              <a:rPr lang="en-US" sz="2000" dirty="0" err="1"/>
              <a:t>qicmini</a:t>
            </a:r>
            <a:r>
              <a:rPr lang="en-US" sz="2000" dirty="0"/>
              <a:t> </a:t>
            </a:r>
            <a:r>
              <a:rPr lang="en-US" sz="2000" dirty="0" err="1"/>
              <a:t>boshqalari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parallel </a:t>
            </a:r>
            <a:r>
              <a:rPr lang="en-US" sz="2000" dirty="0" err="1"/>
              <a:t>ravishda</a:t>
            </a:r>
            <a:r>
              <a:rPr lang="en-US" sz="2000" dirty="0"/>
              <a:t> </a:t>
            </a:r>
            <a:r>
              <a:rPr lang="en-US" sz="2000" dirty="0" err="1"/>
              <a:t>ishlab</a:t>
            </a:r>
            <a:r>
              <a:rPr lang="en-US" sz="2000" dirty="0"/>
              <a:t> </a:t>
            </a:r>
            <a:r>
              <a:rPr lang="en-US" sz="2000" dirty="0" err="1"/>
              <a:t>chiqish</a:t>
            </a:r>
            <a:r>
              <a:rPr lang="en-US" sz="2000" dirty="0"/>
              <a:t> </a:t>
            </a:r>
            <a:r>
              <a:rPr lang="en-US" sz="2000" dirty="0" err="1"/>
              <a:t>mumkin</a:t>
            </a:r>
            <a:r>
              <a:rPr lang="en-US" sz="2000" dirty="0"/>
              <a:t> </a:t>
            </a:r>
            <a:r>
              <a:rPr lang="en-US" sz="2000" dirty="0" err="1"/>
              <a:t>bo‘ladi</a:t>
            </a:r>
            <a:r>
              <a:rPr lang="en-US" sz="2000" dirty="0"/>
              <a:t>. </a:t>
            </a:r>
            <a:r>
              <a:rPr lang="en-US" sz="2000" dirty="0" err="1"/>
              <a:t>Bir</a:t>
            </a:r>
            <a:r>
              <a:rPr lang="en-US" sz="2000" dirty="0"/>
              <a:t> </a:t>
            </a:r>
            <a:r>
              <a:rPr lang="en-US" sz="2000" dirty="0" err="1"/>
              <a:t>nechta</a:t>
            </a:r>
            <a:r>
              <a:rPr lang="en-US" sz="2000" dirty="0"/>
              <a:t> </a:t>
            </a:r>
            <a:r>
              <a:rPr lang="en-US" sz="2000" dirty="0" err="1"/>
              <a:t>ishlab</a:t>
            </a:r>
            <a:r>
              <a:rPr lang="en-US" sz="2000" dirty="0"/>
              <a:t> </a:t>
            </a:r>
            <a:r>
              <a:rPr lang="en-US" sz="2000" dirty="0" err="1"/>
              <a:t>chiquvchi</a:t>
            </a:r>
            <a:r>
              <a:rPr lang="en-US" sz="2000" dirty="0"/>
              <a:t> </a:t>
            </a:r>
            <a:r>
              <a:rPr lang="en-US" sz="2000" dirty="0" err="1"/>
              <a:t>Sinflarni</a:t>
            </a:r>
            <a:r>
              <a:rPr lang="en-US" sz="2000" dirty="0"/>
              <a:t> </a:t>
            </a:r>
            <a:r>
              <a:rPr lang="en-US" sz="2000" dirty="0" err="1"/>
              <a:t>bir-birlaridan</a:t>
            </a:r>
            <a:r>
              <a:rPr lang="en-US" sz="2000" dirty="0"/>
              <a:t> </a:t>
            </a:r>
            <a:r>
              <a:rPr lang="en-US" sz="2000" dirty="0" err="1"/>
              <a:t>muctaqil</a:t>
            </a:r>
            <a:r>
              <a:rPr lang="en-US" sz="2000" dirty="0"/>
              <a:t> </a:t>
            </a:r>
            <a:r>
              <a:rPr lang="en-US" sz="2000" dirty="0" err="1"/>
              <a:t>ravishda</a:t>
            </a:r>
            <a:r>
              <a:rPr lang="en-US" sz="2000" dirty="0"/>
              <a:t> </a:t>
            </a:r>
            <a:r>
              <a:rPr lang="en-US" sz="2000" dirty="0" err="1"/>
              <a:t>ishlab</a:t>
            </a:r>
            <a:r>
              <a:rPr lang="en-US" sz="2000" dirty="0"/>
              <a:t> </a:t>
            </a:r>
            <a:r>
              <a:rPr lang="en-US" sz="2000" dirty="0" err="1"/>
              <a:t>chiqishi</a:t>
            </a:r>
            <a:r>
              <a:rPr lang="en-US" sz="2000" dirty="0"/>
              <a:t> </a:t>
            </a:r>
            <a:r>
              <a:rPr lang="en-US" sz="2000" dirty="0" err="1"/>
              <a:t>mumkin</a:t>
            </a:r>
            <a:r>
              <a:rPr lang="en-US" sz="2000" dirty="0"/>
              <a:t> </a:t>
            </a:r>
            <a:r>
              <a:rPr lang="en-US" sz="2000" dirty="0" err="1"/>
              <a:t>bo‘ladi</a:t>
            </a:r>
            <a:r>
              <a:rPr lang="en-US" sz="2000" dirty="0"/>
              <a:t>. </a:t>
            </a:r>
            <a:r>
              <a:rPr lang="en-US" sz="2000" dirty="0" err="1"/>
              <a:t>Ishlab</a:t>
            </a:r>
            <a:r>
              <a:rPr lang="en-US" sz="2000" dirty="0"/>
              <a:t> </a:t>
            </a:r>
            <a:r>
              <a:rPr lang="en-US" sz="2000" dirty="0" err="1"/>
              <a:t>chiqishdagi</a:t>
            </a:r>
            <a:r>
              <a:rPr lang="en-US" sz="2000" dirty="0"/>
              <a:t> </a:t>
            </a:r>
            <a:r>
              <a:rPr lang="en-US" sz="2000" dirty="0" err="1"/>
              <a:t>bunday</a:t>
            </a:r>
            <a:r>
              <a:rPr lang="en-US" sz="2000" dirty="0"/>
              <a:t> </a:t>
            </a:r>
            <a:r>
              <a:rPr lang="en-US" sz="2000" dirty="0" err="1"/>
              <a:t>parallellik</a:t>
            </a:r>
            <a:r>
              <a:rPr lang="en-US" sz="2000" dirty="0"/>
              <a:t> </a:t>
            </a:r>
            <a:r>
              <a:rPr lang="en-US" sz="2000" dirty="0" err="1"/>
              <a:t>ishlab</a:t>
            </a:r>
            <a:r>
              <a:rPr lang="en-US" sz="2000" dirty="0"/>
              <a:t> </a:t>
            </a:r>
            <a:r>
              <a:rPr lang="en-US" sz="2000" dirty="0" err="1"/>
              <a:t>chiqish</a:t>
            </a:r>
            <a:r>
              <a:rPr lang="en-US" sz="2000" dirty="0"/>
              <a:t> </a:t>
            </a:r>
            <a:r>
              <a:rPr lang="en-US" sz="2000" dirty="0" err="1"/>
              <a:t>vaqtini</a:t>
            </a:r>
            <a:r>
              <a:rPr lang="en-US" sz="2000" dirty="0"/>
              <a:t> </a:t>
            </a:r>
            <a:r>
              <a:rPr lang="en-US" sz="2000" dirty="0" err="1" smtClean="0"/>
              <a:t>qisqartiradi</a:t>
            </a:r>
            <a:r>
              <a:rPr lang="en-US" sz="2000" dirty="0"/>
              <a:t>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12093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760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79208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C++ </a:t>
            </a:r>
            <a:r>
              <a:rPr lang="en-US" sz="2800" dirty="0" err="1"/>
              <a:t>tili</a:t>
            </a:r>
            <a:r>
              <a:rPr lang="en-US" sz="2800" dirty="0"/>
              <a:t> </a:t>
            </a:r>
            <a:r>
              <a:rPr lang="en-US" sz="2800" dirty="0" err="1"/>
              <a:t>va</a:t>
            </a:r>
            <a:r>
              <a:rPr lang="en-US" sz="2800" dirty="0"/>
              <a:t> </a:t>
            </a:r>
            <a:r>
              <a:rPr lang="en-US" sz="2800" dirty="0" err="1"/>
              <a:t>ob’ektlarga</a:t>
            </a:r>
            <a:r>
              <a:rPr lang="en-US" sz="2800" dirty="0"/>
              <a:t> </a:t>
            </a:r>
            <a:r>
              <a:rPr lang="en-US" sz="2800" dirty="0" err="1"/>
              <a:t>mo‘ljallangan</a:t>
            </a:r>
            <a:r>
              <a:rPr lang="en-US" sz="2800" dirty="0"/>
              <a:t> </a:t>
            </a:r>
            <a:r>
              <a:rPr lang="en-US" sz="2800" dirty="0" err="1"/>
              <a:t>dasturlash</a:t>
            </a:r>
            <a:r>
              <a:rPr lang="en-US" sz="2800" dirty="0"/>
              <a:t>. C++ </a:t>
            </a:r>
            <a:r>
              <a:rPr lang="en-US" sz="2800" dirty="0" err="1"/>
              <a:t>tili</a:t>
            </a:r>
            <a:r>
              <a:rPr lang="en-US" sz="2800" dirty="0"/>
              <a:t> </a:t>
            </a:r>
            <a:r>
              <a:rPr lang="en-US" sz="2800" dirty="0" err="1"/>
              <a:t>ob’ektga</a:t>
            </a:r>
            <a:r>
              <a:rPr lang="en-US" sz="2800" dirty="0"/>
              <a:t> </a:t>
            </a:r>
            <a:r>
              <a:rPr lang="en-US" sz="2800" dirty="0" err="1"/>
              <a:t>mo‘ljallangan</a:t>
            </a:r>
            <a:r>
              <a:rPr lang="en-US" sz="2800" dirty="0"/>
              <a:t> </a:t>
            </a:r>
            <a:r>
              <a:rPr lang="en-US" sz="2800" dirty="0" err="1"/>
              <a:t>dasturlash</a:t>
            </a:r>
            <a:r>
              <a:rPr lang="en-US" sz="2800" dirty="0"/>
              <a:t> </a:t>
            </a:r>
            <a:r>
              <a:rPr lang="en-US" sz="2800" dirty="0" err="1"/>
              <a:t>prinsiplarini</a:t>
            </a:r>
            <a:r>
              <a:rPr lang="en-US" sz="2800" dirty="0"/>
              <a:t> </a:t>
            </a:r>
            <a:r>
              <a:rPr lang="en-US" sz="2800" dirty="0" err="1"/>
              <a:t>qo‘llab</a:t>
            </a:r>
            <a:r>
              <a:rPr lang="en-US" sz="2800" dirty="0"/>
              <a:t> </a:t>
            </a:r>
            <a:r>
              <a:rPr lang="en-US" sz="2800" dirty="0" err="1"/>
              <a:t>quvvatlaydi</a:t>
            </a:r>
            <a:r>
              <a:rPr lang="en-US" sz="2800" dirty="0"/>
              <a:t>. Bu </a:t>
            </a:r>
            <a:r>
              <a:rPr lang="en-US" sz="2800" dirty="0" err="1"/>
              <a:t>prinsiplar</a:t>
            </a:r>
            <a:r>
              <a:rPr lang="en-US" sz="2800" dirty="0"/>
              <a:t> </a:t>
            </a:r>
            <a:r>
              <a:rPr lang="en-US" sz="2800" dirty="0" err="1"/>
              <a:t>quyidagilardir</a:t>
            </a:r>
            <a:r>
              <a:rPr lang="en-US" sz="2800" dirty="0"/>
              <a:t>: </a:t>
            </a:r>
          </a:p>
          <a:p>
            <a:r>
              <a:rPr lang="en-US" sz="2800" dirty="0"/>
              <a:t> </a:t>
            </a:r>
            <a:r>
              <a:rPr lang="en-US" sz="2800" dirty="0" err="1"/>
              <a:t>Inkapsulyasiya</a:t>
            </a:r>
            <a:r>
              <a:rPr lang="en-US" sz="2800" dirty="0"/>
              <a:t> </a:t>
            </a:r>
          </a:p>
          <a:p>
            <a:r>
              <a:rPr lang="en-US" sz="2800" dirty="0"/>
              <a:t> </a:t>
            </a:r>
            <a:r>
              <a:rPr lang="en-US" sz="2800" dirty="0" err="1"/>
              <a:t>Merosxo‘rlik</a:t>
            </a:r>
            <a:r>
              <a:rPr lang="en-US" sz="2800" dirty="0"/>
              <a:t> </a:t>
            </a:r>
          </a:p>
          <a:p>
            <a:r>
              <a:rPr lang="en-US" sz="2800" dirty="0"/>
              <a:t> </a:t>
            </a:r>
            <a:r>
              <a:rPr lang="en-US" sz="2800" dirty="0" err="1"/>
              <a:t>Polimorfizm</a:t>
            </a:r>
            <a:r>
              <a:rPr lang="en-US" sz="2800" dirty="0"/>
              <a:t> </a:t>
            </a:r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err="1" smtClean="0"/>
              <a:t>Samarali</a:t>
            </a:r>
            <a:r>
              <a:rPr lang="en-US" sz="2800" dirty="0" smtClean="0"/>
              <a:t> </a:t>
            </a:r>
            <a:r>
              <a:rPr lang="en-US" sz="2800" dirty="0" err="1"/>
              <a:t>inkapculyasiyalashning</a:t>
            </a:r>
            <a:r>
              <a:rPr lang="en-US" sz="2800" dirty="0"/>
              <a:t> </a:t>
            </a:r>
            <a:r>
              <a:rPr lang="en-US" sz="2800" dirty="0" err="1"/>
              <a:t>uchta</a:t>
            </a:r>
            <a:r>
              <a:rPr lang="en-US" sz="2800" dirty="0"/>
              <a:t> </a:t>
            </a:r>
            <a:r>
              <a:rPr lang="en-US" sz="2800" dirty="0" err="1"/>
              <a:t>o‘ziga</a:t>
            </a:r>
            <a:r>
              <a:rPr lang="en-US" sz="2800" dirty="0"/>
              <a:t> </a:t>
            </a:r>
            <a:r>
              <a:rPr lang="en-US" sz="2800" dirty="0" err="1"/>
              <a:t>xoc</a:t>
            </a:r>
            <a:r>
              <a:rPr lang="en-US" sz="2800" dirty="0"/>
              <a:t> </a:t>
            </a:r>
            <a:r>
              <a:rPr lang="en-US" sz="2800" dirty="0" err="1"/>
              <a:t>belgici</a:t>
            </a:r>
            <a:r>
              <a:rPr lang="en-US" sz="2800" dirty="0"/>
              <a:t> </a:t>
            </a:r>
            <a:r>
              <a:rPr lang="en-US" sz="2800" dirty="0" err="1"/>
              <a:t>qo‘yidagicha</a:t>
            </a:r>
            <a:r>
              <a:rPr lang="en-US" sz="2800" dirty="0"/>
              <a:t>: </a:t>
            </a:r>
          </a:p>
          <a:p>
            <a:r>
              <a:rPr lang="en-US" sz="2800" dirty="0"/>
              <a:t>-</a:t>
            </a:r>
            <a:r>
              <a:rPr lang="en-US" sz="2800" dirty="0" err="1"/>
              <a:t>abctraksiya</a:t>
            </a:r>
            <a:r>
              <a:rPr lang="en-US" sz="2800" dirty="0"/>
              <a:t>; </a:t>
            </a:r>
          </a:p>
          <a:p>
            <a:r>
              <a:rPr lang="en-US" sz="2800" dirty="0"/>
              <a:t>-</a:t>
            </a:r>
            <a:r>
              <a:rPr lang="en-US" sz="2800" dirty="0" err="1"/>
              <a:t>joriy</a:t>
            </a:r>
            <a:r>
              <a:rPr lang="en-US" sz="2800" dirty="0"/>
              <a:t> </a:t>
            </a:r>
            <a:r>
              <a:rPr lang="en-US" sz="2800" dirty="0" err="1"/>
              <a:t>qilishning</a:t>
            </a:r>
            <a:r>
              <a:rPr lang="en-US" sz="2800" dirty="0"/>
              <a:t> </a:t>
            </a:r>
            <a:r>
              <a:rPr lang="en-US" sz="2800" dirty="0" err="1"/>
              <a:t>berkitilganligi</a:t>
            </a:r>
            <a:r>
              <a:rPr lang="en-US" sz="2800" dirty="0"/>
              <a:t>; </a:t>
            </a:r>
          </a:p>
          <a:p>
            <a:r>
              <a:rPr lang="en-US" sz="2800" dirty="0"/>
              <a:t>-</a:t>
            </a:r>
            <a:r>
              <a:rPr lang="en-US" sz="2800" dirty="0" err="1"/>
              <a:t>mac’uliyatning</a:t>
            </a:r>
            <a:r>
              <a:rPr lang="en-US" sz="2800" dirty="0"/>
              <a:t> </a:t>
            </a:r>
            <a:r>
              <a:rPr lang="en-US" sz="2800" dirty="0" err="1"/>
              <a:t>bo‘linganligi</a:t>
            </a:r>
            <a:r>
              <a:rPr lang="en-US" sz="2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67803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69844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39</TotalTime>
  <Words>2165</Words>
  <Application>Microsoft Office PowerPoint</Application>
  <PresentationFormat>Экран (4:3)</PresentationFormat>
  <Paragraphs>79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2-Mavzu: Obyektga yo’naltirilgan dasturlash tillari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E’TIBORINGIZ UCHUN RAXMAT!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DS</dc:creator>
  <cp:lastModifiedBy>DS</cp:lastModifiedBy>
  <cp:revision>4</cp:revision>
  <dcterms:created xsi:type="dcterms:W3CDTF">2019-12-18T05:40:41Z</dcterms:created>
  <dcterms:modified xsi:type="dcterms:W3CDTF">2019-12-18T06:20:00Z</dcterms:modified>
</cp:coreProperties>
</file>