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8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5" r:id="rId11"/>
    <p:sldId id="266" r:id="rId12"/>
    <p:sldId id="264" r:id="rId13"/>
    <p:sldId id="267" r:id="rId14"/>
    <p:sldId id="269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00"/>
    <a:srgbClr val="5F5F5F"/>
    <a:srgbClr val="FFFF66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700" autoAdjust="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06B0E5AC-CFB8-4C0D-8F53-5B6FF8C930B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980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C20CE587-C3B6-4F21-B151-C35129BD543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0672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11" descr="scifair_fro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685800"/>
            <a:ext cx="6477000" cy="1752600"/>
          </a:xfrm>
        </p:spPr>
        <p:txBody>
          <a:bodyPr/>
          <a:lstStyle>
            <a:lvl1pPr algn="r">
              <a:defRPr sz="4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2133600"/>
            <a:ext cx="6477000" cy="1981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i="1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4D19DD35-C0A5-46E2-B1C7-47FC10A3BA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4549C9-B477-42C5-8069-410B2FA23E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546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838200"/>
            <a:ext cx="22860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838200"/>
            <a:ext cx="6705600" cy="518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73E6A-2EBF-4682-95AE-016FC9BDC6C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780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728BF-1E76-44E2-9AE9-BC9FFAEEF1D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81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07340-C221-4940-B63F-105B7B67F3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612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E6226-6065-4F15-8ED0-64EEC423A9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998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B6884-4956-4625-AD7B-DE8255E3D11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233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83E5B-D760-4FFF-AE93-5225742618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3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25D01-B304-45E4-AFA6-140F1CC5AA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917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EB8A0-C85F-4909-806F-EC8E14B02F0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356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9E6A5-397E-41F5-961D-FC736A388D8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621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3" name="Picture 13" descr="scifair_INSID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838200"/>
            <a:ext cx="914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667000"/>
            <a:ext cx="89916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ru-RU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ru-RU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A1A3F984-B7B7-41EA-97CB-B1F083B374A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1114425" y="1609725"/>
            <a:ext cx="6934200" cy="19050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700">
          <a:solidFill>
            <a:schemeClr val="tx2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500">
          <a:solidFill>
            <a:schemeClr val="tx2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79512" y="188640"/>
            <a:ext cx="7924800" cy="1898104"/>
          </a:xfrm>
        </p:spPr>
        <p:txBody>
          <a:bodyPr/>
          <a:lstStyle/>
          <a:p>
            <a:pPr algn="ctr"/>
            <a:r>
              <a:rPr lang="en-US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Additional </a:t>
            </a:r>
            <a:r>
              <a:rPr lang="en-US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komponentlar</a:t>
            </a:r>
            <a:r>
              <a:rPr lang="en-US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palitrasi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483768" y="4653136"/>
            <a:ext cx="6477000" cy="19812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3200" b="1" i="0" cap="all" dirty="0" err="1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Malikova</a:t>
            </a:r>
            <a:r>
              <a:rPr lang="en-US" sz="3200" b="1" i="0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3200" b="1" i="0" cap="all" dirty="0" err="1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Shohsanam</a:t>
            </a:r>
            <a:endParaRPr lang="en-US" sz="3200" b="1" i="0" cap="all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en-US" sz="3200" b="1" i="0" cap="all" dirty="0" err="1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Omirbayeva</a:t>
            </a:r>
            <a:r>
              <a:rPr lang="en-US" sz="3200" b="1" i="0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3200" b="1" i="0" cap="all" dirty="0" err="1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Raxima</a:t>
            </a:r>
            <a:endParaRPr lang="ru-RU" sz="3200" b="1" i="0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764704"/>
            <a:ext cx="8080375" cy="990600"/>
          </a:xfrm>
        </p:spPr>
        <p:txBody>
          <a:bodyPr/>
          <a:lstStyle/>
          <a:p>
            <a:r>
              <a:rPr lang="en-US" sz="3200" dirty="0" err="1" smtClean="0"/>
              <a:t>TShape</a:t>
            </a:r>
            <a:r>
              <a:rPr lang="en-US" sz="3200" dirty="0" smtClean="0"/>
              <a:t> - </a:t>
            </a:r>
            <a:r>
              <a:rPr lang="en-US" sz="3200" dirty="0" err="1" smtClean="0"/>
              <a:t>formada</a:t>
            </a:r>
            <a:r>
              <a:rPr lang="en-US" sz="3200" dirty="0" smtClean="0"/>
              <a:t> </a:t>
            </a:r>
            <a:r>
              <a:rPr lang="en-US" sz="3200" dirty="0" err="1" smtClean="0"/>
              <a:t>oddiy</a:t>
            </a:r>
            <a:r>
              <a:rPr lang="en-US" sz="3200" dirty="0" smtClean="0"/>
              <a:t> </a:t>
            </a:r>
            <a:r>
              <a:rPr lang="en-US" sz="3200" dirty="0" err="1" smtClean="0"/>
              <a:t>grafik</a:t>
            </a:r>
            <a:r>
              <a:rPr lang="en-US" sz="3200" dirty="0" smtClean="0"/>
              <a:t> </a:t>
            </a:r>
            <a:r>
              <a:rPr lang="en-US" sz="3200" dirty="0" err="1" smtClean="0"/>
              <a:t>obyekt</a:t>
            </a:r>
            <a:r>
              <a:rPr lang="en-US" sz="3200" dirty="0" smtClean="0"/>
              <a:t> (</a:t>
            </a:r>
            <a:r>
              <a:rPr lang="en-US" sz="3200" dirty="0" err="1" smtClean="0"/>
              <a:t>aylana</a:t>
            </a:r>
            <a:r>
              <a:rPr lang="en-US" sz="3200" dirty="0" smtClean="0"/>
              <a:t>, </a:t>
            </a:r>
            <a:r>
              <a:rPr lang="en-US" sz="3200" dirty="0" err="1" smtClean="0"/>
              <a:t>kvadrat</a:t>
            </a:r>
            <a:r>
              <a:rPr lang="en-US" sz="3200" dirty="0" smtClean="0"/>
              <a:t> ...)</a:t>
            </a:r>
            <a:r>
              <a:rPr lang="en-US" sz="3200" dirty="0" err="1" smtClean="0"/>
              <a:t>larni</a:t>
            </a:r>
            <a:r>
              <a:rPr lang="en-US" sz="3200" dirty="0" smtClean="0"/>
              <a:t> </a:t>
            </a:r>
            <a:r>
              <a:rPr lang="en-US" sz="3200" dirty="0" err="1" smtClean="0"/>
              <a:t>namoyish</a:t>
            </a:r>
            <a:r>
              <a:rPr lang="en-US" sz="3200" dirty="0" smtClean="0"/>
              <a:t> </a:t>
            </a:r>
            <a:r>
              <a:rPr lang="en-US" sz="3200" dirty="0" err="1" smtClean="0"/>
              <a:t>qiladi</a:t>
            </a:r>
            <a:r>
              <a:rPr lang="en-US" sz="3200" dirty="0" smtClean="0"/>
              <a:t>.</a:t>
            </a:r>
            <a:endParaRPr lang="ru-RU" sz="3200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2852936"/>
            <a:ext cx="6477000" cy="2862064"/>
          </a:xfrm>
        </p:spPr>
        <p:txBody>
          <a:bodyPr/>
          <a:lstStyle/>
          <a:p>
            <a:pPr algn="l"/>
            <a:endParaRPr lang="ru-RU" dirty="0"/>
          </a:p>
        </p:txBody>
      </p:sp>
      <p:pic>
        <p:nvPicPr>
          <p:cNvPr id="21509" name="Picture 5" descr="Картинки по запросу shape delph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818490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76300"/>
            <a:ext cx="9144000" cy="914400"/>
          </a:xfrm>
        </p:spPr>
        <p:txBody>
          <a:bodyPr/>
          <a:lstStyle/>
          <a:p>
            <a:r>
              <a:rPr lang="en-US" dirty="0" err="1" smtClean="0"/>
              <a:t>TBevel</a:t>
            </a:r>
            <a:r>
              <a:rPr lang="en-US" dirty="0" smtClean="0"/>
              <a:t> - </a:t>
            </a:r>
            <a:r>
              <a:rPr lang="en-US" dirty="0" err="1" smtClean="0"/>
              <a:t>interfeysni</a:t>
            </a:r>
            <a:r>
              <a:rPr lang="en-US" dirty="0" smtClean="0"/>
              <a:t> </a:t>
            </a:r>
            <a:r>
              <a:rPr lang="en-US" dirty="0" err="1" smtClean="0"/>
              <a:t>relefli</a:t>
            </a:r>
            <a:r>
              <a:rPr lang="en-US" dirty="0" smtClean="0"/>
              <a:t> </a:t>
            </a:r>
            <a:r>
              <a:rPr lang="en-US" dirty="0" err="1" smtClean="0"/>
              <a:t>bezash</a:t>
            </a:r>
            <a:r>
              <a:rPr lang="en-US" dirty="0" smtClean="0"/>
              <a:t> </a:t>
            </a:r>
            <a:r>
              <a:rPr lang="en-US" dirty="0" err="1" smtClean="0"/>
              <a:t>uchun</a:t>
            </a:r>
            <a:r>
              <a:rPr lang="en-US" dirty="0" smtClean="0"/>
              <a:t> </a:t>
            </a:r>
            <a:r>
              <a:rPr lang="en-US" dirty="0" err="1" smtClean="0"/>
              <a:t>xizmat</a:t>
            </a:r>
            <a:r>
              <a:rPr lang="en-US" dirty="0" smtClean="0"/>
              <a:t> </a:t>
            </a:r>
            <a:r>
              <a:rPr lang="en-US" dirty="0" err="1" smtClean="0"/>
              <a:t>qiladi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343150"/>
            <a:ext cx="7010400" cy="4114800"/>
          </a:xfrm>
        </p:spPr>
        <p:txBody>
          <a:bodyPr/>
          <a:lstStyle/>
          <a:p>
            <a:pPr marL="114300" lvl="1" indent="0">
              <a:buFont typeface="Wingdings" pitchFamily="2" charset="2"/>
              <a:buNone/>
            </a:pPr>
            <a:endParaRPr lang="ru-RU" sz="1900" dirty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76488"/>
            <a:ext cx="5335204" cy="3212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>
          <a:xfrm>
            <a:off x="-108520" y="908720"/>
            <a:ext cx="9144000" cy="1368152"/>
          </a:xfrm>
        </p:spPr>
        <p:txBody>
          <a:bodyPr/>
          <a:lstStyle/>
          <a:p>
            <a:r>
              <a:rPr lang="en-US" sz="2800" dirty="0" err="1" smtClean="0"/>
              <a:t>THeader</a:t>
            </a:r>
            <a:r>
              <a:rPr lang="en-US" sz="2800" dirty="0" smtClean="0"/>
              <a:t> – </a:t>
            </a:r>
            <a:r>
              <a:rPr lang="en-US" sz="2800" dirty="0" err="1" smtClean="0"/>
              <a:t>jadvallar</a:t>
            </a:r>
            <a:r>
              <a:rPr lang="en-US" sz="2800" dirty="0" smtClean="0"/>
              <a:t> </a:t>
            </a:r>
            <a:r>
              <a:rPr lang="en-US" sz="2800" dirty="0" err="1" smtClean="0"/>
              <a:t>uchun</a:t>
            </a:r>
            <a:r>
              <a:rPr lang="en-US" sz="2800" dirty="0" smtClean="0"/>
              <a:t> </a:t>
            </a:r>
            <a:r>
              <a:rPr lang="en-US" sz="2800" dirty="0" err="1" smtClean="0"/>
              <a:t>o’zgaruvchan</a:t>
            </a:r>
            <a:r>
              <a:rPr lang="en-US" sz="2800" dirty="0" smtClean="0"/>
              <a:t> </a:t>
            </a:r>
            <a:r>
              <a:rPr lang="en-US" sz="2800" dirty="0" err="1" smtClean="0"/>
              <a:t>kenglikka</a:t>
            </a:r>
            <a:r>
              <a:rPr lang="en-US" sz="2800" dirty="0" smtClean="0"/>
              <a:t> </a:t>
            </a:r>
            <a:r>
              <a:rPr lang="en-US" sz="2800" dirty="0" err="1" smtClean="0"/>
              <a:t>ega</a:t>
            </a:r>
            <a:r>
              <a:rPr lang="en-US" sz="2800" dirty="0" smtClean="0"/>
              <a:t> </a:t>
            </a:r>
            <a:r>
              <a:rPr lang="en-US" sz="2800" dirty="0" err="1" smtClean="0"/>
              <a:t>bo’lgan</a:t>
            </a:r>
            <a:r>
              <a:rPr lang="en-US" sz="2800" dirty="0" smtClean="0"/>
              <a:t> </a:t>
            </a:r>
            <a:r>
              <a:rPr lang="en-US" sz="2800" dirty="0" err="1" smtClean="0"/>
              <a:t>sarlavhalarni</a:t>
            </a:r>
            <a:r>
              <a:rPr lang="en-US" sz="2800" dirty="0" smtClean="0"/>
              <a:t> </a:t>
            </a:r>
            <a:r>
              <a:rPr lang="en-US" sz="2800" dirty="0" err="1" smtClean="0"/>
              <a:t>saqlaydi</a:t>
            </a:r>
            <a:r>
              <a:rPr lang="en-US" sz="2800" dirty="0" smtClean="0"/>
              <a:t>. </a:t>
            </a:r>
            <a:endParaRPr lang="ru-RU" sz="2800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6800" y="2362200"/>
            <a:ext cx="7010400" cy="3352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dirty="0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0888"/>
            <a:ext cx="522172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TScrollBox</a:t>
            </a:r>
            <a:r>
              <a:rPr lang="en-US" dirty="0" smtClean="0"/>
              <a:t> - </a:t>
            </a:r>
            <a:r>
              <a:rPr lang="en-US" dirty="0" err="1" smtClean="0"/>
              <a:t>formada</a:t>
            </a:r>
            <a:r>
              <a:rPr lang="en-US" dirty="0" smtClean="0"/>
              <a:t> </a:t>
            </a:r>
            <a:r>
              <a:rPr lang="en-US" dirty="0" err="1" smtClean="0"/>
              <a:t>ekranga</a:t>
            </a:r>
            <a:r>
              <a:rPr lang="en-US" dirty="0" smtClean="0"/>
              <a:t> </a:t>
            </a:r>
            <a:r>
              <a:rPr lang="en-US" dirty="0" err="1" smtClean="0"/>
              <a:t>sig’maydigan</a:t>
            </a:r>
            <a:r>
              <a:rPr lang="en-US" dirty="0" smtClean="0"/>
              <a:t> </a:t>
            </a:r>
            <a:r>
              <a:rPr lang="en-US" dirty="0" err="1" smtClean="0"/>
              <a:t>obyektlarni</a:t>
            </a:r>
            <a:r>
              <a:rPr lang="en-US" dirty="0" smtClean="0"/>
              <a:t> </a:t>
            </a:r>
            <a:r>
              <a:rPr lang="en-US" dirty="0" err="1" smtClean="0"/>
              <a:t>ko’rsatish</a:t>
            </a:r>
            <a:r>
              <a:rPr lang="en-US" dirty="0" smtClean="0"/>
              <a:t> </a:t>
            </a:r>
            <a:r>
              <a:rPr lang="en-US" dirty="0" err="1" smtClean="0"/>
              <a:t>imkonini</a:t>
            </a:r>
            <a:r>
              <a:rPr lang="en-US" dirty="0" smtClean="0"/>
              <a:t> </a:t>
            </a:r>
            <a:r>
              <a:rPr lang="en-US" dirty="0" err="1" smtClean="0"/>
              <a:t>beruvchi</a:t>
            </a:r>
            <a:r>
              <a:rPr lang="en-US" dirty="0" smtClean="0"/>
              <a:t> </a:t>
            </a:r>
            <a:r>
              <a:rPr lang="en-US" dirty="0" err="1" smtClean="0"/>
              <a:t>yo’lakchalarni</a:t>
            </a:r>
            <a:r>
              <a:rPr lang="en-US" dirty="0" smtClean="0"/>
              <a:t> </a:t>
            </a:r>
            <a:r>
              <a:rPr lang="en-US" dirty="0" err="1" smtClean="0"/>
              <a:t>hosil</a:t>
            </a:r>
            <a:r>
              <a:rPr lang="en-US" dirty="0" smtClean="0"/>
              <a:t> </a:t>
            </a:r>
            <a:r>
              <a:rPr lang="en-US" dirty="0" err="1" smtClean="0"/>
              <a:t>qiladi</a:t>
            </a:r>
            <a:r>
              <a:rPr lang="en-US" dirty="0" smtClean="0"/>
              <a:t>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0888"/>
            <a:ext cx="5315654" cy="392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327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576" y="2204864"/>
            <a:ext cx="9144000" cy="914400"/>
          </a:xfrm>
        </p:spPr>
        <p:txBody>
          <a:bodyPr/>
          <a:lstStyle/>
          <a:p>
            <a:r>
              <a:rPr lang="en-US" sz="7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E’tiboringiz</a:t>
            </a:r>
            <a:r>
              <a:rPr lang="en-US" sz="7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7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uchun</a:t>
            </a:r>
            <a:r>
              <a:rPr lang="en-US" sz="7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7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raxmat</a:t>
            </a:r>
            <a:endParaRPr lang="ru-RU" sz="7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8748464" y="2132856"/>
            <a:ext cx="134616" cy="72008"/>
          </a:xfrm>
        </p:spPr>
        <p:txBody>
          <a:bodyPr/>
          <a:lstStyle/>
          <a:p>
            <a:r>
              <a:rPr lang="en-US" sz="100" dirty="0" smtClean="0"/>
              <a:t>.</a:t>
            </a:r>
            <a:endParaRPr lang="ru-RU" sz="100" dirty="0"/>
          </a:p>
        </p:txBody>
      </p:sp>
    </p:spTree>
    <p:extLst>
      <p:ext uri="{BB962C8B-B14F-4D97-AF65-F5344CB8AC3E}">
        <p14:creationId xmlns:p14="http://schemas.microsoft.com/office/powerpoint/2010/main" val="269648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780928"/>
            <a:ext cx="9144000" cy="9144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Maxzu7:Additional </a:t>
            </a:r>
            <a:r>
              <a:rPr lang="en-US" sz="6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kompanentlar</a:t>
            </a:r>
            <a:r>
              <a:rPr 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palitrasi</a:t>
            </a:r>
            <a:r>
              <a:rPr 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92480" y="5877272"/>
            <a:ext cx="99120" cy="142528"/>
          </a:xfrm>
        </p:spPr>
        <p:txBody>
          <a:bodyPr/>
          <a:lstStyle/>
          <a:p>
            <a:r>
              <a:rPr lang="en-US" sz="100" dirty="0" smtClean="0"/>
              <a:t>.</a:t>
            </a:r>
            <a:endParaRPr lang="ru-RU" sz="100" dirty="0"/>
          </a:p>
        </p:txBody>
      </p:sp>
    </p:spTree>
    <p:extLst>
      <p:ext uri="{BB962C8B-B14F-4D97-AF65-F5344CB8AC3E}">
        <p14:creationId xmlns:p14="http://schemas.microsoft.com/office/powerpoint/2010/main" val="340608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63575"/>
            <a:ext cx="9144000" cy="1298575"/>
          </a:xfrm>
        </p:spPr>
        <p:txBody>
          <a:bodyPr/>
          <a:lstStyle/>
          <a:p>
            <a:r>
              <a:rPr lang="en-US" b="1" dirty="0" smtClean="0">
                <a:solidFill>
                  <a:schemeClr val="tx1">
                    <a:lumMod val="75000"/>
                  </a:schemeClr>
                </a:solidFill>
              </a:rPr>
              <a:t>Additional </a:t>
            </a:r>
            <a:r>
              <a:rPr lang="en-US" b="1" dirty="0" err="1" smtClean="0">
                <a:solidFill>
                  <a:schemeClr val="tx1">
                    <a:lumMod val="75000"/>
                  </a:schemeClr>
                </a:solidFill>
              </a:rPr>
              <a:t>kompanentalar</a:t>
            </a:r>
            <a:r>
              <a:rPr lang="en-US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75000"/>
                  </a:schemeClr>
                </a:solidFill>
              </a:rPr>
              <a:t>palitrasi</a:t>
            </a:r>
            <a:endParaRPr lang="ru-RU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9552" y="1700808"/>
            <a:ext cx="8064896" cy="4305672"/>
          </a:xfrm>
          <a:ln>
            <a:noFill/>
          </a:ln>
        </p:spPr>
        <p:txBody>
          <a:bodyPr/>
          <a:lstStyle/>
          <a:p>
            <a:pPr>
              <a:buNone/>
            </a:pPr>
            <a:r>
              <a:rPr lang="en-US" sz="3200" dirty="0" err="1" smtClean="0"/>
              <a:t>TBitBtn</a:t>
            </a:r>
            <a:r>
              <a:rPr lang="en-US" sz="3200" dirty="0" smtClean="0"/>
              <a:t> –                  </a:t>
            </a:r>
            <a:r>
              <a:rPr lang="en-US" sz="3200" dirty="0" err="1" smtClean="0"/>
              <a:t>Tbuttonga</a:t>
            </a:r>
            <a:r>
              <a:rPr lang="en-US" sz="3200" dirty="0" smtClean="0"/>
              <a:t> </a:t>
            </a:r>
            <a:r>
              <a:rPr lang="en-US" sz="3200" dirty="0" err="1" smtClean="0"/>
              <a:t>o’xshash</a:t>
            </a:r>
            <a:r>
              <a:rPr lang="en-US" sz="3200" dirty="0" smtClean="0"/>
              <a:t> </a:t>
            </a:r>
            <a:r>
              <a:rPr lang="en-US" sz="3200" dirty="0" err="1" smtClean="0"/>
              <a:t>tugma</a:t>
            </a:r>
            <a:r>
              <a:rPr lang="en-US" sz="3200" dirty="0" smtClean="0"/>
              <a:t>, </a:t>
            </a:r>
            <a:r>
              <a:rPr lang="en-US" sz="3200" dirty="0" err="1" smtClean="0"/>
              <a:t>lekin</a:t>
            </a:r>
            <a:r>
              <a:rPr lang="en-US" sz="3200" dirty="0" smtClean="0"/>
              <a:t> </a:t>
            </a:r>
            <a:r>
              <a:rPr lang="en-US" sz="3200" dirty="0" err="1" smtClean="0"/>
              <a:t>unda</a:t>
            </a:r>
            <a:r>
              <a:rPr lang="en-US" sz="3200" dirty="0" smtClean="0"/>
              <a:t> </a:t>
            </a:r>
            <a:r>
              <a:rPr lang="en-US" sz="3200" dirty="0" err="1" smtClean="0"/>
              <a:t>tasvir</a:t>
            </a:r>
            <a:r>
              <a:rPr lang="en-US" sz="3200" dirty="0" smtClean="0"/>
              <a:t> (glyph)</a:t>
            </a:r>
            <a:r>
              <a:rPr lang="en-US" sz="3200" dirty="0" err="1" smtClean="0"/>
              <a:t>ni</a:t>
            </a:r>
            <a:r>
              <a:rPr lang="en-US" sz="3200" dirty="0" smtClean="0"/>
              <a:t> </a:t>
            </a:r>
            <a:r>
              <a:rPr lang="en-US" sz="3200" dirty="0" err="1" smtClean="0"/>
              <a:t>o’rnatish</a:t>
            </a:r>
            <a:endParaRPr lang="en-US" sz="3200" dirty="0" smtClean="0"/>
          </a:p>
          <a:p>
            <a:pPr>
              <a:buNone/>
            </a:pPr>
            <a:r>
              <a:rPr lang="en-US" sz="3200" dirty="0" err="1" smtClean="0"/>
              <a:t>mumkin</a:t>
            </a:r>
            <a:r>
              <a:rPr lang="en-US" sz="3200" dirty="0" smtClean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3275856" y="1654442"/>
            <a:ext cx="936104" cy="694438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455876" y="1844823"/>
            <a:ext cx="576064" cy="288033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US" sz="14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ok</a:t>
            </a:r>
            <a:endParaRPr kumimoji="0" lang="ru-RU" sz="1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64" y="3356992"/>
            <a:ext cx="327636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TSpeedButton</a:t>
            </a:r>
            <a:r>
              <a:rPr lang="en-US" sz="3200" dirty="0" smtClean="0"/>
              <a:t> -          </a:t>
            </a:r>
            <a:r>
              <a:rPr lang="en-US" sz="3200" dirty="0" err="1" smtClean="0"/>
              <a:t>buyruqlarga</a:t>
            </a:r>
            <a:r>
              <a:rPr lang="en-US" sz="3200" dirty="0" smtClean="0"/>
              <a:t> </a:t>
            </a:r>
            <a:r>
              <a:rPr lang="en-US" sz="3200" dirty="0" err="1" smtClean="0"/>
              <a:t>tezkor</a:t>
            </a:r>
            <a:r>
              <a:rPr lang="en-US" sz="3200" dirty="0" smtClean="0"/>
              <a:t> </a:t>
            </a:r>
            <a:r>
              <a:rPr lang="en-US" sz="3200" dirty="0" err="1" smtClean="0"/>
              <a:t>murojaat</a:t>
            </a:r>
            <a:r>
              <a:rPr lang="en-US" sz="3200" dirty="0" smtClean="0"/>
              <a:t> </a:t>
            </a:r>
            <a:r>
              <a:rPr lang="en-US" sz="3200" dirty="0" err="1" smtClean="0"/>
              <a:t>panelini</a:t>
            </a:r>
            <a:r>
              <a:rPr lang="en-US" sz="3200" dirty="0" smtClean="0"/>
              <a:t> </a:t>
            </a:r>
            <a:r>
              <a:rPr lang="en-US" sz="3200" dirty="0" err="1" smtClean="0"/>
              <a:t>yaratish</a:t>
            </a:r>
            <a:r>
              <a:rPr lang="en-US" sz="3200" dirty="0" smtClean="0"/>
              <a:t> </a:t>
            </a:r>
            <a:r>
              <a:rPr lang="en-US" sz="3200" dirty="0" err="1" smtClean="0"/>
              <a:t>tugmasi</a:t>
            </a:r>
            <a:r>
              <a:rPr lang="en-US" sz="3200" dirty="0" smtClean="0"/>
              <a:t>. </a:t>
            </a:r>
            <a:r>
              <a:rPr lang="en-US" sz="3200" dirty="0" err="1" smtClean="0"/>
              <a:t>Odatda</a:t>
            </a:r>
            <a:r>
              <a:rPr lang="en-US" sz="3200" dirty="0" smtClean="0"/>
              <a:t> </a:t>
            </a:r>
            <a:r>
              <a:rPr lang="en-US" sz="3200" dirty="0" err="1" smtClean="0"/>
              <a:t>bu</a:t>
            </a:r>
            <a:r>
              <a:rPr lang="en-US" sz="3200" dirty="0" smtClean="0"/>
              <a:t> </a:t>
            </a:r>
            <a:r>
              <a:rPr lang="en-US" sz="3200" dirty="0" err="1" smtClean="0"/>
              <a:t>tugmaga</a:t>
            </a:r>
            <a:r>
              <a:rPr lang="en-US" sz="3200" dirty="0" smtClean="0"/>
              <a:t> </a:t>
            </a:r>
            <a:r>
              <a:rPr lang="en-US" sz="3200" dirty="0" err="1" smtClean="0"/>
              <a:t>faqat</a:t>
            </a:r>
            <a:r>
              <a:rPr lang="en-US" sz="3200" dirty="0" smtClean="0"/>
              <a:t> </a:t>
            </a:r>
            <a:r>
              <a:rPr lang="en-US" sz="3200" dirty="0" err="1" smtClean="0"/>
              <a:t>tasvir</a:t>
            </a:r>
            <a:r>
              <a:rPr lang="en-US" sz="3200" dirty="0" smtClean="0"/>
              <a:t> (glyph) </a:t>
            </a:r>
            <a:r>
              <a:rPr lang="en-US" sz="3200" dirty="0" err="1" smtClean="0"/>
              <a:t>joylashtiriladi</a:t>
            </a:r>
            <a:r>
              <a:rPr lang="en-US" sz="3200" dirty="0" smtClean="0"/>
              <a:t>. </a:t>
            </a:r>
            <a:endParaRPr lang="ru-RU" sz="3200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2924944"/>
            <a:ext cx="8991600" cy="2790056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3923928" y="188640"/>
            <a:ext cx="720080" cy="72008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088042" y="286532"/>
            <a:ext cx="391852" cy="495672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6" name="Молния 5"/>
          <p:cNvSpPr/>
          <p:nvPr/>
        </p:nvSpPr>
        <p:spPr bwMode="auto">
          <a:xfrm rot="2007339">
            <a:off x="4194025" y="339753"/>
            <a:ext cx="179886" cy="305532"/>
          </a:xfrm>
          <a:prstGeom prst="lightningBol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8640960" cy="421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>
          <a:xfrm>
            <a:off x="179512" y="2852936"/>
            <a:ext cx="8640960" cy="914400"/>
          </a:xfrm>
        </p:spPr>
        <p:txBody>
          <a:bodyPr/>
          <a:lstStyle/>
          <a:p>
            <a:r>
              <a:rPr lang="en-US" sz="3200" b="1" dirty="0" smtClean="0"/>
              <a:t> </a:t>
            </a:r>
            <a:r>
              <a:rPr lang="en-US" sz="3200" b="1" dirty="0" err="1" smtClean="0"/>
              <a:t>TTabSet</a:t>
            </a:r>
            <a:r>
              <a:rPr lang="en-US" sz="3200" b="1" dirty="0" smtClean="0"/>
              <a:t> </a:t>
            </a:r>
            <a:r>
              <a:rPr lang="en-US" sz="3200" dirty="0" smtClean="0"/>
              <a:t>– </a:t>
            </a:r>
            <a:r>
              <a:rPr lang="en-US" sz="3200" dirty="0" err="1" smtClean="0"/>
              <a:t>Gorizontal</a:t>
            </a:r>
            <a:r>
              <a:rPr lang="en-US" sz="3200" dirty="0" smtClean="0"/>
              <a:t> </a:t>
            </a:r>
            <a:r>
              <a:rPr lang="en-US" sz="3200" dirty="0" err="1" smtClean="0"/>
              <a:t>sarlavhalar</a:t>
            </a:r>
            <a:r>
              <a:rPr lang="en-US" sz="3200" dirty="0" smtClean="0"/>
              <a:t>. </a:t>
            </a:r>
            <a:r>
              <a:rPr lang="en-US" sz="3200" dirty="0" err="1" smtClean="0"/>
              <a:t>Odatda</a:t>
            </a:r>
            <a:r>
              <a:rPr lang="en-US" sz="3200" dirty="0" smtClean="0"/>
              <a:t> </a:t>
            </a:r>
            <a:r>
              <a:rPr lang="en-US" sz="3200" dirty="0" err="1" smtClean="0"/>
              <a:t>ko’p</a:t>
            </a:r>
            <a:r>
              <a:rPr lang="en-US" sz="3200" dirty="0" smtClean="0"/>
              <a:t> </a:t>
            </a:r>
            <a:r>
              <a:rPr lang="en-US" sz="3200" dirty="0" err="1" smtClean="0"/>
              <a:t>sahifali</a:t>
            </a:r>
            <a:r>
              <a:rPr lang="en-US" sz="3200" dirty="0" smtClean="0"/>
              <a:t> </a:t>
            </a:r>
            <a:r>
              <a:rPr lang="en-US" sz="3200" dirty="0" err="1" smtClean="0"/>
              <a:t>oynalarni</a:t>
            </a:r>
            <a:r>
              <a:rPr lang="en-US" sz="3200" dirty="0" smtClean="0"/>
              <a:t> </a:t>
            </a:r>
            <a:r>
              <a:rPr lang="en-US" sz="3200" dirty="0" err="1" smtClean="0"/>
              <a:t>yaratish</a:t>
            </a:r>
            <a:r>
              <a:rPr lang="en-US" sz="3200" dirty="0" smtClean="0"/>
              <a:t> </a:t>
            </a:r>
            <a:r>
              <a:rPr lang="en-US" sz="3200" dirty="0" err="1" smtClean="0"/>
              <a:t>uchun</a:t>
            </a:r>
            <a:r>
              <a:rPr lang="en-US" sz="3200" dirty="0" smtClean="0"/>
              <a:t> </a:t>
            </a:r>
            <a:r>
              <a:rPr lang="en-US" sz="3200" dirty="0" err="1" smtClean="0"/>
              <a:t>TNoteBook</a:t>
            </a:r>
            <a:r>
              <a:rPr lang="en-US" sz="3200" dirty="0" smtClean="0"/>
              <a:t> </a:t>
            </a:r>
            <a:r>
              <a:rPr lang="en-US" sz="3200" dirty="0" err="1" smtClean="0"/>
              <a:t>bilan</a:t>
            </a:r>
            <a:r>
              <a:rPr lang="en-US" sz="3200" dirty="0" smtClean="0"/>
              <a:t> </a:t>
            </a:r>
            <a:r>
              <a:rPr lang="en-US" sz="3200" dirty="0" err="1" smtClean="0"/>
              <a:t>birgalikda</a:t>
            </a:r>
            <a:r>
              <a:rPr lang="en-US" sz="3200" dirty="0" smtClean="0"/>
              <a:t> </a:t>
            </a:r>
            <a:r>
              <a:rPr lang="en-US" sz="3200" dirty="0" err="1" smtClean="0"/>
              <a:t>qo’llanadi</a:t>
            </a:r>
            <a:r>
              <a:rPr lang="en-US" sz="3200" dirty="0" smtClean="0"/>
              <a:t>. </a:t>
            </a:r>
            <a:r>
              <a:rPr lang="en-US" sz="3200" dirty="0" err="1" smtClean="0"/>
              <a:t>Sahifalar</a:t>
            </a:r>
            <a:r>
              <a:rPr lang="en-US" sz="3200" dirty="0" smtClean="0"/>
              <a:t> </a:t>
            </a:r>
            <a:r>
              <a:rPr lang="en-US" sz="3200" dirty="0" err="1" smtClean="0"/>
              <a:t>nomlarini</a:t>
            </a:r>
            <a:r>
              <a:rPr lang="en-US" sz="3200" dirty="0" smtClean="0"/>
              <a:t> Tabs </a:t>
            </a:r>
            <a:r>
              <a:rPr lang="en-US" sz="3200" dirty="0" err="1" smtClean="0"/>
              <a:t>xususiyatida</a:t>
            </a:r>
            <a:r>
              <a:rPr lang="en-US" sz="3200" dirty="0" smtClean="0"/>
              <a:t> </a:t>
            </a:r>
            <a:r>
              <a:rPr lang="en-US" sz="3200" dirty="0" err="1" smtClean="0"/>
              <a:t>berish</a:t>
            </a:r>
            <a:r>
              <a:rPr lang="en-US" sz="3200" dirty="0" smtClean="0"/>
              <a:t> </a:t>
            </a:r>
            <a:r>
              <a:rPr lang="en-US" sz="3200" dirty="0" err="1" smtClean="0"/>
              <a:t>mumkin</a:t>
            </a:r>
            <a:r>
              <a:rPr lang="en-US" sz="3200" dirty="0" smtClean="0"/>
              <a:t>.: </a:t>
            </a:r>
            <a:r>
              <a:rPr lang="en-US" sz="3200" b="1" dirty="0" err="1" smtClean="0"/>
              <a:t>TNoteBook</a:t>
            </a:r>
            <a:r>
              <a:rPr lang="en-US" sz="3200" dirty="0" smtClean="0"/>
              <a:t> – </a:t>
            </a:r>
            <a:r>
              <a:rPr lang="en-US" sz="3200" dirty="0" err="1" smtClean="0"/>
              <a:t>ko’p</a:t>
            </a:r>
            <a:r>
              <a:rPr lang="en-US" sz="3200" dirty="0" smtClean="0"/>
              <a:t> </a:t>
            </a:r>
            <a:r>
              <a:rPr lang="en-US" sz="3200" dirty="0" err="1" smtClean="0"/>
              <a:t>sahifali</a:t>
            </a:r>
            <a:r>
              <a:rPr lang="en-US" sz="3200" dirty="0" smtClean="0"/>
              <a:t> </a:t>
            </a:r>
            <a:r>
              <a:rPr lang="en-US" sz="3200" dirty="0" err="1" smtClean="0"/>
              <a:t>muloqotni</a:t>
            </a:r>
            <a:r>
              <a:rPr lang="en-US" sz="3200" dirty="0" smtClean="0"/>
              <a:t> </a:t>
            </a:r>
            <a:r>
              <a:rPr lang="en-US" sz="3200" dirty="0" err="1" smtClean="0"/>
              <a:t>yaratish</a:t>
            </a:r>
            <a:r>
              <a:rPr lang="en-US" sz="3200" dirty="0" smtClean="0"/>
              <a:t> </a:t>
            </a:r>
            <a:r>
              <a:rPr lang="en-US" sz="3200" dirty="0" err="1" smtClean="0"/>
              <a:t>uchun</a:t>
            </a:r>
            <a:r>
              <a:rPr lang="en-US" sz="3200" dirty="0" smtClean="0"/>
              <a:t> </a:t>
            </a:r>
            <a:r>
              <a:rPr lang="en-US" sz="3200" dirty="0" err="1" smtClean="0"/>
              <a:t>mo’ljallanganyu</a:t>
            </a:r>
            <a:r>
              <a:rPr lang="en-US" sz="3200" dirty="0" smtClean="0"/>
              <a:t> </a:t>
            </a:r>
            <a:r>
              <a:rPr lang="en-US" sz="3200" dirty="0" err="1" smtClean="0"/>
              <a:t>bunda</a:t>
            </a:r>
            <a:r>
              <a:rPr lang="en-US" sz="3200" dirty="0" smtClean="0"/>
              <a:t> </a:t>
            </a:r>
            <a:r>
              <a:rPr lang="en-US" sz="3200" dirty="0" err="1" smtClean="0"/>
              <a:t>har</a:t>
            </a:r>
            <a:r>
              <a:rPr lang="en-US" sz="3200" dirty="0" smtClean="0"/>
              <a:t> </a:t>
            </a:r>
            <a:r>
              <a:rPr lang="en-US" sz="3200" dirty="0" err="1" smtClean="0"/>
              <a:t>bir</a:t>
            </a:r>
            <a:r>
              <a:rPr lang="en-US" sz="3200" dirty="0" smtClean="0"/>
              <a:t> </a:t>
            </a:r>
            <a:r>
              <a:rPr lang="en-US" sz="3200" dirty="0" err="1" smtClean="0"/>
              <a:t>sahifaning</a:t>
            </a:r>
            <a:r>
              <a:rPr lang="en-US" sz="3200" dirty="0" smtClean="0"/>
              <a:t> </a:t>
            </a:r>
            <a:r>
              <a:rPr lang="en-US" sz="3200" dirty="0" err="1" smtClean="0"/>
              <a:t>o’z</a:t>
            </a:r>
            <a:r>
              <a:rPr lang="en-US" sz="3200" dirty="0" smtClean="0"/>
              <a:t> </a:t>
            </a:r>
            <a:r>
              <a:rPr lang="en-US" sz="3200" dirty="0" err="1" smtClean="0"/>
              <a:t>obyektlar</a:t>
            </a:r>
            <a:r>
              <a:rPr lang="en-US" sz="3200" dirty="0" smtClean="0"/>
              <a:t> </a:t>
            </a:r>
            <a:r>
              <a:rPr lang="en-US" sz="3200" dirty="0" err="1" smtClean="0"/>
              <a:t>to’plami</a:t>
            </a:r>
            <a:r>
              <a:rPr lang="en-US" sz="3200" dirty="0" smtClean="0"/>
              <a:t> </a:t>
            </a:r>
            <a:r>
              <a:rPr lang="en-US" sz="3200" dirty="0" err="1" smtClean="0"/>
              <a:t>bo’ladi</a:t>
            </a:r>
            <a:r>
              <a:rPr lang="en-US" sz="3200" dirty="0" smtClean="0"/>
              <a:t>. </a:t>
            </a:r>
            <a:r>
              <a:rPr lang="en-US" sz="3200" dirty="0" err="1" smtClean="0"/>
              <a:t>Ko’pincha</a:t>
            </a:r>
            <a:r>
              <a:rPr lang="en-US" sz="3200" dirty="0" smtClean="0"/>
              <a:t> </a:t>
            </a:r>
            <a:r>
              <a:rPr lang="en-US" sz="3200" dirty="0" err="1" smtClean="0"/>
              <a:t>TtabSet</a:t>
            </a:r>
            <a:r>
              <a:rPr lang="en-US" sz="3200" dirty="0" smtClean="0"/>
              <a:t> </a:t>
            </a:r>
            <a:r>
              <a:rPr lang="en-US" sz="3200" dirty="0" err="1" smtClean="0"/>
              <a:t>bilan</a:t>
            </a:r>
            <a:r>
              <a:rPr lang="en-US" sz="3200" dirty="0" smtClean="0"/>
              <a:t> </a:t>
            </a:r>
            <a:r>
              <a:rPr lang="en-US" sz="3200" dirty="0" err="1" smtClean="0"/>
              <a:t>birgalikda</a:t>
            </a:r>
            <a:r>
              <a:rPr lang="en-US" sz="3200" dirty="0" smtClean="0"/>
              <a:t> </a:t>
            </a:r>
            <a:r>
              <a:rPr lang="en-US" sz="3200" dirty="0" err="1" smtClean="0"/>
              <a:t>ishlatiladi</a:t>
            </a:r>
            <a:r>
              <a:rPr lang="en-US" sz="3200" dirty="0" smtClean="0"/>
              <a:t>. </a:t>
            </a:r>
            <a:r>
              <a:rPr lang="en-US" sz="3200" b="1" dirty="0" err="1" smtClean="0"/>
              <a:t>TTabbedNotebook</a:t>
            </a:r>
            <a:r>
              <a:rPr lang="en-US" sz="3200" b="1" dirty="0" smtClean="0"/>
              <a:t> </a:t>
            </a:r>
            <a:r>
              <a:rPr lang="en-US" sz="3200" dirty="0" smtClean="0"/>
              <a:t>– </a:t>
            </a:r>
            <a:r>
              <a:rPr lang="en-US" sz="3200" dirty="0" err="1" smtClean="0"/>
              <a:t>sardavhalari</a:t>
            </a:r>
            <a:r>
              <a:rPr lang="en-US" sz="3200" dirty="0" smtClean="0"/>
              <a:t> </a:t>
            </a:r>
            <a:r>
              <a:rPr lang="en-US" sz="3200" dirty="0" err="1" smtClean="0"/>
              <a:t>o’zida</a:t>
            </a:r>
            <a:r>
              <a:rPr lang="en-US" sz="3200" dirty="0" smtClean="0"/>
              <a:t> </a:t>
            </a:r>
            <a:r>
              <a:rPr lang="en-US" sz="3200" dirty="0" err="1" smtClean="0"/>
              <a:t>bo’lgan</a:t>
            </a:r>
            <a:r>
              <a:rPr lang="en-US" sz="3200" dirty="0" smtClean="0"/>
              <a:t> </a:t>
            </a:r>
            <a:r>
              <a:rPr lang="en-US" sz="3200" dirty="0" err="1" smtClean="0"/>
              <a:t>ko’p</a:t>
            </a:r>
            <a:r>
              <a:rPr lang="en-US" sz="3200" dirty="0" smtClean="0"/>
              <a:t> </a:t>
            </a:r>
            <a:r>
              <a:rPr lang="en-US" sz="3200" dirty="0" err="1" smtClean="0"/>
              <a:t>sahifali</a:t>
            </a:r>
            <a:r>
              <a:rPr lang="en-US" sz="3200" dirty="0" smtClean="0"/>
              <a:t> </a:t>
            </a:r>
            <a:r>
              <a:rPr lang="en-US" sz="3200" dirty="0" err="1" smtClean="0"/>
              <a:t>muloqotlar</a:t>
            </a:r>
            <a:r>
              <a:rPr lang="en-US" sz="3200" dirty="0" smtClean="0"/>
              <a:t> </a:t>
            </a:r>
            <a:r>
              <a:rPr lang="en-US" sz="3200" dirty="0" err="1" smtClean="0"/>
              <a:t>yaratish</a:t>
            </a:r>
            <a:r>
              <a:rPr lang="en-US" sz="3200" dirty="0" smtClean="0"/>
              <a:t>. </a:t>
            </a:r>
            <a:endParaRPr lang="ru-RU" sz="3200" dirty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8532440" y="4509120"/>
            <a:ext cx="72008" cy="28803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00" dirty="0"/>
              <a:t> 	  </a:t>
            </a:r>
            <a:r>
              <a:rPr lang="ru-RU" sz="100" dirty="0" err="1" smtClean="0"/>
              <a:t>Обобщ</a:t>
            </a:r>
            <a:r>
              <a:rPr lang="en-US" sz="100" dirty="0" smtClean="0"/>
              <a:t>.</a:t>
            </a:r>
            <a:r>
              <a:rPr lang="ru-RU" sz="100" dirty="0" err="1" smtClean="0"/>
              <a:t>ите</a:t>
            </a:r>
            <a:r>
              <a:rPr lang="ru-RU" sz="100" dirty="0" smtClean="0"/>
              <a:t> </a:t>
            </a:r>
            <a:r>
              <a:rPr lang="ru-RU" sz="100" dirty="0"/>
              <a:t>описание исследования в 3—5 элементах списка:</a:t>
            </a:r>
          </a:p>
          <a:p>
            <a:pPr>
              <a:buFont typeface="Wingdings" pitchFamily="2" charset="2"/>
              <a:buNone/>
            </a:pPr>
            <a:endParaRPr lang="ru-RU" sz="100" dirty="0"/>
          </a:p>
          <a:p>
            <a:pPr lvl="1">
              <a:buFontTx/>
              <a:buChar char="•"/>
            </a:pPr>
            <a:r>
              <a:rPr lang="ru-RU" sz="100" dirty="0"/>
              <a:t>1</a:t>
            </a:r>
            <a:r>
              <a:rPr lang="ru-RU" sz="100" baseline="30000" dirty="0"/>
              <a:t>й</a:t>
            </a:r>
            <a:r>
              <a:rPr lang="ru-RU" sz="100" dirty="0"/>
              <a:t> элемент</a:t>
            </a:r>
          </a:p>
          <a:p>
            <a:pPr lvl="1">
              <a:buFontTx/>
              <a:buNone/>
            </a:pPr>
            <a:endParaRPr lang="ru-RU" sz="100" dirty="0"/>
          </a:p>
          <a:p>
            <a:pPr lvl="1">
              <a:buFontTx/>
              <a:buChar char="•"/>
            </a:pPr>
            <a:r>
              <a:rPr lang="ru-RU" sz="100" dirty="0"/>
              <a:t>2</a:t>
            </a:r>
            <a:r>
              <a:rPr lang="ru-RU" sz="100" baseline="30000" dirty="0"/>
              <a:t>й</a:t>
            </a:r>
            <a:r>
              <a:rPr lang="ru-RU" sz="100" dirty="0"/>
              <a:t> элемент</a:t>
            </a:r>
          </a:p>
          <a:p>
            <a:pPr lvl="1">
              <a:buFontTx/>
              <a:buChar char="•"/>
            </a:pPr>
            <a:endParaRPr lang="ru-RU" sz="100" dirty="0"/>
          </a:p>
          <a:p>
            <a:pPr lvl="1">
              <a:buFontTx/>
              <a:buChar char="•"/>
            </a:pPr>
            <a:r>
              <a:rPr lang="ru-RU" sz="100" dirty="0"/>
              <a:t>3</a:t>
            </a:r>
            <a:r>
              <a:rPr lang="ru-RU" sz="100" baseline="30000" dirty="0"/>
              <a:t>й</a:t>
            </a:r>
            <a:r>
              <a:rPr lang="ru-RU" sz="100" dirty="0"/>
              <a:t> элемент</a:t>
            </a:r>
          </a:p>
          <a:p>
            <a:pPr lvl="1">
              <a:buFontTx/>
              <a:buChar char="•"/>
            </a:pPr>
            <a:endParaRPr lang="ru-RU" sz="100" dirty="0"/>
          </a:p>
          <a:p>
            <a:pPr lvl="1">
              <a:buFontTx/>
              <a:buChar char="•"/>
            </a:pPr>
            <a:r>
              <a:rPr lang="ru-RU" sz="100" dirty="0"/>
              <a:t>4</a:t>
            </a:r>
            <a:r>
              <a:rPr lang="ru-RU" sz="100" baseline="30000" dirty="0"/>
              <a:t>й</a:t>
            </a:r>
            <a:r>
              <a:rPr lang="ru-RU" sz="100" dirty="0"/>
              <a:t> элемент</a:t>
            </a:r>
          </a:p>
          <a:p>
            <a:pPr lvl="1">
              <a:buFontTx/>
              <a:buChar char="•"/>
            </a:pPr>
            <a:endParaRPr lang="ru-RU" sz="100" dirty="0"/>
          </a:p>
          <a:p>
            <a:pPr lvl="1">
              <a:buFontTx/>
              <a:buChar char="•"/>
            </a:pPr>
            <a:r>
              <a:rPr lang="ru-RU" sz="100" dirty="0"/>
              <a:t>5</a:t>
            </a:r>
            <a:r>
              <a:rPr lang="ru-RU" sz="100" baseline="30000" dirty="0"/>
              <a:t>й</a:t>
            </a:r>
            <a:r>
              <a:rPr lang="ru-RU" sz="100" dirty="0"/>
              <a:t> элемент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414908" y="1268760"/>
            <a:ext cx="8458200" cy="990600"/>
          </a:xfrm>
        </p:spPr>
        <p:txBody>
          <a:bodyPr/>
          <a:lstStyle/>
          <a:p>
            <a:r>
              <a:rPr lang="en-US" sz="3200" dirty="0" err="1" smtClean="0"/>
              <a:t>TMaskEdit</a:t>
            </a:r>
            <a:r>
              <a:rPr lang="en-US" sz="3200" dirty="0" smtClean="0"/>
              <a:t> -          </a:t>
            </a:r>
            <a:r>
              <a:rPr lang="en-US" sz="3200" dirty="0" err="1" smtClean="0"/>
              <a:t>Tedit</a:t>
            </a:r>
            <a:r>
              <a:rPr lang="en-US" sz="3200" dirty="0" smtClean="0"/>
              <a:t> </a:t>
            </a:r>
            <a:r>
              <a:rPr lang="en-US" sz="3200" dirty="0" err="1" smtClean="0"/>
              <a:t>ga</a:t>
            </a:r>
            <a:r>
              <a:rPr lang="en-US" sz="3200" dirty="0" smtClean="0"/>
              <a:t> </a:t>
            </a:r>
            <a:r>
              <a:rPr lang="en-US" sz="3200" dirty="0" err="1" smtClean="0"/>
              <a:t>o’xshash</a:t>
            </a:r>
            <a:r>
              <a:rPr lang="en-US" sz="3200" dirty="0" smtClean="0"/>
              <a:t>, </a:t>
            </a:r>
            <a:r>
              <a:rPr lang="en-US" sz="3200" dirty="0" err="1" smtClean="0"/>
              <a:t>lekin</a:t>
            </a:r>
            <a:r>
              <a:rPr lang="en-US" sz="3200" dirty="0" smtClean="0"/>
              <a:t>, </a:t>
            </a:r>
            <a:r>
              <a:rPr lang="en-US" sz="3200" dirty="0" err="1" smtClean="0"/>
              <a:t>kiritishni</a:t>
            </a:r>
            <a:r>
              <a:rPr lang="en-US" sz="3200" dirty="0" smtClean="0"/>
              <a:t> </a:t>
            </a:r>
            <a:r>
              <a:rPr lang="en-US" sz="3200" dirty="0" err="1" smtClean="0"/>
              <a:t>formatlash</a:t>
            </a:r>
            <a:r>
              <a:rPr lang="en-US" sz="3200" dirty="0" smtClean="0"/>
              <a:t> </a:t>
            </a:r>
            <a:r>
              <a:rPr lang="en-US" sz="3200" dirty="0" err="1" smtClean="0"/>
              <a:t>mumkin</a:t>
            </a:r>
            <a:r>
              <a:rPr lang="en-US" sz="3200" dirty="0" smtClean="0"/>
              <a:t>. Format </a:t>
            </a:r>
            <a:r>
              <a:rPr lang="en-US" sz="3200" dirty="0" err="1" smtClean="0"/>
              <a:t>EditMask</a:t>
            </a:r>
            <a:r>
              <a:rPr lang="en-US" sz="3200" dirty="0" smtClean="0"/>
              <a:t> </a:t>
            </a:r>
            <a:r>
              <a:rPr lang="en-US" sz="3200" dirty="0" err="1" smtClean="0"/>
              <a:t>xususiyatida</a:t>
            </a:r>
            <a:r>
              <a:rPr lang="en-US" sz="3200" dirty="0" smtClean="0"/>
              <a:t> </a:t>
            </a:r>
            <a:r>
              <a:rPr lang="en-US" sz="3200" dirty="0" err="1" smtClean="0"/>
              <a:t>aniqlanadi</a:t>
            </a:r>
            <a:r>
              <a:rPr lang="en-US" sz="3200" dirty="0" smtClean="0"/>
              <a:t>. </a:t>
            </a:r>
            <a:endParaRPr lang="ru-RU" sz="3200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 flipH="1">
            <a:off x="7696200" y="6583680"/>
            <a:ext cx="260176" cy="45719"/>
          </a:xfrm>
        </p:spPr>
        <p:txBody>
          <a:bodyPr/>
          <a:lstStyle/>
          <a:p>
            <a:pPr algn="l"/>
            <a:r>
              <a:rPr lang="en-US" sz="100" dirty="0" smtClean="0"/>
              <a:t>.</a:t>
            </a:r>
            <a:endParaRPr lang="ru-RU" sz="100" dirty="0"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3317775" y="642215"/>
            <a:ext cx="1152128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sm" len="sm"/>
            <a:tailEnd type="none" w="sm" len="sm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481718" y="822235"/>
            <a:ext cx="882435" cy="3600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   ## I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84984"/>
            <a:ext cx="532859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sv-SE" dirty="0" smtClean="0"/>
              <a:t>TStringGrid -matnli ma`lumotlarni jadval ko’rinishida chiqaradi. </a:t>
            </a:r>
            <a:endParaRPr lang="ru-RU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66800" y="2362200"/>
            <a:ext cx="7010400" cy="3352800"/>
          </a:xfrm>
        </p:spPr>
        <p:txBody>
          <a:bodyPr/>
          <a:lstStyle/>
          <a:p>
            <a:pPr marL="68263" indent="-3175">
              <a:buFont typeface="Wingdings" pitchFamily="2" charset="2"/>
              <a:buNone/>
            </a:pPr>
            <a:endParaRPr lang="ru-RU" dirty="0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48878"/>
            <a:ext cx="6984776" cy="356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5515" y="908720"/>
            <a:ext cx="9144000" cy="914400"/>
          </a:xfrm>
        </p:spPr>
        <p:txBody>
          <a:bodyPr/>
          <a:lstStyle/>
          <a:p>
            <a:r>
              <a:rPr lang="en-US" dirty="0" err="1" smtClean="0"/>
              <a:t>TDrawGrid</a:t>
            </a:r>
            <a:r>
              <a:rPr lang="en-US" dirty="0" smtClean="0"/>
              <a:t> - </a:t>
            </a:r>
            <a:r>
              <a:rPr lang="en-US" dirty="0" err="1" smtClean="0"/>
              <a:t>ixtiyoriy</a:t>
            </a:r>
            <a:r>
              <a:rPr lang="en-US" dirty="0" smtClean="0"/>
              <a:t> </a:t>
            </a:r>
            <a:r>
              <a:rPr lang="en-US" dirty="0" err="1" smtClean="0"/>
              <a:t>tipdagi</a:t>
            </a:r>
            <a:r>
              <a:rPr lang="en-US" dirty="0" smtClean="0"/>
              <a:t> </a:t>
            </a:r>
            <a:r>
              <a:rPr lang="en-US" dirty="0" err="1" smtClean="0"/>
              <a:t>ma`lumotlarni</a:t>
            </a:r>
            <a:r>
              <a:rPr lang="en-US" dirty="0" smtClean="0"/>
              <a:t> </a:t>
            </a:r>
            <a:r>
              <a:rPr lang="en-US" dirty="0" err="1" smtClean="0"/>
              <a:t>jadval</a:t>
            </a:r>
            <a:r>
              <a:rPr lang="en-US" dirty="0" smtClean="0"/>
              <a:t> </a:t>
            </a:r>
            <a:r>
              <a:rPr lang="en-US" dirty="0" err="1" smtClean="0"/>
              <a:t>ko’rinishida</a:t>
            </a:r>
            <a:r>
              <a:rPr lang="en-US" dirty="0" smtClean="0"/>
              <a:t> </a:t>
            </a:r>
            <a:r>
              <a:rPr lang="en-US" dirty="0" err="1" smtClean="0"/>
              <a:t>chiqaradi</a:t>
            </a:r>
            <a:r>
              <a:rPr lang="en-US" dirty="0" smtClean="0"/>
              <a:t>. </a:t>
            </a:r>
            <a:endParaRPr lang="ru-RU" dirty="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 flipV="1">
            <a:off x="7802880" y="5714999"/>
            <a:ext cx="45719" cy="45719"/>
          </a:xfrm>
        </p:spPr>
        <p:txBody>
          <a:bodyPr/>
          <a:lstStyle/>
          <a:p>
            <a:pPr algn="l"/>
            <a:endParaRPr lang="ru-RU" sz="100" dirty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04864"/>
            <a:ext cx="446449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323528" y="980728"/>
            <a:ext cx="8382000" cy="1066800"/>
          </a:xfrm>
        </p:spPr>
        <p:txBody>
          <a:bodyPr/>
          <a:lstStyle/>
          <a:p>
            <a:r>
              <a:rPr lang="en-US" dirty="0" err="1" smtClean="0"/>
              <a:t>TImage</a:t>
            </a:r>
            <a:r>
              <a:rPr lang="en-US" dirty="0" smtClean="0"/>
              <a:t> - </a:t>
            </a:r>
            <a:r>
              <a:rPr lang="en-US" dirty="0" err="1" smtClean="0"/>
              <a:t>formada</a:t>
            </a:r>
            <a:r>
              <a:rPr lang="en-US" dirty="0" smtClean="0"/>
              <a:t> </a:t>
            </a:r>
            <a:r>
              <a:rPr lang="en-US" dirty="0" err="1" smtClean="0"/>
              <a:t>grafik</a:t>
            </a:r>
            <a:r>
              <a:rPr lang="en-US" dirty="0" smtClean="0"/>
              <a:t> </a:t>
            </a:r>
            <a:r>
              <a:rPr lang="en-US" dirty="0" err="1" smtClean="0"/>
              <a:t>tasvirlarni</a:t>
            </a:r>
            <a:r>
              <a:rPr lang="en-US" dirty="0" smtClean="0"/>
              <a:t> </a:t>
            </a:r>
            <a:r>
              <a:rPr lang="en-US" dirty="0" err="1" smtClean="0"/>
              <a:t>namoyish</a:t>
            </a:r>
            <a:r>
              <a:rPr lang="en-US" dirty="0" smtClean="0"/>
              <a:t> </a:t>
            </a:r>
            <a:r>
              <a:rPr lang="en-US" dirty="0" err="1" smtClean="0"/>
              <a:t>qiladiotobrajaet</a:t>
            </a:r>
            <a:r>
              <a:rPr lang="en-US" dirty="0" smtClean="0"/>
              <a:t>. </a:t>
            </a:r>
            <a:r>
              <a:rPr lang="en-US" dirty="0" err="1" smtClean="0"/>
              <a:t>Asosan</a:t>
            </a:r>
            <a:r>
              <a:rPr lang="en-US" dirty="0" smtClean="0"/>
              <a:t> BMP, ICO, WMF </a:t>
            </a:r>
            <a:r>
              <a:rPr lang="en-US" dirty="0" err="1" smtClean="0"/>
              <a:t>fayllarni</a:t>
            </a:r>
            <a:r>
              <a:rPr lang="en-US" dirty="0" smtClean="0"/>
              <a:t> </a:t>
            </a:r>
            <a:r>
              <a:rPr lang="en-US" dirty="0" err="1" smtClean="0"/>
              <a:t>qabul</a:t>
            </a:r>
            <a:r>
              <a:rPr lang="en-US" dirty="0" smtClean="0"/>
              <a:t> </a:t>
            </a:r>
            <a:r>
              <a:rPr lang="en-US" dirty="0" err="1" smtClean="0"/>
              <a:t>qiladi</a:t>
            </a:r>
            <a:r>
              <a:rPr lang="en-US" dirty="0" smtClean="0"/>
              <a:t>. </a:t>
            </a:r>
            <a:endParaRPr lang="ru-RU" dirty="0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71600" y="2362200"/>
            <a:ext cx="6096000" cy="3352800"/>
          </a:xfrm>
        </p:spPr>
        <p:txBody>
          <a:bodyPr/>
          <a:lstStyle/>
          <a:p>
            <a:pPr algn="l"/>
            <a:endParaRPr lang="ru-RU" dirty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864096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 for science fair project">
  <a:themeElements>
    <a:clrScheme name="ms_edscifair_tp01018373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ms_edscifair_tp01018373">
      <a:majorFont>
        <a:latin typeface="Verdana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ms_edscifair_tp01018373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scifair_tp01018373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scifair_tp01018373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scifair_tp01018373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for science fair project</Template>
  <TotalTime>66</TotalTime>
  <Words>214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Presentation for science fair project</vt:lpstr>
      <vt:lpstr>Additional komponentlar palitrasi</vt:lpstr>
      <vt:lpstr>Maxzu7:Additional kompanentlar palitrasi  </vt:lpstr>
      <vt:lpstr>Additional kompanentalar palitrasi</vt:lpstr>
      <vt:lpstr>TSpeedButton -          buyruqlarga tezkor murojaat panelini yaratish tugmasi. Odatda bu tugmaga faqat tasvir (glyph) joylashtiriladi. </vt:lpstr>
      <vt:lpstr> TTabSet – Gorizontal sarlavhalar. Odatda ko’p sahifali oynalarni yaratish uchun TNoteBook bilan birgalikda qo’llanadi. Sahifalar nomlarini Tabs xususiyatida berish mumkin.: TNoteBook – ko’p sahifali muloqotni yaratish uchun mo’ljallanganyu bunda har bir sahifaning o’z obyektlar to’plami bo’ladi. Ko’pincha TtabSet bilan birgalikda ishlatiladi. TTabbedNotebook – sardavhalari o’zida bo’lgan ko’p sahifali muloqotlar yaratish. </vt:lpstr>
      <vt:lpstr>TMaskEdit -          Tedit ga o’xshash, lekin, kiritishni formatlash mumkin. Format EditMask xususiyatida aniqlanadi. </vt:lpstr>
      <vt:lpstr>TTStringGrid -matnli ma`lumotlarni jadval ko’rinishida chiqaradi. </vt:lpstr>
      <vt:lpstr>TDrawGrid - ixtiyoriy tipdagi ma`lumotlarni jadval ko’rinishida chiqaradi. </vt:lpstr>
      <vt:lpstr>TImage - formada grafik tasvirlarni namoyish qiladiotobrajaet. Asosan BMP, ICO, WMF fayllarni qabul qiladi. </vt:lpstr>
      <vt:lpstr>TShape - formada oddiy grafik obyekt (aylana, kvadrat ...)larni namoyish qiladi.</vt:lpstr>
      <vt:lpstr>TBevel - interfeysni relefli bezash uchun xizmat qiladi </vt:lpstr>
      <vt:lpstr>THeader – jadvallar uchun o’zgaruvchan kenglikka ega bo’lgan sarlavhalarni saqlaydi. </vt:lpstr>
      <vt:lpstr>TScrollBox - formada ekranga sig’maydigan obyektlarni ko’rsatish imkonini beruvchi yo’lakchalarni hosil qiladi. </vt:lpstr>
      <vt:lpstr>E’tiboringiz uchun raxmat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Additional komponentlar palitrasi</dc:title>
  <dc:creator>DS</dc:creator>
  <cp:lastModifiedBy>DS</cp:lastModifiedBy>
  <cp:revision>9</cp:revision>
  <dcterms:created xsi:type="dcterms:W3CDTF">2019-12-18T05:51:30Z</dcterms:created>
  <dcterms:modified xsi:type="dcterms:W3CDTF">2019-12-18T06:59:06Z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TC010183731049</vt:lpwstr>
  </property>
</Properties>
</file>