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8" r:id="rId3"/>
    <p:sldId id="257" r:id="rId4"/>
    <p:sldId id="258" r:id="rId5"/>
    <p:sldId id="259" r:id="rId6"/>
    <p:sldId id="260" r:id="rId7"/>
    <p:sldId id="261" r:id="rId8"/>
    <p:sldId id="262" r:id="rId9"/>
    <p:sldId id="269" r:id="rId10"/>
    <p:sldId id="263" r:id="rId11"/>
    <p:sldId id="264" r:id="rId12"/>
    <p:sldId id="270" r:id="rId13"/>
    <p:sldId id="265" r:id="rId14"/>
    <p:sldId id="266" r:id="rId15"/>
    <p:sldId id="267"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96" y="-90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18.12.2019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18.12.2019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18.12.2019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18.12.2019</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908720"/>
            <a:ext cx="7175351" cy="1793167"/>
          </a:xfrm>
        </p:spPr>
        <p:txBody>
          <a:bodyPr/>
          <a:lstStyle/>
          <a:p>
            <a:pPr algn="ctr"/>
            <a:r>
              <a:rPr lang="en-US" dirty="0" smtClean="0"/>
              <a:t>8-DARSLIK</a:t>
            </a:r>
            <a:br>
              <a:rPr lang="en-US" dirty="0" smtClean="0"/>
            </a:br>
            <a:r>
              <a:rPr lang="en-US" dirty="0" smtClean="0"/>
              <a:t>MAVZU: Delphi </a:t>
            </a:r>
            <a:r>
              <a:rPr lang="en-US" dirty="0" err="1" smtClean="0"/>
              <a:t>dasturlari</a:t>
            </a:r>
            <a:r>
              <a:rPr lang="en-US" dirty="0" smtClean="0"/>
              <a:t>. </a:t>
            </a:r>
            <a:r>
              <a:rPr lang="en-US" dirty="0" err="1" smtClean="0"/>
              <a:t>Loyiha</a:t>
            </a:r>
            <a:r>
              <a:rPr lang="en-US" dirty="0" smtClean="0"/>
              <a:t> </a:t>
            </a:r>
            <a:r>
              <a:rPr lang="en-US" dirty="0" err="1" smtClean="0"/>
              <a:t>va</a:t>
            </a:r>
            <a:r>
              <a:rPr lang="en-US" dirty="0" smtClean="0"/>
              <a:t> </a:t>
            </a:r>
            <a:r>
              <a:rPr lang="en-US" dirty="0" err="1" smtClean="0"/>
              <a:t>modul</a:t>
            </a:r>
            <a:endParaRPr lang="ru-RU" dirty="0"/>
          </a:p>
        </p:txBody>
      </p:sp>
    </p:spTree>
    <p:extLst>
      <p:ext uri="{BB962C8B-B14F-4D97-AF65-F5344CB8AC3E}">
        <p14:creationId xmlns:p14="http://schemas.microsoft.com/office/powerpoint/2010/main" val="1787912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836712"/>
            <a:ext cx="7550224" cy="5249520"/>
          </a:xfrm>
        </p:spPr>
        <p:txBody>
          <a:bodyPr/>
          <a:lstStyle/>
          <a:p>
            <a:pPr algn="ctr"/>
            <a:r>
              <a:rPr lang="en-US" sz="2200" dirty="0" err="1">
                <a:effectLst/>
              </a:rPr>
              <a:t>Var</a:t>
            </a:r>
            <a:r>
              <a:rPr lang="en-US" sz="2200" dirty="0">
                <a:effectLst/>
              </a:rPr>
              <a:t> </a:t>
            </a:r>
            <a:r>
              <a:rPr lang="en-US" sz="2200" dirty="0" err="1">
                <a:effectLst/>
              </a:rPr>
              <a:t>bo’limida</a:t>
            </a:r>
            <a:r>
              <a:rPr lang="en-US" sz="2200" dirty="0">
                <a:effectLst/>
              </a:rPr>
              <a:t> </a:t>
            </a:r>
            <a:r>
              <a:rPr lang="en-US" sz="2200" dirty="0" err="1">
                <a:effectLst/>
              </a:rPr>
              <a:t>dasturchi</a:t>
            </a:r>
            <a:r>
              <a:rPr lang="en-US" sz="2200" dirty="0">
                <a:effectLst/>
              </a:rPr>
              <a:t> </a:t>
            </a:r>
            <a:r>
              <a:rPr lang="en-US" sz="2200" dirty="0" err="1">
                <a:effectLst/>
              </a:rPr>
              <a:t>tomonidan</a:t>
            </a:r>
            <a:r>
              <a:rPr lang="en-US" sz="2200" dirty="0">
                <a:effectLst/>
              </a:rPr>
              <a:t> </a:t>
            </a:r>
            <a:r>
              <a:rPr lang="en-US" sz="2200" dirty="0" err="1">
                <a:effectLst/>
              </a:rPr>
              <a:t>turi</a:t>
            </a:r>
            <a:r>
              <a:rPr lang="en-US" sz="2200" dirty="0">
                <a:effectLst/>
              </a:rPr>
              <a:t> </a:t>
            </a:r>
            <a:r>
              <a:rPr lang="en-US" sz="2200" dirty="0" err="1">
                <a:effectLst/>
              </a:rPr>
              <a:t>aniqlangan</a:t>
            </a:r>
            <a:r>
              <a:rPr lang="en-US" sz="2200" dirty="0">
                <a:effectLst/>
              </a:rPr>
              <a:t> </a:t>
            </a:r>
            <a:r>
              <a:rPr lang="en-US" sz="2200" dirty="0" err="1">
                <a:effectLst/>
              </a:rPr>
              <a:t>uchta</a:t>
            </a:r>
            <a:r>
              <a:rPr lang="en-US" sz="2200" dirty="0">
                <a:effectLst/>
              </a:rPr>
              <a:t> Color1,Color2,Color3 </a:t>
            </a:r>
            <a:r>
              <a:rPr lang="en-US" sz="2200" dirty="0" err="1">
                <a:effectLst/>
              </a:rPr>
              <a:t>o’zgaruvchilar</a:t>
            </a:r>
            <a:r>
              <a:rPr lang="en-US" sz="2200" dirty="0">
                <a:effectLst/>
              </a:rPr>
              <a:t> </a:t>
            </a:r>
            <a:r>
              <a:rPr lang="en-US" sz="2200" dirty="0" err="1">
                <a:effectLst/>
              </a:rPr>
              <a:t>tavsiflanmoqda.Bu</a:t>
            </a:r>
            <a:r>
              <a:rPr lang="en-US" sz="2200" dirty="0">
                <a:effectLst/>
              </a:rPr>
              <a:t> </a:t>
            </a:r>
            <a:r>
              <a:rPr lang="en-US" sz="2200" dirty="0" err="1">
                <a:effectLst/>
              </a:rPr>
              <a:t>o’zgaruvchilarni</a:t>
            </a:r>
            <a:r>
              <a:rPr lang="en-US" sz="2200" dirty="0">
                <a:effectLst/>
              </a:rPr>
              <a:t> to’</a:t>
            </a:r>
            <a:r>
              <a:rPr lang="ru-RU" sz="2200" dirty="0">
                <a:effectLst/>
              </a:rPr>
              <a:t>ғ</a:t>
            </a:r>
            <a:r>
              <a:rPr lang="en-US" sz="2200" dirty="0" err="1">
                <a:effectLst/>
              </a:rPr>
              <a:t>ridan</a:t>
            </a:r>
            <a:r>
              <a:rPr lang="en-US" sz="2200" dirty="0">
                <a:effectLst/>
              </a:rPr>
              <a:t> to’</a:t>
            </a:r>
            <a:r>
              <a:rPr lang="ru-RU" sz="2200" dirty="0">
                <a:effectLst/>
              </a:rPr>
              <a:t>ғ</a:t>
            </a:r>
            <a:r>
              <a:rPr lang="en-US" sz="2200" dirty="0" err="1">
                <a:effectLst/>
              </a:rPr>
              <a:t>ri</a:t>
            </a:r>
            <a:r>
              <a:rPr lang="en-US" sz="2200" dirty="0">
                <a:effectLst/>
              </a:rPr>
              <a:t> </a:t>
            </a:r>
            <a:r>
              <a:rPr lang="en-US" sz="2200" dirty="0" err="1">
                <a:effectLst/>
              </a:rPr>
              <a:t>quyidagicha</a:t>
            </a:r>
            <a:r>
              <a:rPr lang="en-US" sz="2200" dirty="0">
                <a:effectLst/>
              </a:rPr>
              <a:t> ham </a:t>
            </a:r>
            <a:r>
              <a:rPr lang="en-US" sz="2200" dirty="0" err="1">
                <a:effectLst/>
              </a:rPr>
              <a:t>tavsiflash</a:t>
            </a:r>
            <a:r>
              <a:rPr lang="en-US" sz="2200" dirty="0">
                <a:effectLst/>
              </a:rPr>
              <a:t> </a:t>
            </a:r>
            <a:r>
              <a:rPr lang="en-US" sz="2200" dirty="0" err="1">
                <a:effectLst/>
              </a:rPr>
              <a:t>mumkin</a:t>
            </a:r>
            <a:r>
              <a:rPr lang="en-US" sz="2200" dirty="0">
                <a:effectLst/>
              </a:rPr>
              <a:t>. </a:t>
            </a:r>
            <a:r>
              <a:rPr lang="en-US" sz="2200" dirty="0" err="1">
                <a:effectLst/>
              </a:rPr>
              <a:t>Var</a:t>
            </a:r>
            <a:r>
              <a:rPr lang="en-US" sz="2200" dirty="0">
                <a:effectLst/>
              </a:rPr>
              <a:t> Color1,Color2,Color3: (</a:t>
            </a:r>
            <a:r>
              <a:rPr lang="en-US" sz="2200" dirty="0" err="1">
                <a:effectLst/>
              </a:rPr>
              <a:t>Red,Blue,Black</a:t>
            </a:r>
            <a:r>
              <a:rPr lang="en-US" sz="2200" dirty="0">
                <a:effectLst/>
              </a:rPr>
              <a:t>); </a:t>
            </a:r>
            <a:r>
              <a:rPr lang="en-US" sz="2200" dirty="0" err="1">
                <a:effectLst/>
              </a:rPr>
              <a:t>Standart</a:t>
            </a:r>
            <a:r>
              <a:rPr lang="en-US" sz="2200" dirty="0">
                <a:effectLst/>
              </a:rPr>
              <a:t> </a:t>
            </a:r>
            <a:r>
              <a:rPr lang="en-US" sz="2200" dirty="0" err="1">
                <a:effectLst/>
              </a:rPr>
              <a:t>turlarni</a:t>
            </a:r>
            <a:r>
              <a:rPr lang="en-US" sz="2200" dirty="0">
                <a:effectLst/>
              </a:rPr>
              <a:t> Type </a:t>
            </a:r>
            <a:r>
              <a:rPr lang="en-US" sz="2200" dirty="0" err="1">
                <a:effectLst/>
              </a:rPr>
              <a:t>bo’limida</a:t>
            </a:r>
            <a:r>
              <a:rPr lang="en-US" sz="2200" dirty="0">
                <a:effectLst/>
              </a:rPr>
              <a:t> </a:t>
            </a:r>
            <a:r>
              <a:rPr lang="en-US" sz="2200" dirty="0" err="1">
                <a:effectLst/>
              </a:rPr>
              <a:t>tavsiflash</a:t>
            </a:r>
            <a:r>
              <a:rPr lang="en-US" sz="2200" dirty="0">
                <a:effectLst/>
              </a:rPr>
              <a:t> </a:t>
            </a:r>
            <a:r>
              <a:rPr lang="en-US" sz="2200" dirty="0" err="1">
                <a:effectLst/>
              </a:rPr>
              <a:t>shart</a:t>
            </a:r>
            <a:r>
              <a:rPr lang="en-US" sz="2200" dirty="0">
                <a:effectLst/>
              </a:rPr>
              <a:t> </a:t>
            </a:r>
            <a:r>
              <a:rPr lang="en-US" sz="2200" dirty="0" err="1">
                <a:effectLst/>
              </a:rPr>
              <a:t>emas</a:t>
            </a:r>
            <a:r>
              <a:rPr lang="en-US" sz="2200" dirty="0">
                <a:effectLst/>
              </a:rPr>
              <a:t>, </a:t>
            </a:r>
            <a:r>
              <a:rPr lang="en-US" sz="2200" dirty="0" err="1">
                <a:effectLst/>
              </a:rPr>
              <a:t>ularni</a:t>
            </a:r>
            <a:r>
              <a:rPr lang="en-US" sz="2200" dirty="0">
                <a:effectLst/>
              </a:rPr>
              <a:t> to’</a:t>
            </a:r>
            <a:r>
              <a:rPr lang="ru-RU" sz="2200" dirty="0">
                <a:effectLst/>
              </a:rPr>
              <a:t>ғ</a:t>
            </a:r>
            <a:r>
              <a:rPr lang="en-US" sz="2200" dirty="0" err="1">
                <a:effectLst/>
              </a:rPr>
              <a:t>ridan</a:t>
            </a:r>
            <a:r>
              <a:rPr lang="en-US" sz="2200" dirty="0">
                <a:effectLst/>
              </a:rPr>
              <a:t> to’</a:t>
            </a:r>
            <a:r>
              <a:rPr lang="ru-RU" sz="2200" dirty="0">
                <a:effectLst/>
              </a:rPr>
              <a:t>ғ</a:t>
            </a:r>
            <a:r>
              <a:rPr lang="en-US" sz="2200" dirty="0" err="1">
                <a:effectLst/>
              </a:rPr>
              <a:t>ri</a:t>
            </a:r>
            <a:r>
              <a:rPr lang="en-US" sz="2200" dirty="0">
                <a:effectLst/>
              </a:rPr>
              <a:t> </a:t>
            </a:r>
            <a:r>
              <a:rPr lang="en-US" sz="2200" dirty="0" err="1">
                <a:effectLst/>
              </a:rPr>
              <a:t>Var</a:t>
            </a:r>
            <a:r>
              <a:rPr lang="en-US" sz="2200" dirty="0">
                <a:effectLst/>
              </a:rPr>
              <a:t> </a:t>
            </a:r>
            <a:r>
              <a:rPr lang="en-US" sz="2200" dirty="0" err="1">
                <a:effectLst/>
              </a:rPr>
              <a:t>bo’limida</a:t>
            </a:r>
            <a:r>
              <a:rPr lang="en-US" sz="2200" dirty="0">
                <a:effectLst/>
              </a:rPr>
              <a:t> </a:t>
            </a:r>
            <a:r>
              <a:rPr lang="en-US" sz="2200" dirty="0" err="1">
                <a:effectLst/>
              </a:rPr>
              <a:t>tavsiflash</a:t>
            </a:r>
            <a:r>
              <a:rPr lang="en-US" sz="2200" dirty="0">
                <a:effectLst/>
              </a:rPr>
              <a:t> </a:t>
            </a:r>
            <a:r>
              <a:rPr lang="en-US" sz="2200" dirty="0" err="1">
                <a:effectLst/>
              </a:rPr>
              <a:t>mumkin</a:t>
            </a:r>
            <a:r>
              <a:rPr lang="en-US" sz="2200" dirty="0">
                <a:effectLst/>
              </a:rPr>
              <a:t>. </a:t>
            </a:r>
            <a:r>
              <a:rPr lang="en-US" sz="2200" dirty="0" err="1">
                <a:effectLst/>
              </a:rPr>
              <a:t>Delphida</a:t>
            </a:r>
            <a:r>
              <a:rPr lang="en-US" sz="2200" dirty="0">
                <a:effectLst/>
              </a:rPr>
              <a:t> </a:t>
            </a:r>
            <a:r>
              <a:rPr lang="en-US" sz="2200" dirty="0" err="1">
                <a:effectLst/>
              </a:rPr>
              <a:t>standart</a:t>
            </a:r>
            <a:r>
              <a:rPr lang="en-US" sz="2200" dirty="0">
                <a:effectLst/>
              </a:rPr>
              <a:t> </a:t>
            </a:r>
            <a:r>
              <a:rPr lang="en-US" sz="2200" dirty="0" err="1">
                <a:effectLst/>
              </a:rPr>
              <a:t>turlarni</a:t>
            </a:r>
            <a:r>
              <a:rPr lang="en-US" sz="2200" dirty="0">
                <a:effectLst/>
              </a:rPr>
              <a:t> </a:t>
            </a:r>
            <a:r>
              <a:rPr lang="en-US" sz="2200" dirty="0" err="1">
                <a:effectLst/>
              </a:rPr>
              <a:t>quyidagicha</a:t>
            </a:r>
            <a:r>
              <a:rPr lang="en-US" sz="2200" dirty="0">
                <a:effectLst/>
              </a:rPr>
              <a:t> </a:t>
            </a:r>
            <a:r>
              <a:rPr lang="en-US" sz="2200" dirty="0" err="1">
                <a:effectLst/>
              </a:rPr>
              <a:t>klassifikastiya</a:t>
            </a:r>
            <a:r>
              <a:rPr lang="en-US" sz="2200" dirty="0">
                <a:effectLst/>
              </a:rPr>
              <a:t> </a:t>
            </a:r>
            <a:r>
              <a:rPr lang="en-US" sz="2200" dirty="0" err="1">
                <a:effectLst/>
              </a:rPr>
              <a:t>qilish</a:t>
            </a:r>
            <a:r>
              <a:rPr lang="en-US" sz="2200" dirty="0">
                <a:effectLst/>
              </a:rPr>
              <a:t> </a:t>
            </a:r>
            <a:r>
              <a:rPr lang="en-US" sz="2200" dirty="0" err="1">
                <a:effectLst/>
              </a:rPr>
              <a:t>mumkin</a:t>
            </a:r>
            <a:r>
              <a:rPr lang="en-US" sz="2200" dirty="0">
                <a:effectLst/>
              </a:rPr>
              <a:t>. </a:t>
            </a:r>
            <a:r>
              <a:rPr lang="ru-RU" sz="2200" dirty="0">
                <a:effectLst/>
                <a:sym typeface="Symbol"/>
              </a:rPr>
              <a:t></a:t>
            </a:r>
            <a:r>
              <a:rPr lang="en-US" sz="2200" dirty="0">
                <a:effectLst/>
              </a:rPr>
              <a:t> </a:t>
            </a:r>
            <a:r>
              <a:rPr lang="en-US" sz="2200" dirty="0" err="1">
                <a:effectLst/>
              </a:rPr>
              <a:t>Oddiy</a:t>
            </a:r>
            <a:r>
              <a:rPr lang="en-US" sz="2200" dirty="0">
                <a:effectLst/>
              </a:rPr>
              <a:t> </a:t>
            </a:r>
            <a:r>
              <a:rPr lang="ru-RU" sz="2200" dirty="0">
                <a:effectLst/>
                <a:sym typeface="Symbol"/>
              </a:rPr>
              <a:t></a:t>
            </a:r>
            <a:r>
              <a:rPr lang="en-US" sz="2200" dirty="0">
                <a:effectLst/>
              </a:rPr>
              <a:t> </a:t>
            </a:r>
            <a:r>
              <a:rPr lang="en-US" sz="2200" dirty="0" err="1">
                <a:effectLst/>
              </a:rPr>
              <a:t>Tartibli</a:t>
            </a:r>
            <a:r>
              <a:rPr lang="en-US" sz="2200" dirty="0">
                <a:effectLst/>
              </a:rPr>
              <a:t> </a:t>
            </a:r>
            <a:r>
              <a:rPr lang="ru-RU" sz="2200" dirty="0">
                <a:effectLst/>
                <a:sym typeface="Symbol"/>
              </a:rPr>
              <a:t></a:t>
            </a:r>
            <a:r>
              <a:rPr lang="en-US" sz="2200" dirty="0">
                <a:effectLst/>
              </a:rPr>
              <a:t> </a:t>
            </a:r>
            <a:r>
              <a:rPr lang="en-US" sz="2200" dirty="0" err="1">
                <a:effectLst/>
              </a:rPr>
              <a:t>Butun</a:t>
            </a:r>
            <a:r>
              <a:rPr lang="en-US" sz="2200" dirty="0">
                <a:effectLst/>
              </a:rPr>
              <a:t> </a:t>
            </a:r>
            <a:r>
              <a:rPr lang="ru-RU" sz="2200" dirty="0">
                <a:effectLst/>
                <a:sym typeface="Symbol"/>
              </a:rPr>
              <a:t></a:t>
            </a:r>
            <a:r>
              <a:rPr lang="en-US" sz="2200" dirty="0">
                <a:effectLst/>
              </a:rPr>
              <a:t> </a:t>
            </a:r>
            <a:r>
              <a:rPr lang="en-US" sz="2200" dirty="0" err="1">
                <a:effectLst/>
              </a:rPr>
              <a:t>Belgi</a:t>
            </a:r>
            <a:r>
              <a:rPr lang="en-US" sz="2200" dirty="0">
                <a:effectLst/>
              </a:rPr>
              <a:t> </a:t>
            </a:r>
            <a:r>
              <a:rPr lang="ru-RU" sz="2200" dirty="0">
                <a:effectLst/>
                <a:sym typeface="Symbol"/>
              </a:rPr>
              <a:t></a:t>
            </a:r>
            <a:r>
              <a:rPr lang="en-US" sz="2200" dirty="0">
                <a:effectLst/>
              </a:rPr>
              <a:t> </a:t>
            </a:r>
            <a:r>
              <a:rPr lang="en-US" sz="2200" dirty="0" err="1">
                <a:effectLst/>
              </a:rPr>
              <a:t>Mantiqiy</a:t>
            </a:r>
            <a:r>
              <a:rPr lang="en-US" sz="2200" dirty="0">
                <a:effectLst/>
              </a:rPr>
              <a:t> </a:t>
            </a:r>
            <a:r>
              <a:rPr lang="ru-RU" sz="2200" dirty="0">
                <a:effectLst/>
                <a:sym typeface="Symbol"/>
              </a:rPr>
              <a:t></a:t>
            </a:r>
            <a:r>
              <a:rPr lang="en-US" sz="2200" dirty="0">
                <a:effectLst/>
              </a:rPr>
              <a:t> </a:t>
            </a:r>
            <a:r>
              <a:rPr lang="en-US" sz="2200" dirty="0" err="1">
                <a:effectLst/>
              </a:rPr>
              <a:t>Sanoqli</a:t>
            </a:r>
            <a:r>
              <a:rPr lang="en-US" sz="2200" dirty="0">
                <a:effectLst/>
              </a:rPr>
              <a:t> (</a:t>
            </a:r>
            <a:r>
              <a:rPr lang="en-US" sz="2200" dirty="0" err="1">
                <a:effectLst/>
              </a:rPr>
              <a:t>Perechislyaemiy</a:t>
            </a:r>
            <a:r>
              <a:rPr lang="en-US" sz="2200" dirty="0">
                <a:effectLst/>
              </a:rPr>
              <a:t>) </a:t>
            </a:r>
            <a:r>
              <a:rPr lang="ru-RU" sz="2200" dirty="0">
                <a:effectLst/>
                <a:sym typeface="Symbol"/>
              </a:rPr>
              <a:t></a:t>
            </a:r>
            <a:r>
              <a:rPr lang="en-US" sz="2200" dirty="0">
                <a:effectLst/>
              </a:rPr>
              <a:t> </a:t>
            </a:r>
            <a:r>
              <a:rPr lang="en-US" sz="2200" dirty="0" err="1">
                <a:effectLst/>
              </a:rPr>
              <a:t>Chegaralangan</a:t>
            </a:r>
            <a:r>
              <a:rPr lang="en-US" sz="2200" dirty="0">
                <a:effectLst/>
              </a:rPr>
              <a:t> </a:t>
            </a:r>
            <a:r>
              <a:rPr lang="ru-RU" sz="2200" dirty="0">
                <a:effectLst/>
                <a:sym typeface="Symbol"/>
              </a:rPr>
              <a:t></a:t>
            </a:r>
            <a:r>
              <a:rPr lang="en-US" sz="2200" dirty="0">
                <a:effectLst/>
              </a:rPr>
              <a:t> </a:t>
            </a:r>
            <a:r>
              <a:rPr lang="en-US" sz="2200" dirty="0" err="1">
                <a:effectLst/>
              </a:rPr>
              <a:t>Haqiqiy</a:t>
            </a:r>
            <a:r>
              <a:rPr lang="en-US" sz="2200" dirty="0">
                <a:effectLst/>
              </a:rPr>
              <a:t> </a:t>
            </a:r>
            <a:r>
              <a:rPr lang="ru-RU" sz="2200" dirty="0">
                <a:effectLst/>
                <a:sym typeface="Symbol"/>
              </a:rPr>
              <a:t></a:t>
            </a:r>
            <a:r>
              <a:rPr lang="en-US" sz="2200" dirty="0">
                <a:effectLst/>
              </a:rPr>
              <a:t> </a:t>
            </a:r>
            <a:r>
              <a:rPr lang="en-US" sz="2200" dirty="0" err="1">
                <a:effectLst/>
              </a:rPr>
              <a:t>Qator</a:t>
            </a:r>
            <a:r>
              <a:rPr lang="en-US" sz="2200" dirty="0">
                <a:effectLst/>
              </a:rPr>
              <a:t> </a:t>
            </a:r>
            <a:r>
              <a:rPr lang="ru-RU" sz="2200" dirty="0">
                <a:effectLst/>
                <a:sym typeface="Symbol"/>
              </a:rPr>
              <a:t></a:t>
            </a:r>
            <a:r>
              <a:rPr lang="en-US" sz="2200" dirty="0">
                <a:effectLst/>
              </a:rPr>
              <a:t> </a:t>
            </a:r>
            <a:r>
              <a:rPr lang="en-US" sz="2200" dirty="0" err="1">
                <a:effectLst/>
              </a:rPr>
              <a:t>Struktura</a:t>
            </a:r>
            <a:r>
              <a:rPr lang="en-US" sz="2200" dirty="0">
                <a:effectLst/>
              </a:rPr>
              <a:t> </a:t>
            </a:r>
            <a:r>
              <a:rPr lang="ru-RU" sz="2200" dirty="0">
                <a:effectLst/>
                <a:sym typeface="Symbol"/>
              </a:rPr>
              <a:t></a:t>
            </a:r>
            <a:r>
              <a:rPr lang="en-US" sz="2200" dirty="0">
                <a:effectLst/>
              </a:rPr>
              <a:t> </a:t>
            </a:r>
            <a:r>
              <a:rPr lang="en-US" sz="2200" dirty="0" err="1">
                <a:effectLst/>
              </a:rPr>
              <a:t>To’plam</a:t>
            </a:r>
            <a:r>
              <a:rPr lang="en-US" sz="2200" dirty="0">
                <a:effectLst/>
              </a:rPr>
              <a:t> </a:t>
            </a:r>
            <a:r>
              <a:rPr lang="ru-RU" sz="2200" dirty="0">
                <a:effectLst/>
                <a:sym typeface="Symbol"/>
              </a:rPr>
              <a:t></a:t>
            </a:r>
            <a:r>
              <a:rPr lang="en-US" sz="2200" dirty="0">
                <a:effectLst/>
              </a:rPr>
              <a:t> </a:t>
            </a:r>
            <a:r>
              <a:rPr lang="en-US" sz="2200" dirty="0" err="1">
                <a:effectLst/>
              </a:rPr>
              <a:t>Massiv</a:t>
            </a:r>
            <a:r>
              <a:rPr lang="en-US" sz="2200" dirty="0">
                <a:effectLst/>
              </a:rPr>
              <a:t> </a:t>
            </a:r>
            <a:r>
              <a:rPr lang="ru-RU" sz="2200" dirty="0">
                <a:effectLst/>
                <a:sym typeface="Symbol"/>
              </a:rPr>
              <a:t></a:t>
            </a:r>
            <a:r>
              <a:rPr lang="en-US" sz="2200" dirty="0">
                <a:effectLst/>
              </a:rPr>
              <a:t> </a:t>
            </a:r>
            <a:r>
              <a:rPr lang="en-US" sz="2200" dirty="0" err="1">
                <a:effectLst/>
              </a:rPr>
              <a:t>Yozuv</a:t>
            </a:r>
            <a:r>
              <a:rPr lang="en-US" sz="2200" dirty="0">
                <a:effectLst/>
              </a:rPr>
              <a:t> </a:t>
            </a:r>
            <a:r>
              <a:rPr lang="ru-RU" sz="2200" dirty="0">
                <a:effectLst/>
                <a:sym typeface="Symbol"/>
              </a:rPr>
              <a:t></a:t>
            </a:r>
            <a:r>
              <a:rPr lang="en-US" sz="2200" dirty="0">
                <a:effectLst/>
              </a:rPr>
              <a:t> </a:t>
            </a:r>
            <a:r>
              <a:rPr lang="en-US" sz="2200" dirty="0" err="1">
                <a:effectLst/>
              </a:rPr>
              <a:t>Fayl</a:t>
            </a:r>
            <a:r>
              <a:rPr lang="en-US" sz="2200" dirty="0">
                <a:effectLst/>
              </a:rPr>
              <a:t> </a:t>
            </a:r>
            <a:r>
              <a:rPr lang="ru-RU" sz="2200" dirty="0">
                <a:effectLst/>
                <a:sym typeface="Symbol"/>
              </a:rPr>
              <a:t></a:t>
            </a:r>
            <a:r>
              <a:rPr lang="en-US" sz="2200" dirty="0">
                <a:effectLst/>
              </a:rPr>
              <a:t> </a:t>
            </a:r>
            <a:r>
              <a:rPr lang="en-US" sz="2200" dirty="0" err="1">
                <a:effectLst/>
              </a:rPr>
              <a:t>Klass</a:t>
            </a:r>
            <a:r>
              <a:rPr lang="en-US" sz="2200" dirty="0">
                <a:effectLst/>
              </a:rPr>
              <a:t> </a:t>
            </a:r>
            <a:r>
              <a:rPr lang="ru-RU" sz="2200" dirty="0">
                <a:effectLst/>
                <a:sym typeface="Symbol"/>
              </a:rPr>
              <a:t></a:t>
            </a:r>
            <a:r>
              <a:rPr lang="en-US" sz="2200" dirty="0">
                <a:effectLst/>
              </a:rPr>
              <a:t> </a:t>
            </a:r>
            <a:r>
              <a:rPr lang="en-US" sz="2200" dirty="0" err="1">
                <a:effectLst/>
              </a:rPr>
              <a:t>Interfeys</a:t>
            </a:r>
            <a:r>
              <a:rPr lang="en-US" sz="2200" dirty="0">
                <a:effectLst/>
              </a:rPr>
              <a:t> </a:t>
            </a:r>
            <a:r>
              <a:rPr lang="ru-RU" sz="2200" dirty="0">
                <a:effectLst/>
                <a:sym typeface="Symbol"/>
              </a:rPr>
              <a:t></a:t>
            </a:r>
            <a:r>
              <a:rPr lang="en-US" sz="2200" dirty="0">
                <a:effectLst/>
              </a:rPr>
              <a:t> </a:t>
            </a:r>
            <a:r>
              <a:rPr lang="en-US" sz="2200" dirty="0" err="1">
                <a:effectLst/>
              </a:rPr>
              <a:t>Ko’rsatgichli</a:t>
            </a:r>
            <a:r>
              <a:rPr lang="en-US" sz="2200" dirty="0">
                <a:effectLst/>
              </a:rPr>
              <a:t> </a:t>
            </a:r>
            <a:r>
              <a:rPr lang="ru-RU" sz="2200" dirty="0">
                <a:effectLst/>
                <a:sym typeface="Symbol"/>
              </a:rPr>
              <a:t></a:t>
            </a:r>
            <a:r>
              <a:rPr lang="en-US" sz="2200" dirty="0">
                <a:effectLst/>
              </a:rPr>
              <a:t> </a:t>
            </a:r>
            <a:r>
              <a:rPr lang="en-US" sz="2200" dirty="0" err="1">
                <a:effectLst/>
              </a:rPr>
              <a:t>Prostedurali</a:t>
            </a:r>
            <a:r>
              <a:rPr lang="en-US" sz="2200" dirty="0">
                <a:effectLst/>
              </a:rPr>
              <a:t> </a:t>
            </a:r>
            <a:r>
              <a:rPr lang="ru-RU" sz="2200" dirty="0">
                <a:effectLst/>
                <a:sym typeface="Symbol"/>
              </a:rPr>
              <a:t></a:t>
            </a:r>
            <a:r>
              <a:rPr lang="en-US" sz="2200" dirty="0">
                <a:effectLst/>
              </a:rPr>
              <a:t> Variant </a:t>
            </a:r>
            <a:r>
              <a:rPr lang="en-US" sz="2200" dirty="0" err="1">
                <a:effectLst/>
              </a:rPr>
              <a:t>Oddiy</a:t>
            </a:r>
            <a:r>
              <a:rPr lang="en-US" sz="2200" dirty="0">
                <a:effectLst/>
              </a:rPr>
              <a:t> </a:t>
            </a:r>
            <a:r>
              <a:rPr lang="en-US" sz="2200" dirty="0" err="1">
                <a:effectLst/>
              </a:rPr>
              <a:t>turlarga</a:t>
            </a:r>
            <a:r>
              <a:rPr lang="en-US" sz="2200" dirty="0">
                <a:effectLst/>
              </a:rPr>
              <a:t> </a:t>
            </a:r>
            <a:r>
              <a:rPr lang="en-US" sz="2200" dirty="0" err="1">
                <a:effectLst/>
              </a:rPr>
              <a:t>tartiblashgan</a:t>
            </a:r>
            <a:r>
              <a:rPr lang="en-US" sz="2200" dirty="0">
                <a:effectLst/>
              </a:rPr>
              <a:t> </a:t>
            </a:r>
            <a:r>
              <a:rPr lang="en-US" sz="2200" dirty="0" err="1">
                <a:effectLst/>
              </a:rPr>
              <a:t>va</a:t>
            </a:r>
            <a:r>
              <a:rPr lang="en-US" sz="2200" dirty="0">
                <a:effectLst/>
              </a:rPr>
              <a:t> </a:t>
            </a:r>
            <a:r>
              <a:rPr lang="en-US" sz="2200" dirty="0" err="1">
                <a:effectLst/>
              </a:rPr>
              <a:t>haqiqiy</a:t>
            </a:r>
            <a:r>
              <a:rPr lang="en-US" sz="2200" dirty="0">
                <a:effectLst/>
              </a:rPr>
              <a:t> </a:t>
            </a:r>
            <a:r>
              <a:rPr lang="en-US" sz="2200" dirty="0" err="1">
                <a:effectLst/>
              </a:rPr>
              <a:t>turlar</a:t>
            </a:r>
            <a:r>
              <a:rPr lang="en-US" sz="2200" dirty="0">
                <a:effectLst/>
              </a:rPr>
              <a:t> </a:t>
            </a:r>
            <a:r>
              <a:rPr lang="en-US" sz="2200" dirty="0" err="1">
                <a:effectLst/>
              </a:rPr>
              <a:t>kiradi</a:t>
            </a:r>
            <a:r>
              <a:rPr lang="en-US" sz="2200" dirty="0">
                <a:effectLst/>
              </a:rPr>
              <a:t>. </a:t>
            </a:r>
            <a:r>
              <a:rPr lang="en-US" sz="2200" dirty="0" err="1">
                <a:effectLst/>
              </a:rPr>
              <a:t>Tartiblashgan</a:t>
            </a:r>
            <a:r>
              <a:rPr lang="en-US" sz="2200" dirty="0">
                <a:effectLst/>
              </a:rPr>
              <a:t> </a:t>
            </a:r>
            <a:r>
              <a:rPr lang="en-US" sz="2200" dirty="0" err="1">
                <a:effectLst/>
              </a:rPr>
              <a:t>turlar</a:t>
            </a:r>
            <a:r>
              <a:rPr lang="en-US" sz="2200" dirty="0">
                <a:effectLst/>
              </a:rPr>
              <a:t> </a:t>
            </a:r>
            <a:r>
              <a:rPr lang="en-US" sz="2200" dirty="0" err="1">
                <a:effectLst/>
              </a:rPr>
              <a:t>shu</a:t>
            </a:r>
            <a:r>
              <a:rPr lang="en-US" sz="2200" dirty="0">
                <a:effectLst/>
              </a:rPr>
              <a:t> </a:t>
            </a:r>
            <a:r>
              <a:rPr lang="en-US" sz="2200" dirty="0" err="1">
                <a:effectLst/>
              </a:rPr>
              <a:t>bilan</a:t>
            </a:r>
            <a:r>
              <a:rPr lang="en-US" sz="2200" dirty="0">
                <a:effectLst/>
              </a:rPr>
              <a:t> </a:t>
            </a:r>
            <a:r>
              <a:rPr lang="en-US" sz="2200" dirty="0" err="1">
                <a:effectLst/>
              </a:rPr>
              <a:t>xarakterlanadiki</a:t>
            </a:r>
            <a:r>
              <a:rPr lang="en-US" sz="2200" dirty="0">
                <a:effectLst/>
              </a:rPr>
              <a:t> </a:t>
            </a:r>
            <a:r>
              <a:rPr lang="en-US" sz="2200" dirty="0" err="1">
                <a:effectLst/>
              </a:rPr>
              <a:t>uning</a:t>
            </a:r>
            <a:r>
              <a:rPr lang="en-US" sz="2200" dirty="0">
                <a:effectLst/>
              </a:rPr>
              <a:t> </a:t>
            </a:r>
            <a:r>
              <a:rPr lang="en-US" sz="2200" dirty="0" err="1">
                <a:effectLst/>
              </a:rPr>
              <a:t>har</a:t>
            </a:r>
            <a:r>
              <a:rPr lang="en-US" sz="2200" dirty="0">
                <a:effectLst/>
              </a:rPr>
              <a:t> </a:t>
            </a:r>
            <a:r>
              <a:rPr lang="en-US" sz="2200" dirty="0" err="1">
                <a:effectLst/>
              </a:rPr>
              <a:t>bir</a:t>
            </a:r>
            <a:r>
              <a:rPr lang="en-US" sz="2200" dirty="0">
                <a:effectLst/>
              </a:rPr>
              <a:t> </a:t>
            </a:r>
            <a:r>
              <a:rPr lang="en-US" sz="2200" dirty="0" err="1">
                <a:effectLst/>
              </a:rPr>
              <a:t>qiymati</a:t>
            </a:r>
            <a:r>
              <a:rPr lang="en-US" sz="2200" dirty="0">
                <a:effectLst/>
              </a:rPr>
              <a:t> </a:t>
            </a:r>
            <a:r>
              <a:rPr lang="en-US" sz="2200" dirty="0" err="1">
                <a:effectLst/>
              </a:rPr>
              <a:t>o’zining</a:t>
            </a:r>
            <a:r>
              <a:rPr lang="en-US" sz="2200" dirty="0">
                <a:effectLst/>
              </a:rPr>
              <a:t> </a:t>
            </a:r>
            <a:r>
              <a:rPr lang="en-US" sz="2200" dirty="0" err="1">
                <a:effectLst/>
              </a:rPr>
              <a:t>tartiblangan</a:t>
            </a:r>
            <a:r>
              <a:rPr lang="en-US" sz="2200" dirty="0">
                <a:effectLst/>
              </a:rPr>
              <a:t> </a:t>
            </a:r>
            <a:r>
              <a:rPr lang="en-US" sz="2200" dirty="0" err="1">
                <a:effectLst/>
              </a:rPr>
              <a:t>nomeriga</a:t>
            </a:r>
            <a:r>
              <a:rPr lang="en-US" sz="2200" dirty="0">
                <a:effectLst/>
              </a:rPr>
              <a:t> </a:t>
            </a:r>
            <a:r>
              <a:rPr lang="en-US" sz="2200" dirty="0" err="1">
                <a:effectLst/>
              </a:rPr>
              <a:t>ega</a:t>
            </a:r>
            <a:r>
              <a:rPr lang="en-US" sz="2200" dirty="0">
                <a:effectLst/>
              </a:rPr>
              <a:t>. </a:t>
            </a:r>
            <a:endParaRPr lang="ru-RU" sz="2200" dirty="0"/>
          </a:p>
        </p:txBody>
      </p:sp>
    </p:spTree>
    <p:extLst>
      <p:ext uri="{BB962C8B-B14F-4D97-AF65-F5344CB8AC3E}">
        <p14:creationId xmlns:p14="http://schemas.microsoft.com/office/powerpoint/2010/main" val="1850088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5" y="620688"/>
            <a:ext cx="7478216" cy="5544616"/>
          </a:xfrm>
        </p:spPr>
        <p:txBody>
          <a:bodyPr/>
          <a:lstStyle/>
          <a:p>
            <a:pPr algn="ctr"/>
            <a:r>
              <a:rPr lang="en-US" sz="2400" dirty="0" err="1">
                <a:effectLst/>
              </a:rPr>
              <a:t>Haqiqiy</a:t>
            </a:r>
            <a:r>
              <a:rPr lang="en-US" sz="2400" dirty="0">
                <a:effectLst/>
              </a:rPr>
              <a:t> </a:t>
            </a:r>
            <a:r>
              <a:rPr lang="en-US" sz="2400" dirty="0" err="1">
                <a:effectLst/>
              </a:rPr>
              <a:t>tur</a:t>
            </a:r>
            <a:r>
              <a:rPr lang="en-US" sz="2400" dirty="0">
                <a:effectLst/>
              </a:rPr>
              <a:t> </a:t>
            </a:r>
            <a:r>
              <a:rPr lang="en-US" sz="2400" dirty="0" err="1">
                <a:effectLst/>
              </a:rPr>
              <a:t>qiymatlari</a:t>
            </a:r>
            <a:r>
              <a:rPr lang="en-US" sz="2400" dirty="0">
                <a:effectLst/>
              </a:rPr>
              <a:t> </a:t>
            </a:r>
            <a:r>
              <a:rPr lang="en-US" sz="2400" dirty="0" err="1">
                <a:effectLst/>
              </a:rPr>
              <a:t>kasr</a:t>
            </a:r>
            <a:r>
              <a:rPr lang="en-US" sz="2400" dirty="0">
                <a:effectLst/>
              </a:rPr>
              <a:t> </a:t>
            </a:r>
            <a:r>
              <a:rPr lang="en-US" sz="2400" dirty="0" err="1">
                <a:effectLst/>
              </a:rPr>
              <a:t>qismidan</a:t>
            </a:r>
            <a:r>
              <a:rPr lang="en-US" sz="2400" dirty="0">
                <a:effectLst/>
              </a:rPr>
              <a:t> </a:t>
            </a:r>
            <a:r>
              <a:rPr lang="en-US" sz="2400" dirty="0" err="1">
                <a:effectLst/>
              </a:rPr>
              <a:t>iborat</a:t>
            </a:r>
            <a:r>
              <a:rPr lang="en-US" sz="2400" dirty="0">
                <a:effectLst/>
              </a:rPr>
              <a:t> </a:t>
            </a:r>
            <a:r>
              <a:rPr lang="en-US" sz="2400" dirty="0" err="1">
                <a:effectLst/>
              </a:rPr>
              <a:t>bo’lgan</a:t>
            </a:r>
            <a:r>
              <a:rPr lang="en-US" sz="2400" dirty="0">
                <a:effectLst/>
              </a:rPr>
              <a:t> </a:t>
            </a:r>
            <a:r>
              <a:rPr lang="en-US" sz="2400" dirty="0" err="1">
                <a:effectLst/>
              </a:rPr>
              <a:t>sonlardan</a:t>
            </a:r>
            <a:r>
              <a:rPr lang="en-US" sz="2400" dirty="0">
                <a:effectLst/>
              </a:rPr>
              <a:t> </a:t>
            </a:r>
            <a:r>
              <a:rPr lang="en-US" sz="2400" dirty="0" err="1">
                <a:effectLst/>
              </a:rPr>
              <a:t>iboratdir</a:t>
            </a:r>
            <a:r>
              <a:rPr lang="en-US" sz="2400" dirty="0">
                <a:effectLst/>
              </a:rPr>
              <a:t>. </a:t>
            </a:r>
            <a:r>
              <a:rPr lang="en-US" sz="2400" dirty="0" err="1">
                <a:effectLst/>
              </a:rPr>
              <a:t>Tartiblashgan</a:t>
            </a:r>
            <a:r>
              <a:rPr lang="en-US" sz="2400" dirty="0">
                <a:effectLst/>
              </a:rPr>
              <a:t> </a:t>
            </a:r>
            <a:r>
              <a:rPr lang="en-US" sz="2400" dirty="0" err="1">
                <a:effectLst/>
              </a:rPr>
              <a:t>turlarga</a:t>
            </a:r>
            <a:r>
              <a:rPr lang="en-US" sz="2400" dirty="0">
                <a:effectLst/>
              </a:rPr>
              <a:t> </a:t>
            </a:r>
            <a:r>
              <a:rPr lang="en-US" sz="2400" dirty="0" err="1">
                <a:effectLst/>
              </a:rPr>
              <a:t>butun</a:t>
            </a:r>
            <a:r>
              <a:rPr lang="en-US" sz="2400" dirty="0">
                <a:effectLst/>
              </a:rPr>
              <a:t>, </a:t>
            </a:r>
            <a:r>
              <a:rPr lang="en-US" sz="2400" dirty="0" err="1">
                <a:effectLst/>
              </a:rPr>
              <a:t>belgili</a:t>
            </a:r>
            <a:r>
              <a:rPr lang="en-US" sz="2400" dirty="0">
                <a:effectLst/>
              </a:rPr>
              <a:t>, </a:t>
            </a:r>
            <a:r>
              <a:rPr lang="en-US" sz="2400" dirty="0" err="1">
                <a:effectLst/>
              </a:rPr>
              <a:t>mantiqiy</a:t>
            </a:r>
            <a:r>
              <a:rPr lang="en-US" sz="2400" dirty="0">
                <a:effectLst/>
              </a:rPr>
              <a:t>, </a:t>
            </a:r>
            <a:r>
              <a:rPr lang="en-US" sz="2400" dirty="0" err="1">
                <a:effectLst/>
              </a:rPr>
              <a:t>sanoqli</a:t>
            </a:r>
            <a:r>
              <a:rPr lang="en-US" sz="2400" dirty="0">
                <a:effectLst/>
              </a:rPr>
              <a:t> </a:t>
            </a:r>
            <a:r>
              <a:rPr lang="en-US" sz="2400" dirty="0" err="1">
                <a:effectLst/>
              </a:rPr>
              <a:t>va</a:t>
            </a:r>
            <a:r>
              <a:rPr lang="en-US" sz="2400" dirty="0">
                <a:effectLst/>
              </a:rPr>
              <a:t> </a:t>
            </a:r>
            <a:r>
              <a:rPr lang="en-US" sz="2400" dirty="0" err="1">
                <a:effectLst/>
              </a:rPr>
              <a:t>chegaralangan</a:t>
            </a:r>
            <a:r>
              <a:rPr lang="en-US" sz="2400" dirty="0">
                <a:effectLst/>
              </a:rPr>
              <a:t> </a:t>
            </a:r>
            <a:r>
              <a:rPr lang="en-US" sz="2400" dirty="0" err="1">
                <a:effectLst/>
              </a:rPr>
              <a:t>turlar</a:t>
            </a:r>
            <a:r>
              <a:rPr lang="en-US" sz="2400" dirty="0">
                <a:effectLst/>
              </a:rPr>
              <a:t> </a:t>
            </a:r>
            <a:r>
              <a:rPr lang="en-US" sz="2400" dirty="0" err="1">
                <a:effectLst/>
              </a:rPr>
              <a:t>kiradi</a:t>
            </a:r>
            <a:r>
              <a:rPr lang="en-US" sz="2400" dirty="0">
                <a:effectLst/>
              </a:rPr>
              <a:t>. </a:t>
            </a:r>
            <a:r>
              <a:rPr lang="en-US" sz="2400" dirty="0" err="1">
                <a:effectLst/>
              </a:rPr>
              <a:t>Butun</a:t>
            </a:r>
            <a:r>
              <a:rPr lang="en-US" sz="2400" dirty="0">
                <a:effectLst/>
              </a:rPr>
              <a:t> </a:t>
            </a:r>
            <a:r>
              <a:rPr lang="en-US" sz="2400" dirty="0" err="1">
                <a:effectLst/>
              </a:rPr>
              <a:t>turlar</a:t>
            </a:r>
            <a:r>
              <a:rPr lang="en-US" sz="2400" dirty="0">
                <a:effectLst/>
              </a:rPr>
              <a:t>. </a:t>
            </a:r>
            <a:r>
              <a:rPr lang="en-US" sz="2400" dirty="0" err="1">
                <a:effectLst/>
              </a:rPr>
              <a:t>Butun</a:t>
            </a:r>
            <a:r>
              <a:rPr lang="en-US" sz="2400" dirty="0">
                <a:effectLst/>
              </a:rPr>
              <a:t> </a:t>
            </a:r>
            <a:r>
              <a:rPr lang="en-US" sz="2400" dirty="0" err="1">
                <a:effectLst/>
              </a:rPr>
              <a:t>turlar</a:t>
            </a:r>
            <a:r>
              <a:rPr lang="en-US" sz="2400" dirty="0">
                <a:effectLst/>
              </a:rPr>
              <a:t> </a:t>
            </a:r>
            <a:r>
              <a:rPr lang="en-US" sz="2400" dirty="0" err="1">
                <a:effectLst/>
              </a:rPr>
              <a:t>butun</a:t>
            </a:r>
            <a:r>
              <a:rPr lang="en-US" sz="2400" dirty="0">
                <a:effectLst/>
              </a:rPr>
              <a:t> </a:t>
            </a:r>
            <a:r>
              <a:rPr lang="en-US" sz="2400" dirty="0" err="1">
                <a:effectLst/>
              </a:rPr>
              <a:t>sonlarni</a:t>
            </a:r>
            <a:r>
              <a:rPr lang="en-US" sz="2400" dirty="0">
                <a:effectLst/>
              </a:rPr>
              <a:t> </a:t>
            </a:r>
            <a:r>
              <a:rPr lang="en-US" sz="2400" dirty="0" err="1">
                <a:effectLst/>
              </a:rPr>
              <a:t>tasvirlash</a:t>
            </a:r>
            <a:r>
              <a:rPr lang="en-US" sz="2400" dirty="0">
                <a:effectLst/>
              </a:rPr>
              <a:t> </a:t>
            </a:r>
            <a:r>
              <a:rPr lang="en-US" sz="2400" dirty="0" err="1">
                <a:effectLst/>
              </a:rPr>
              <a:t>uchun</a:t>
            </a:r>
            <a:r>
              <a:rPr lang="en-US" sz="2400" dirty="0">
                <a:effectLst/>
              </a:rPr>
              <a:t> </a:t>
            </a:r>
            <a:r>
              <a:rPr lang="en-US" sz="2400" dirty="0" err="1">
                <a:effectLst/>
              </a:rPr>
              <a:t>ishlatiladi</a:t>
            </a:r>
            <a:r>
              <a:rPr lang="en-US" sz="2400" dirty="0">
                <a:effectLst/>
              </a:rPr>
              <a:t>. </a:t>
            </a:r>
            <a:r>
              <a:rPr lang="en-US" sz="2400" dirty="0" err="1">
                <a:effectLst/>
              </a:rPr>
              <a:t>Jadvalda</a:t>
            </a:r>
            <a:r>
              <a:rPr lang="en-US" sz="2400" dirty="0">
                <a:effectLst/>
              </a:rPr>
              <a:t> Delphi 7 da </a:t>
            </a:r>
            <a:r>
              <a:rPr lang="en-US" sz="2400" dirty="0" err="1">
                <a:effectLst/>
              </a:rPr>
              <a:t>ishlatiladigan</a:t>
            </a:r>
            <a:r>
              <a:rPr lang="en-US" sz="2400" dirty="0">
                <a:effectLst/>
              </a:rPr>
              <a:t> </a:t>
            </a:r>
            <a:r>
              <a:rPr lang="en-US" sz="2400" dirty="0" err="1">
                <a:effectLst/>
              </a:rPr>
              <a:t>butun</a:t>
            </a:r>
            <a:r>
              <a:rPr lang="en-US" sz="2400" dirty="0">
                <a:effectLst/>
              </a:rPr>
              <a:t> </a:t>
            </a:r>
            <a:r>
              <a:rPr lang="en-US" sz="2400" dirty="0" err="1">
                <a:effectLst/>
              </a:rPr>
              <a:t>turlar</a:t>
            </a:r>
            <a:r>
              <a:rPr lang="en-US" sz="2400" dirty="0">
                <a:effectLst/>
              </a:rPr>
              <a:t> </a:t>
            </a:r>
            <a:r>
              <a:rPr lang="en-US" sz="2400" dirty="0" err="1">
                <a:effectLst/>
              </a:rPr>
              <a:t>ro’yxati</a:t>
            </a:r>
            <a:r>
              <a:rPr lang="en-US" sz="2400" dirty="0">
                <a:effectLst/>
              </a:rPr>
              <a:t> </a:t>
            </a:r>
            <a:r>
              <a:rPr lang="en-US" sz="2400" dirty="0" err="1">
                <a:effectLst/>
              </a:rPr>
              <a:t>keltirilgan</a:t>
            </a:r>
            <a:r>
              <a:rPr lang="en-US" sz="2400" dirty="0">
                <a:effectLst/>
              </a:rPr>
              <a:t>. </a:t>
            </a:r>
            <a:r>
              <a:rPr lang="en-US" sz="2400" dirty="0" err="1">
                <a:effectLst/>
              </a:rPr>
              <a:t>Tur</a:t>
            </a:r>
            <a:r>
              <a:rPr lang="en-US" sz="2400" dirty="0">
                <a:effectLst/>
              </a:rPr>
              <a:t> </a:t>
            </a:r>
            <a:r>
              <a:rPr lang="en-US" sz="2400" dirty="0" err="1">
                <a:effectLst/>
              </a:rPr>
              <a:t>O’zgarish</a:t>
            </a:r>
            <a:r>
              <a:rPr lang="en-US" sz="2400" dirty="0">
                <a:effectLst/>
              </a:rPr>
              <a:t> </a:t>
            </a:r>
            <a:r>
              <a:rPr lang="en-US" sz="2400" dirty="0" err="1">
                <a:effectLst/>
              </a:rPr>
              <a:t>diapazoni</a:t>
            </a:r>
            <a:r>
              <a:rPr lang="en-US" sz="2400" dirty="0">
                <a:effectLst/>
              </a:rPr>
              <a:t> </a:t>
            </a:r>
            <a:r>
              <a:rPr lang="en-US" sz="2400" dirty="0" err="1">
                <a:effectLst/>
              </a:rPr>
              <a:t>O’lcham</a:t>
            </a:r>
            <a:r>
              <a:rPr lang="en-US" sz="2400" dirty="0">
                <a:effectLst/>
              </a:rPr>
              <a:t> (</a:t>
            </a:r>
            <a:r>
              <a:rPr lang="en-US" sz="2400" dirty="0" err="1">
                <a:effectLst/>
              </a:rPr>
              <a:t>baytda</a:t>
            </a:r>
            <a:r>
              <a:rPr lang="en-US" sz="2400" dirty="0">
                <a:effectLst/>
              </a:rPr>
              <a:t>) Integer -2147483648..2147483647 4 Cardinal 0..4294967295 4 </a:t>
            </a:r>
            <a:r>
              <a:rPr lang="en-US" sz="2400" dirty="0" err="1">
                <a:effectLst/>
              </a:rPr>
              <a:t>Shjrtint</a:t>
            </a:r>
            <a:r>
              <a:rPr lang="en-US" sz="2400" dirty="0">
                <a:effectLst/>
              </a:rPr>
              <a:t> -128..127 1 </a:t>
            </a:r>
            <a:r>
              <a:rPr lang="en-US" sz="2400" dirty="0" err="1">
                <a:effectLst/>
              </a:rPr>
              <a:t>Smallint</a:t>
            </a:r>
            <a:r>
              <a:rPr lang="en-US" sz="2400" dirty="0">
                <a:effectLst/>
              </a:rPr>
              <a:t> -32768..32767 2 </a:t>
            </a:r>
            <a:r>
              <a:rPr lang="en-US" sz="2400" dirty="0" err="1">
                <a:effectLst/>
              </a:rPr>
              <a:t>Longint</a:t>
            </a:r>
            <a:r>
              <a:rPr lang="en-US" sz="2400" dirty="0">
                <a:effectLst/>
              </a:rPr>
              <a:t> -2147483648..2147483647 4 Int64 -2 63..263 -1 8 Byte 0..255 1 Word 0..65535 2 </a:t>
            </a:r>
            <a:r>
              <a:rPr lang="en-US" sz="2400" dirty="0" err="1">
                <a:effectLst/>
              </a:rPr>
              <a:t>LongWord</a:t>
            </a:r>
            <a:r>
              <a:rPr lang="en-US" sz="2400" dirty="0">
                <a:effectLst/>
              </a:rPr>
              <a:t> 0..4294967295 4 </a:t>
            </a:r>
            <a:r>
              <a:rPr lang="en-US" sz="2400" dirty="0" err="1">
                <a:effectLst/>
              </a:rPr>
              <a:t>Haqiqiy</a:t>
            </a:r>
            <a:r>
              <a:rPr lang="en-US" sz="2400" dirty="0">
                <a:effectLst/>
              </a:rPr>
              <a:t> </a:t>
            </a:r>
            <a:r>
              <a:rPr lang="en-US" sz="2400" dirty="0" err="1">
                <a:effectLst/>
              </a:rPr>
              <a:t>turlar</a:t>
            </a:r>
            <a:r>
              <a:rPr lang="en-US" sz="2400" dirty="0">
                <a:effectLst/>
              </a:rPr>
              <a:t>.</a:t>
            </a:r>
            <a:endParaRPr lang="ru-RU" sz="2400" dirty="0"/>
          </a:p>
        </p:txBody>
      </p:sp>
    </p:spTree>
    <p:extLst>
      <p:ext uri="{BB962C8B-B14F-4D97-AF65-F5344CB8AC3E}">
        <p14:creationId xmlns:p14="http://schemas.microsoft.com/office/powerpoint/2010/main" val="3809122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827584" y="476672"/>
            <a:ext cx="7344816" cy="552629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812390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764704"/>
            <a:ext cx="7550225" cy="5184576"/>
          </a:xfrm>
        </p:spPr>
        <p:txBody>
          <a:bodyPr/>
          <a:lstStyle/>
          <a:p>
            <a:pPr algn="ctr"/>
            <a:r>
              <a:rPr lang="en-US" sz="2000" dirty="0" err="1">
                <a:effectLst/>
              </a:rPr>
              <a:t>Haqiqiy</a:t>
            </a:r>
            <a:r>
              <a:rPr lang="en-US" sz="2000" dirty="0">
                <a:effectLst/>
              </a:rPr>
              <a:t> </a:t>
            </a:r>
            <a:r>
              <a:rPr lang="en-US" sz="2000" dirty="0" err="1">
                <a:effectLst/>
              </a:rPr>
              <a:t>turlar</a:t>
            </a:r>
            <a:r>
              <a:rPr lang="en-US" sz="2000" dirty="0">
                <a:effectLst/>
              </a:rPr>
              <a:t> </a:t>
            </a:r>
            <a:r>
              <a:rPr lang="en-US" sz="2000" dirty="0" err="1">
                <a:effectLst/>
              </a:rPr>
              <a:t>haqiqiy</a:t>
            </a:r>
            <a:r>
              <a:rPr lang="en-US" sz="2000" dirty="0">
                <a:effectLst/>
              </a:rPr>
              <a:t> </a:t>
            </a:r>
            <a:r>
              <a:rPr lang="en-US" sz="2000" dirty="0" err="1">
                <a:effectLst/>
              </a:rPr>
              <a:t>sonlarni</a:t>
            </a:r>
            <a:r>
              <a:rPr lang="en-US" sz="2000" dirty="0">
                <a:effectLst/>
              </a:rPr>
              <a:t> </a:t>
            </a:r>
            <a:r>
              <a:rPr lang="en-US" sz="2000" dirty="0" err="1">
                <a:effectLst/>
              </a:rPr>
              <a:t>tasvirlash</a:t>
            </a:r>
            <a:r>
              <a:rPr lang="en-US" sz="2000" dirty="0">
                <a:effectLst/>
              </a:rPr>
              <a:t> </a:t>
            </a:r>
            <a:r>
              <a:rPr lang="en-US" sz="2000" dirty="0" err="1">
                <a:effectLst/>
              </a:rPr>
              <a:t>uchun</a:t>
            </a:r>
            <a:r>
              <a:rPr lang="en-US" sz="2000" dirty="0">
                <a:effectLst/>
              </a:rPr>
              <a:t> </a:t>
            </a:r>
            <a:r>
              <a:rPr lang="en-US" sz="2000" dirty="0" err="1">
                <a:effectLst/>
              </a:rPr>
              <a:t>ishlatiladi</a:t>
            </a:r>
            <a:r>
              <a:rPr lang="en-US" sz="2000" dirty="0">
                <a:effectLst/>
              </a:rPr>
              <a:t>. </a:t>
            </a:r>
            <a:r>
              <a:rPr lang="en-US" sz="2000" dirty="0" err="1">
                <a:effectLst/>
              </a:rPr>
              <a:t>Jadvalda</a:t>
            </a:r>
            <a:r>
              <a:rPr lang="en-US" sz="2000" dirty="0">
                <a:effectLst/>
              </a:rPr>
              <a:t> Delphi 7 da </a:t>
            </a:r>
            <a:r>
              <a:rPr lang="en-US" sz="2000" dirty="0" err="1">
                <a:effectLst/>
              </a:rPr>
              <a:t>ishlatiladigan</a:t>
            </a:r>
            <a:r>
              <a:rPr lang="en-US" sz="2000" dirty="0">
                <a:effectLst/>
              </a:rPr>
              <a:t> </a:t>
            </a:r>
            <a:r>
              <a:rPr lang="en-US" sz="2000" dirty="0" err="1">
                <a:effectLst/>
              </a:rPr>
              <a:t>haqiqiy</a:t>
            </a:r>
            <a:r>
              <a:rPr lang="en-US" sz="2000" dirty="0">
                <a:effectLst/>
              </a:rPr>
              <a:t> </a:t>
            </a:r>
            <a:r>
              <a:rPr lang="en-US" sz="2000" dirty="0" err="1">
                <a:effectLst/>
              </a:rPr>
              <a:t>turlar</a:t>
            </a:r>
            <a:r>
              <a:rPr lang="en-US" sz="2000" dirty="0">
                <a:effectLst/>
              </a:rPr>
              <a:t> </a:t>
            </a:r>
            <a:r>
              <a:rPr lang="en-US" sz="2000" dirty="0" err="1">
                <a:effectLst/>
              </a:rPr>
              <a:t>ro’yxati</a:t>
            </a:r>
            <a:r>
              <a:rPr lang="en-US" sz="2000" dirty="0">
                <a:effectLst/>
              </a:rPr>
              <a:t> </a:t>
            </a:r>
            <a:r>
              <a:rPr lang="en-US" sz="2000" dirty="0" err="1">
                <a:effectLst/>
              </a:rPr>
              <a:t>keltirilgan</a:t>
            </a:r>
            <a:r>
              <a:rPr lang="en-US" sz="2000" dirty="0">
                <a:effectLst/>
              </a:rPr>
              <a:t>. </a:t>
            </a:r>
            <a:r>
              <a:rPr lang="en-US" sz="2000" dirty="0" err="1">
                <a:effectLst/>
              </a:rPr>
              <a:t>Tur</a:t>
            </a:r>
            <a:r>
              <a:rPr lang="en-US" sz="2000" dirty="0">
                <a:effectLst/>
              </a:rPr>
              <a:t> </a:t>
            </a:r>
            <a:r>
              <a:rPr lang="en-US" sz="2000" dirty="0" err="1">
                <a:effectLst/>
              </a:rPr>
              <a:t>O’zgrish</a:t>
            </a:r>
            <a:r>
              <a:rPr lang="en-US" sz="2000" dirty="0">
                <a:effectLst/>
              </a:rPr>
              <a:t> </a:t>
            </a:r>
            <a:r>
              <a:rPr lang="en-US" sz="2000" dirty="0" err="1">
                <a:effectLst/>
              </a:rPr>
              <a:t>diapazoni</a:t>
            </a:r>
            <a:r>
              <a:rPr lang="en-US" sz="2000" dirty="0">
                <a:effectLst/>
              </a:rPr>
              <a:t> </a:t>
            </a:r>
            <a:r>
              <a:rPr lang="en-US" sz="2000" dirty="0" err="1">
                <a:effectLst/>
              </a:rPr>
              <a:t>O’lcham</a:t>
            </a:r>
            <a:r>
              <a:rPr lang="en-US" sz="2000" dirty="0">
                <a:effectLst/>
              </a:rPr>
              <a:t> (</a:t>
            </a:r>
            <a:r>
              <a:rPr lang="en-US" sz="2000" dirty="0" err="1">
                <a:effectLst/>
              </a:rPr>
              <a:t>baytda</a:t>
            </a:r>
            <a:r>
              <a:rPr lang="en-US" sz="2000" dirty="0">
                <a:effectLst/>
              </a:rPr>
              <a:t>) Real 5.0*10-324..1.7*10308 8 Real48 2.9*10-39..1.7*1038 6 Single 1.5*10-45..3.4*1038 4 Double 5.0*10-324..1.7*10308 8 Extended 3.6*10-4951..1.1*104932 10 Comp -2 63+1..263 -1 8 </a:t>
            </a:r>
            <a:r>
              <a:rPr lang="en-US" sz="2000" dirty="0" err="1">
                <a:effectLst/>
              </a:rPr>
              <a:t>Belgili</a:t>
            </a:r>
            <a:r>
              <a:rPr lang="en-US" sz="2000" dirty="0">
                <a:effectLst/>
              </a:rPr>
              <a:t> </a:t>
            </a:r>
            <a:r>
              <a:rPr lang="en-US" sz="2000" dirty="0" err="1">
                <a:effectLst/>
              </a:rPr>
              <a:t>turlar</a:t>
            </a:r>
            <a:r>
              <a:rPr lang="en-US" sz="2000" dirty="0">
                <a:effectLst/>
              </a:rPr>
              <a:t>. </a:t>
            </a:r>
            <a:r>
              <a:rPr lang="en-US" sz="2000" dirty="0" err="1">
                <a:effectLst/>
              </a:rPr>
              <a:t>Ma’lumotlarning</a:t>
            </a:r>
            <a:r>
              <a:rPr lang="en-US" sz="2000" dirty="0">
                <a:effectLst/>
              </a:rPr>
              <a:t> </a:t>
            </a:r>
            <a:r>
              <a:rPr lang="en-US" sz="2000" dirty="0" err="1">
                <a:effectLst/>
              </a:rPr>
              <a:t>belgili</a:t>
            </a:r>
            <a:r>
              <a:rPr lang="en-US" sz="2000" dirty="0">
                <a:effectLst/>
              </a:rPr>
              <a:t> </a:t>
            </a:r>
            <a:r>
              <a:rPr lang="en-US" sz="2000" dirty="0" err="1">
                <a:effectLst/>
              </a:rPr>
              <a:t>turlari</a:t>
            </a:r>
            <a:r>
              <a:rPr lang="en-US" sz="2000" dirty="0">
                <a:effectLst/>
              </a:rPr>
              <a:t> </a:t>
            </a:r>
            <a:r>
              <a:rPr lang="en-US" sz="2000" dirty="0" err="1">
                <a:effectLst/>
              </a:rPr>
              <a:t>faqat</a:t>
            </a:r>
            <a:r>
              <a:rPr lang="en-US" sz="2000" dirty="0">
                <a:effectLst/>
              </a:rPr>
              <a:t> </a:t>
            </a:r>
            <a:r>
              <a:rPr lang="en-US" sz="2000" dirty="0" err="1">
                <a:effectLst/>
              </a:rPr>
              <a:t>bitta</a:t>
            </a:r>
            <a:r>
              <a:rPr lang="en-US" sz="2000" dirty="0">
                <a:effectLst/>
              </a:rPr>
              <a:t> </a:t>
            </a:r>
            <a:r>
              <a:rPr lang="en-US" sz="2000" dirty="0" err="1">
                <a:effectLst/>
              </a:rPr>
              <a:t>belgini</a:t>
            </a:r>
            <a:r>
              <a:rPr lang="en-US" sz="2000" dirty="0">
                <a:effectLst/>
              </a:rPr>
              <a:t> </a:t>
            </a:r>
            <a:r>
              <a:rPr lang="en-US" sz="2000" dirty="0" err="1">
                <a:effectLst/>
              </a:rPr>
              <a:t>saqlash</a:t>
            </a:r>
            <a:r>
              <a:rPr lang="en-US" sz="2000" dirty="0">
                <a:effectLst/>
              </a:rPr>
              <a:t> </a:t>
            </a:r>
            <a:r>
              <a:rPr lang="en-US" sz="2000" dirty="0" err="1">
                <a:effectLst/>
              </a:rPr>
              <a:t>uchun</a:t>
            </a:r>
            <a:r>
              <a:rPr lang="en-US" sz="2000" dirty="0">
                <a:effectLst/>
              </a:rPr>
              <a:t> </a:t>
            </a:r>
            <a:r>
              <a:rPr lang="en-US" sz="2000" dirty="0" err="1">
                <a:effectLst/>
              </a:rPr>
              <a:t>xizmat</a:t>
            </a:r>
            <a:r>
              <a:rPr lang="en-US" sz="2000" dirty="0">
                <a:effectLst/>
              </a:rPr>
              <a:t> </a:t>
            </a:r>
            <a:r>
              <a:rPr lang="en-US" sz="2000" dirty="0" err="1">
                <a:effectLst/>
              </a:rPr>
              <a:t>qiladi</a:t>
            </a:r>
            <a:r>
              <a:rPr lang="en-US" sz="2000" dirty="0">
                <a:effectLst/>
              </a:rPr>
              <a:t>. </a:t>
            </a:r>
            <a:r>
              <a:rPr lang="en-US" sz="2000" dirty="0" err="1">
                <a:effectLst/>
              </a:rPr>
              <a:t>Jadvalda</a:t>
            </a:r>
            <a:r>
              <a:rPr lang="en-US" sz="2000" dirty="0">
                <a:effectLst/>
              </a:rPr>
              <a:t> Delphi 7 da </a:t>
            </a:r>
            <a:r>
              <a:rPr lang="en-US" sz="2000" dirty="0" err="1">
                <a:effectLst/>
              </a:rPr>
              <a:t>ishlatiladigan</a:t>
            </a:r>
            <a:r>
              <a:rPr lang="en-US" sz="2000" dirty="0">
                <a:effectLst/>
              </a:rPr>
              <a:t> </a:t>
            </a:r>
            <a:r>
              <a:rPr lang="en-US" sz="2000" dirty="0" err="1">
                <a:effectLst/>
              </a:rPr>
              <a:t>belgili</a:t>
            </a:r>
            <a:r>
              <a:rPr lang="en-US" sz="2000" dirty="0">
                <a:effectLst/>
              </a:rPr>
              <a:t> </a:t>
            </a:r>
            <a:r>
              <a:rPr lang="en-US" sz="2000" dirty="0" err="1">
                <a:effectLst/>
              </a:rPr>
              <a:t>turlar</a:t>
            </a:r>
            <a:r>
              <a:rPr lang="en-US" sz="2000" dirty="0">
                <a:effectLst/>
              </a:rPr>
              <a:t> </a:t>
            </a:r>
            <a:r>
              <a:rPr lang="en-US" sz="2000" dirty="0" err="1">
                <a:effectLst/>
              </a:rPr>
              <a:t>ro’yxati</a:t>
            </a:r>
            <a:r>
              <a:rPr lang="en-US" sz="2000" dirty="0">
                <a:effectLst/>
              </a:rPr>
              <a:t> </a:t>
            </a:r>
            <a:r>
              <a:rPr lang="en-US" sz="2000" dirty="0" err="1">
                <a:effectLst/>
              </a:rPr>
              <a:t>keltirilgan</a:t>
            </a:r>
            <a:r>
              <a:rPr lang="en-US" sz="2000" dirty="0">
                <a:effectLst/>
              </a:rPr>
              <a:t>. </a:t>
            </a:r>
            <a:r>
              <a:rPr lang="en-US" sz="2000" dirty="0" err="1">
                <a:effectLst/>
              </a:rPr>
              <a:t>Tur</a:t>
            </a:r>
            <a:r>
              <a:rPr lang="en-US" sz="2000" dirty="0">
                <a:effectLst/>
              </a:rPr>
              <a:t> </a:t>
            </a:r>
            <a:r>
              <a:rPr lang="en-US" sz="2000" dirty="0" err="1">
                <a:effectLst/>
              </a:rPr>
              <a:t>O’lcham</a:t>
            </a:r>
            <a:r>
              <a:rPr lang="en-US" sz="2000" dirty="0">
                <a:effectLst/>
              </a:rPr>
              <a:t> (</a:t>
            </a:r>
            <a:r>
              <a:rPr lang="en-US" sz="2000" dirty="0" err="1">
                <a:effectLst/>
              </a:rPr>
              <a:t>baytda</a:t>
            </a:r>
            <a:r>
              <a:rPr lang="en-US" sz="2000" dirty="0">
                <a:effectLst/>
              </a:rPr>
              <a:t>) Char 1 </a:t>
            </a:r>
            <a:r>
              <a:rPr lang="en-US" sz="2000" dirty="0" err="1">
                <a:effectLst/>
              </a:rPr>
              <a:t>ANSChar</a:t>
            </a:r>
            <a:r>
              <a:rPr lang="en-US" sz="2000" dirty="0">
                <a:effectLst/>
              </a:rPr>
              <a:t> 1 </a:t>
            </a:r>
            <a:r>
              <a:rPr lang="en-US" sz="2000" dirty="0" err="1">
                <a:effectLst/>
              </a:rPr>
              <a:t>WideChar</a:t>
            </a:r>
            <a:r>
              <a:rPr lang="en-US" sz="2000" dirty="0">
                <a:effectLst/>
              </a:rPr>
              <a:t> 2 </a:t>
            </a:r>
            <a:r>
              <a:rPr lang="en-US" sz="2000" dirty="0" err="1">
                <a:effectLst/>
              </a:rPr>
              <a:t>Mantiqiy</a:t>
            </a:r>
            <a:r>
              <a:rPr lang="en-US" sz="2000" dirty="0">
                <a:effectLst/>
              </a:rPr>
              <a:t> </a:t>
            </a:r>
            <a:r>
              <a:rPr lang="en-US" sz="2000" dirty="0" err="1">
                <a:effectLst/>
              </a:rPr>
              <a:t>turlar</a:t>
            </a:r>
            <a:r>
              <a:rPr lang="en-US" sz="2000" dirty="0">
                <a:effectLst/>
              </a:rPr>
              <a:t>. </a:t>
            </a:r>
            <a:r>
              <a:rPr lang="en-US" sz="2000" dirty="0" err="1">
                <a:effectLst/>
              </a:rPr>
              <a:t>Mantiqiy</a:t>
            </a:r>
            <a:r>
              <a:rPr lang="en-US" sz="2000" dirty="0">
                <a:effectLst/>
              </a:rPr>
              <a:t> </a:t>
            </a:r>
            <a:r>
              <a:rPr lang="en-US" sz="2000" dirty="0" err="1">
                <a:effectLst/>
              </a:rPr>
              <a:t>turlar</a:t>
            </a:r>
            <a:r>
              <a:rPr lang="en-US" sz="2000" dirty="0">
                <a:effectLst/>
              </a:rPr>
              <a:t> chin (True) </a:t>
            </a:r>
            <a:r>
              <a:rPr lang="en-US" sz="2000" dirty="0" err="1">
                <a:effectLst/>
              </a:rPr>
              <a:t>yoki</a:t>
            </a:r>
            <a:r>
              <a:rPr lang="en-US" sz="2000" dirty="0">
                <a:effectLst/>
              </a:rPr>
              <a:t> </a:t>
            </a:r>
            <a:r>
              <a:rPr lang="en-US" sz="2000" dirty="0" err="1">
                <a:effectLst/>
              </a:rPr>
              <a:t>yol</a:t>
            </a:r>
            <a:r>
              <a:rPr lang="ru-RU" sz="2000" dirty="0">
                <a:effectLst/>
              </a:rPr>
              <a:t>ғ</a:t>
            </a:r>
            <a:r>
              <a:rPr lang="en-US" sz="2000" dirty="0">
                <a:effectLst/>
              </a:rPr>
              <a:t>on (False) </a:t>
            </a:r>
            <a:r>
              <a:rPr lang="en-US" sz="2000" dirty="0" err="1">
                <a:effectLst/>
              </a:rPr>
              <a:t>qiymatning</a:t>
            </a:r>
            <a:r>
              <a:rPr lang="en-US" sz="2000" dirty="0">
                <a:effectLst/>
              </a:rPr>
              <a:t> </a:t>
            </a:r>
            <a:r>
              <a:rPr lang="en-US" sz="2000" dirty="0" err="1">
                <a:effectLst/>
              </a:rPr>
              <a:t>birini</a:t>
            </a:r>
            <a:r>
              <a:rPr lang="en-US" sz="2000" dirty="0">
                <a:effectLst/>
              </a:rPr>
              <a:t> </a:t>
            </a:r>
            <a:r>
              <a:rPr lang="en-US" sz="2000" dirty="0" err="1">
                <a:effectLst/>
              </a:rPr>
              <a:t>qabul</a:t>
            </a:r>
            <a:r>
              <a:rPr lang="en-US" sz="2000" dirty="0">
                <a:effectLst/>
              </a:rPr>
              <a:t> </a:t>
            </a:r>
            <a:r>
              <a:rPr lang="en-US" sz="2000" dirty="0" err="1">
                <a:effectLst/>
              </a:rPr>
              <a:t>qiladi</a:t>
            </a:r>
            <a:r>
              <a:rPr lang="en-US" sz="2000" dirty="0">
                <a:effectLst/>
              </a:rPr>
              <a:t>. </a:t>
            </a:r>
            <a:r>
              <a:rPr lang="en-US" sz="2000" dirty="0" err="1">
                <a:effectLst/>
              </a:rPr>
              <a:t>Jadvalda</a:t>
            </a:r>
            <a:r>
              <a:rPr lang="en-US" sz="2000" dirty="0">
                <a:effectLst/>
              </a:rPr>
              <a:t> Delphi 7 da </a:t>
            </a:r>
            <a:r>
              <a:rPr lang="en-US" sz="2000" dirty="0" err="1">
                <a:effectLst/>
              </a:rPr>
              <a:t>ishlatiladigan</a:t>
            </a:r>
            <a:r>
              <a:rPr lang="en-US" sz="2000" dirty="0">
                <a:effectLst/>
              </a:rPr>
              <a:t> </a:t>
            </a:r>
            <a:r>
              <a:rPr lang="en-US" sz="2000" dirty="0" err="1">
                <a:effectLst/>
              </a:rPr>
              <a:t>mantiqiy</a:t>
            </a:r>
            <a:r>
              <a:rPr lang="en-US" sz="2000" dirty="0">
                <a:effectLst/>
              </a:rPr>
              <a:t> </a:t>
            </a:r>
            <a:r>
              <a:rPr lang="en-US" sz="2000" dirty="0" err="1">
                <a:effectLst/>
              </a:rPr>
              <a:t>turlar</a:t>
            </a:r>
            <a:r>
              <a:rPr lang="en-US" sz="2000" dirty="0">
                <a:effectLst/>
              </a:rPr>
              <a:t> </a:t>
            </a:r>
            <a:r>
              <a:rPr lang="en-US" sz="2000" dirty="0" err="1">
                <a:effectLst/>
              </a:rPr>
              <a:t>ro’yxati</a:t>
            </a:r>
            <a:r>
              <a:rPr lang="en-US" sz="2000" dirty="0">
                <a:effectLst/>
              </a:rPr>
              <a:t> </a:t>
            </a:r>
            <a:r>
              <a:rPr lang="en-US" sz="2000" dirty="0" err="1">
                <a:effectLst/>
              </a:rPr>
              <a:t>keltirilgan</a:t>
            </a:r>
            <a:r>
              <a:rPr lang="en-US" sz="2000" dirty="0">
                <a:effectLst/>
              </a:rPr>
              <a:t>. </a:t>
            </a:r>
            <a:r>
              <a:rPr lang="en-US" sz="2000" dirty="0" err="1">
                <a:effectLst/>
              </a:rPr>
              <a:t>Dasturchi</a:t>
            </a:r>
            <a:r>
              <a:rPr lang="en-US" sz="2000" dirty="0">
                <a:effectLst/>
              </a:rPr>
              <a:t> </a:t>
            </a:r>
            <a:r>
              <a:rPr lang="en-US" sz="2000" dirty="0" err="1">
                <a:effectLst/>
              </a:rPr>
              <a:t>tomonidan</a:t>
            </a:r>
            <a:r>
              <a:rPr lang="en-US" sz="2000" dirty="0">
                <a:effectLst/>
              </a:rPr>
              <a:t> </a:t>
            </a:r>
            <a:r>
              <a:rPr lang="en-US" sz="2000" dirty="0" err="1">
                <a:effectLst/>
              </a:rPr>
              <a:t>kiritiluvchi</a:t>
            </a:r>
            <a:r>
              <a:rPr lang="en-US" sz="2000" dirty="0">
                <a:effectLst/>
              </a:rPr>
              <a:t> </a:t>
            </a:r>
            <a:r>
              <a:rPr lang="en-US" sz="2000" dirty="0" err="1">
                <a:effectLst/>
              </a:rPr>
              <a:t>turlar</a:t>
            </a:r>
            <a:r>
              <a:rPr lang="en-US" sz="2000" dirty="0">
                <a:effectLst/>
              </a:rPr>
              <a:t> Delphi </a:t>
            </a:r>
            <a:r>
              <a:rPr lang="en-US" sz="2000" dirty="0" err="1">
                <a:effectLst/>
              </a:rPr>
              <a:t>tili</a:t>
            </a:r>
            <a:r>
              <a:rPr lang="en-US" sz="2000" dirty="0">
                <a:effectLst/>
              </a:rPr>
              <a:t> </a:t>
            </a:r>
            <a:r>
              <a:rPr lang="en-US" sz="2000" dirty="0" err="1">
                <a:effectLst/>
              </a:rPr>
              <a:t>dasturchiga</a:t>
            </a:r>
            <a:r>
              <a:rPr lang="en-US" sz="2000" dirty="0">
                <a:effectLst/>
              </a:rPr>
              <a:t> </a:t>
            </a:r>
            <a:r>
              <a:rPr lang="en-US" sz="2000" dirty="0" err="1">
                <a:effectLst/>
              </a:rPr>
              <a:t>uzining</a:t>
            </a:r>
            <a:r>
              <a:rPr lang="en-US" sz="2000" dirty="0">
                <a:effectLst/>
              </a:rPr>
              <a:t> </a:t>
            </a:r>
            <a:r>
              <a:rPr lang="en-US" sz="2000" dirty="0" err="1">
                <a:effectLst/>
              </a:rPr>
              <a:t>turlarini</a:t>
            </a:r>
            <a:r>
              <a:rPr lang="en-US" sz="2000" dirty="0">
                <a:effectLst/>
              </a:rPr>
              <a:t> </a:t>
            </a:r>
            <a:r>
              <a:rPr lang="en-US" sz="2000" dirty="0" err="1">
                <a:effectLst/>
              </a:rPr>
              <a:t>kiritishga</a:t>
            </a:r>
            <a:r>
              <a:rPr lang="en-US" sz="2000" dirty="0">
                <a:effectLst/>
              </a:rPr>
              <a:t> </a:t>
            </a:r>
            <a:r>
              <a:rPr lang="en-US" sz="2000" dirty="0" err="1">
                <a:effectLst/>
              </a:rPr>
              <a:t>imkon</a:t>
            </a:r>
            <a:r>
              <a:rPr lang="en-US" sz="2000" dirty="0">
                <a:effectLst/>
              </a:rPr>
              <a:t> </a:t>
            </a:r>
            <a:r>
              <a:rPr lang="en-US" sz="2000" dirty="0" err="1">
                <a:effectLst/>
              </a:rPr>
              <a:t>beradi</a:t>
            </a:r>
            <a:r>
              <a:rPr lang="en-US" sz="2000" dirty="0">
                <a:effectLst/>
              </a:rPr>
              <a:t>. Bu </a:t>
            </a:r>
            <a:r>
              <a:rPr lang="en-US" sz="2000" dirty="0" err="1">
                <a:effectLst/>
              </a:rPr>
              <a:t>turlar</a:t>
            </a:r>
            <a:r>
              <a:rPr lang="en-US" sz="2000" dirty="0">
                <a:effectLst/>
              </a:rPr>
              <a:t> </a:t>
            </a:r>
            <a:r>
              <a:rPr lang="en-US" sz="2000" dirty="0" err="1">
                <a:effectLst/>
              </a:rPr>
              <a:t>standart</a:t>
            </a:r>
            <a:r>
              <a:rPr lang="en-US" sz="2000" dirty="0">
                <a:effectLst/>
              </a:rPr>
              <a:t> </a:t>
            </a:r>
            <a:r>
              <a:rPr lang="en-US" sz="2000" dirty="0" err="1">
                <a:effectLst/>
              </a:rPr>
              <a:t>turlarga</a:t>
            </a:r>
            <a:r>
              <a:rPr lang="en-US" sz="2000" dirty="0">
                <a:effectLst/>
              </a:rPr>
              <a:t> </a:t>
            </a:r>
            <a:r>
              <a:rPr lang="en-US" sz="2000" dirty="0" err="1">
                <a:effectLst/>
              </a:rPr>
              <a:t>eki</a:t>
            </a:r>
            <a:r>
              <a:rPr lang="en-US" sz="2000" dirty="0">
                <a:effectLst/>
              </a:rPr>
              <a:t> </a:t>
            </a:r>
            <a:r>
              <a:rPr lang="en-US" sz="2000" dirty="0" err="1">
                <a:effectLst/>
              </a:rPr>
              <a:t>avval</a:t>
            </a:r>
            <a:r>
              <a:rPr lang="en-US" sz="2000" dirty="0">
                <a:effectLst/>
              </a:rPr>
              <a:t> </a:t>
            </a:r>
            <a:r>
              <a:rPr lang="en-US" sz="2000" dirty="0" err="1">
                <a:effectLst/>
              </a:rPr>
              <a:t>kiritilgan</a:t>
            </a:r>
            <a:r>
              <a:rPr lang="en-US" sz="2000" dirty="0">
                <a:effectLst/>
              </a:rPr>
              <a:t> </a:t>
            </a:r>
            <a:r>
              <a:rPr lang="en-US" sz="2000" dirty="0" err="1">
                <a:effectLst/>
              </a:rPr>
              <a:t>turlarga</a:t>
            </a:r>
            <a:r>
              <a:rPr lang="en-US" sz="2000" dirty="0">
                <a:effectLst/>
              </a:rPr>
              <a:t> </a:t>
            </a:r>
            <a:r>
              <a:rPr lang="en-US" sz="2000" dirty="0" err="1">
                <a:effectLst/>
              </a:rPr>
              <a:t>asoslangan</a:t>
            </a:r>
            <a:r>
              <a:rPr lang="en-US" sz="2000" dirty="0">
                <a:effectLst/>
              </a:rPr>
              <a:t> </a:t>
            </a:r>
            <a:r>
              <a:rPr lang="en-US" sz="2000" dirty="0" err="1">
                <a:effectLst/>
              </a:rPr>
              <a:t>bulib</a:t>
            </a:r>
            <a:r>
              <a:rPr lang="en-US" sz="2000" dirty="0">
                <a:effectLst/>
              </a:rPr>
              <a:t> </a:t>
            </a:r>
            <a:r>
              <a:rPr lang="en-US" sz="2000" dirty="0" err="1">
                <a:effectLst/>
              </a:rPr>
              <a:t>kuyidagi</a:t>
            </a:r>
            <a:r>
              <a:rPr lang="en-US" sz="2000" dirty="0">
                <a:effectLst/>
              </a:rPr>
              <a:t> </a:t>
            </a:r>
            <a:r>
              <a:rPr lang="en-US" sz="2000" dirty="0" err="1">
                <a:effectLst/>
              </a:rPr>
              <a:t>turlarga</a:t>
            </a:r>
            <a:r>
              <a:rPr lang="en-US" sz="2000" dirty="0">
                <a:effectLst/>
              </a:rPr>
              <a:t> </a:t>
            </a:r>
            <a:r>
              <a:rPr lang="en-US" sz="2000" dirty="0" err="1">
                <a:effectLst/>
              </a:rPr>
              <a:t>tegishli</a:t>
            </a:r>
            <a:r>
              <a:rPr lang="en-US" sz="2000" dirty="0">
                <a:effectLst/>
              </a:rPr>
              <a:t> </a:t>
            </a:r>
            <a:r>
              <a:rPr lang="en-US" sz="2000" dirty="0" err="1">
                <a:effectLst/>
              </a:rPr>
              <a:t>bulishi</a:t>
            </a:r>
            <a:r>
              <a:rPr lang="en-US" sz="2000" dirty="0">
                <a:effectLst/>
              </a:rPr>
              <a:t> </a:t>
            </a:r>
            <a:r>
              <a:rPr lang="en-US" sz="2000" dirty="0" err="1">
                <a:effectLst/>
              </a:rPr>
              <a:t>mumkin</a:t>
            </a:r>
            <a:r>
              <a:rPr lang="en-US" sz="2000" dirty="0">
                <a:effectLst/>
              </a:rPr>
              <a:t>: </a:t>
            </a:r>
            <a:r>
              <a:rPr lang="ru-RU" sz="2000" dirty="0">
                <a:effectLst/>
                <a:sym typeface="Symbol"/>
              </a:rPr>
              <a:t></a:t>
            </a:r>
            <a:r>
              <a:rPr lang="en-US" sz="2000" dirty="0">
                <a:effectLst/>
              </a:rPr>
              <a:t> </a:t>
            </a:r>
            <a:r>
              <a:rPr lang="en-US" sz="2000" dirty="0" err="1">
                <a:effectLst/>
              </a:rPr>
              <a:t>sanovchi</a:t>
            </a:r>
            <a:r>
              <a:rPr lang="en-US" sz="2000" dirty="0">
                <a:effectLst/>
              </a:rPr>
              <a:t>; </a:t>
            </a:r>
            <a:r>
              <a:rPr lang="ru-RU" sz="2000" dirty="0">
                <a:effectLst/>
                <a:sym typeface="Symbol"/>
              </a:rPr>
              <a:t></a:t>
            </a:r>
            <a:r>
              <a:rPr lang="en-US" sz="2000" dirty="0">
                <a:effectLst/>
              </a:rPr>
              <a:t> interval; </a:t>
            </a:r>
            <a:r>
              <a:rPr lang="ru-RU" sz="2000" dirty="0">
                <a:effectLst/>
                <a:sym typeface="Symbol"/>
              </a:rPr>
              <a:t></a:t>
            </a:r>
            <a:r>
              <a:rPr lang="en-US" sz="2000" dirty="0">
                <a:effectLst/>
              </a:rPr>
              <a:t> </a:t>
            </a:r>
            <a:r>
              <a:rPr lang="en-US" sz="2000" dirty="0" err="1">
                <a:effectLst/>
              </a:rPr>
              <a:t>murakkab</a:t>
            </a:r>
            <a:r>
              <a:rPr lang="en-US" sz="2000" dirty="0">
                <a:effectLst/>
              </a:rPr>
              <a:t> </a:t>
            </a:r>
            <a:r>
              <a:rPr lang="en-US" sz="2000" dirty="0" err="1">
                <a:effectLst/>
              </a:rPr>
              <a:t>tur</a:t>
            </a:r>
            <a:r>
              <a:rPr lang="en-US" sz="2000" dirty="0">
                <a:effectLst/>
              </a:rPr>
              <a:t> (</a:t>
            </a:r>
            <a:r>
              <a:rPr lang="en-US" sz="2000" dirty="0" err="1">
                <a:effectLst/>
              </a:rPr>
              <a:t>ezuv</a:t>
            </a:r>
            <a:r>
              <a:rPr lang="en-US" sz="2000" dirty="0">
                <a:effectLst/>
              </a:rPr>
              <a:t>). </a:t>
            </a:r>
            <a:endParaRPr lang="ru-RU" sz="2000" dirty="0"/>
          </a:p>
        </p:txBody>
      </p:sp>
    </p:spTree>
    <p:extLst>
      <p:ext uri="{BB962C8B-B14F-4D97-AF65-F5344CB8AC3E}">
        <p14:creationId xmlns:p14="http://schemas.microsoft.com/office/powerpoint/2010/main" val="36382968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7" y="692696"/>
            <a:ext cx="7550224" cy="5544616"/>
          </a:xfrm>
        </p:spPr>
        <p:txBody>
          <a:bodyPr/>
          <a:lstStyle/>
          <a:p>
            <a:pPr algn="ctr"/>
            <a:r>
              <a:rPr lang="en-US" sz="2200" dirty="0" smtClean="0">
                <a:effectLst/>
              </a:rPr>
              <a:t> </a:t>
            </a:r>
            <a:r>
              <a:rPr lang="en-US" sz="2200" dirty="0" err="1">
                <a:effectLst/>
              </a:rPr>
              <a:t>Sanoqli</a:t>
            </a:r>
            <a:r>
              <a:rPr lang="en-US" sz="2200" dirty="0">
                <a:effectLst/>
              </a:rPr>
              <a:t> </a:t>
            </a:r>
            <a:r>
              <a:rPr lang="en-US" sz="2200" dirty="0" err="1">
                <a:effectLst/>
              </a:rPr>
              <a:t>turlar</a:t>
            </a:r>
            <a:r>
              <a:rPr lang="en-US" sz="2200" dirty="0">
                <a:effectLst/>
              </a:rPr>
              <a:t>. </a:t>
            </a:r>
            <a:r>
              <a:rPr lang="en-US" sz="2200" dirty="0" err="1">
                <a:effectLst/>
              </a:rPr>
              <a:t>Sanoqli</a:t>
            </a:r>
            <a:r>
              <a:rPr lang="en-US" sz="2200" dirty="0">
                <a:effectLst/>
              </a:rPr>
              <a:t> </a:t>
            </a:r>
            <a:r>
              <a:rPr lang="en-US" sz="2200" dirty="0" err="1">
                <a:effectLst/>
              </a:rPr>
              <a:t>turlar</a:t>
            </a:r>
            <a:r>
              <a:rPr lang="en-US" sz="2200" dirty="0">
                <a:effectLst/>
              </a:rPr>
              <a:t> </a:t>
            </a:r>
            <a:r>
              <a:rPr lang="en-US" sz="2200" dirty="0" err="1">
                <a:effectLst/>
              </a:rPr>
              <a:t>tartiblangan</a:t>
            </a:r>
            <a:r>
              <a:rPr lang="en-US" sz="2200" dirty="0">
                <a:effectLst/>
              </a:rPr>
              <a:t> </a:t>
            </a:r>
            <a:r>
              <a:rPr lang="en-US" sz="2200" dirty="0" err="1">
                <a:effectLst/>
              </a:rPr>
              <a:t>qiymatlar</a:t>
            </a:r>
            <a:r>
              <a:rPr lang="en-US" sz="2200" dirty="0">
                <a:effectLst/>
              </a:rPr>
              <a:t> </a:t>
            </a:r>
            <a:r>
              <a:rPr lang="en-US" sz="2200" dirty="0" err="1">
                <a:effectLst/>
              </a:rPr>
              <a:t>to’plamini</a:t>
            </a:r>
            <a:r>
              <a:rPr lang="en-US" sz="2200" dirty="0">
                <a:effectLst/>
              </a:rPr>
              <a:t> </a:t>
            </a:r>
            <a:r>
              <a:rPr lang="en-US" sz="2200" dirty="0" err="1">
                <a:effectLst/>
              </a:rPr>
              <a:t>ishlatadi</a:t>
            </a:r>
            <a:r>
              <a:rPr lang="en-US" sz="2200" dirty="0">
                <a:effectLst/>
              </a:rPr>
              <a:t>. </a:t>
            </a:r>
            <a:r>
              <a:rPr lang="en-US" sz="2200" dirty="0" err="1">
                <a:effectLst/>
              </a:rPr>
              <a:t>Tur</a:t>
            </a:r>
            <a:r>
              <a:rPr lang="en-US" sz="2200" dirty="0">
                <a:effectLst/>
              </a:rPr>
              <a:t> =( 1 </a:t>
            </a:r>
            <a:r>
              <a:rPr lang="en-US" sz="2200" dirty="0" err="1">
                <a:effectLst/>
              </a:rPr>
              <a:t>Kiymat</a:t>
            </a:r>
            <a:r>
              <a:rPr lang="en-US" sz="2200" dirty="0">
                <a:effectLst/>
              </a:rPr>
              <a:t>, 2 </a:t>
            </a:r>
            <a:r>
              <a:rPr lang="en-US" sz="2200" dirty="0" err="1">
                <a:effectLst/>
              </a:rPr>
              <a:t>Kiymat</a:t>
            </a:r>
            <a:r>
              <a:rPr lang="en-US" sz="2200" dirty="0">
                <a:effectLst/>
              </a:rPr>
              <a:t>, ... ,I </a:t>
            </a:r>
            <a:r>
              <a:rPr lang="en-US" sz="2200" dirty="0" err="1">
                <a:effectLst/>
              </a:rPr>
              <a:t>Kiymat</a:t>
            </a:r>
            <a:r>
              <a:rPr lang="en-US" sz="2200" dirty="0">
                <a:effectLst/>
              </a:rPr>
              <a:t>) </a:t>
            </a:r>
            <a:r>
              <a:rPr lang="en-US" sz="2200" dirty="0" err="1">
                <a:effectLst/>
              </a:rPr>
              <a:t>Masalan</a:t>
            </a:r>
            <a:r>
              <a:rPr lang="en-US" sz="2200" dirty="0">
                <a:effectLst/>
              </a:rPr>
              <a:t>: Type Color=(</a:t>
            </a:r>
            <a:r>
              <a:rPr lang="en-US" sz="2200" dirty="0" err="1">
                <a:effectLst/>
              </a:rPr>
              <a:t>black,green,yellow</a:t>
            </a:r>
            <a:r>
              <a:rPr lang="en-US" sz="2200" dirty="0">
                <a:effectLst/>
              </a:rPr>
              <a:t> </a:t>
            </a:r>
            <a:r>
              <a:rPr lang="en-US" sz="2200" dirty="0" err="1">
                <a:effectLst/>
              </a:rPr>
              <a:t>blue,red,white</a:t>
            </a:r>
            <a:r>
              <a:rPr lang="en-US" sz="2200" dirty="0">
                <a:effectLst/>
              </a:rPr>
              <a:t>); </a:t>
            </a:r>
            <a:r>
              <a:rPr lang="en-US" sz="2200" dirty="0" err="1">
                <a:effectLst/>
              </a:rPr>
              <a:t>Fam</a:t>
            </a:r>
            <a:r>
              <a:rPr lang="en-US" sz="2200" dirty="0">
                <a:effectLst/>
              </a:rPr>
              <a:t>=(</a:t>
            </a:r>
            <a:r>
              <a:rPr lang="en-US" sz="2200" dirty="0" err="1">
                <a:effectLst/>
              </a:rPr>
              <a:t>Petrov,Sidorov,Raximov,Sobirov</a:t>
            </a:r>
            <a:r>
              <a:rPr lang="en-US" sz="2200" dirty="0">
                <a:effectLst/>
              </a:rPr>
              <a:t>); </a:t>
            </a:r>
            <a:r>
              <a:rPr lang="en-US" sz="2200" dirty="0" err="1">
                <a:effectLst/>
              </a:rPr>
              <a:t>DayOfWeek</a:t>
            </a:r>
            <a:r>
              <a:rPr lang="en-US" sz="2200" dirty="0">
                <a:effectLst/>
              </a:rPr>
              <a:t>=(</a:t>
            </a:r>
            <a:r>
              <a:rPr lang="en-US" sz="2200" dirty="0" err="1">
                <a:effectLst/>
              </a:rPr>
              <a:t>mon,tue,wed,thu,fri,sat,sun</a:t>
            </a:r>
            <a:r>
              <a:rPr lang="en-US" sz="2200" dirty="0">
                <a:effectLst/>
              </a:rPr>
              <a:t>); Bu </a:t>
            </a:r>
            <a:r>
              <a:rPr lang="en-US" sz="2200" dirty="0" err="1">
                <a:effectLst/>
              </a:rPr>
              <a:t>erda</a:t>
            </a:r>
            <a:r>
              <a:rPr lang="en-US" sz="2200" dirty="0">
                <a:effectLst/>
              </a:rPr>
              <a:t> Color </a:t>
            </a:r>
            <a:r>
              <a:rPr lang="en-US" sz="2200" dirty="0" err="1">
                <a:effectLst/>
              </a:rPr>
              <a:t>sanoq</a:t>
            </a:r>
            <a:r>
              <a:rPr lang="en-US" sz="2200" dirty="0">
                <a:effectLst/>
              </a:rPr>
              <a:t> </a:t>
            </a:r>
            <a:r>
              <a:rPr lang="en-US" sz="2200" dirty="0" err="1">
                <a:effectLst/>
              </a:rPr>
              <a:t>turi</a:t>
            </a:r>
            <a:r>
              <a:rPr lang="en-US" sz="2200" dirty="0">
                <a:effectLst/>
              </a:rPr>
              <a:t> </a:t>
            </a:r>
            <a:r>
              <a:rPr lang="en-US" sz="2200" dirty="0" err="1">
                <a:effectLst/>
              </a:rPr>
              <a:t>beshta</a:t>
            </a:r>
            <a:r>
              <a:rPr lang="en-US" sz="2200" dirty="0">
                <a:effectLst/>
              </a:rPr>
              <a:t> </a:t>
            </a:r>
            <a:r>
              <a:rPr lang="en-US" sz="2200" dirty="0" err="1">
                <a:effectLst/>
              </a:rPr>
              <a:t>ranglar</a:t>
            </a:r>
            <a:r>
              <a:rPr lang="en-US" sz="2200" dirty="0">
                <a:effectLst/>
              </a:rPr>
              <a:t> </a:t>
            </a:r>
            <a:r>
              <a:rPr lang="en-US" sz="2200" dirty="0" err="1">
                <a:effectLst/>
              </a:rPr>
              <a:t>ketma</a:t>
            </a:r>
            <a:r>
              <a:rPr lang="en-US" sz="2200" dirty="0">
                <a:effectLst/>
              </a:rPr>
              <a:t> </a:t>
            </a:r>
            <a:r>
              <a:rPr lang="en-US" sz="2200" dirty="0" err="1">
                <a:effectLst/>
              </a:rPr>
              <a:t>ketligini</a:t>
            </a:r>
            <a:r>
              <a:rPr lang="en-US" sz="2200" dirty="0">
                <a:effectLst/>
              </a:rPr>
              <a:t> </a:t>
            </a:r>
            <a:r>
              <a:rPr lang="en-US" sz="2200" dirty="0" err="1">
                <a:effectLst/>
              </a:rPr>
              <a:t>aniqlaydi</a:t>
            </a:r>
            <a:r>
              <a:rPr lang="en-US" sz="2200" dirty="0">
                <a:effectLst/>
              </a:rPr>
              <a:t>. </a:t>
            </a:r>
            <a:r>
              <a:rPr lang="en-US" sz="2200" dirty="0" err="1">
                <a:effectLst/>
              </a:rPr>
              <a:t>Tur</a:t>
            </a:r>
            <a:r>
              <a:rPr lang="en-US" sz="2200" dirty="0">
                <a:effectLst/>
              </a:rPr>
              <a:t> </a:t>
            </a:r>
            <a:r>
              <a:rPr lang="en-US" sz="2200" dirty="0" err="1">
                <a:effectLst/>
              </a:rPr>
              <a:t>O’lcham</a:t>
            </a:r>
            <a:r>
              <a:rPr lang="en-US" sz="2200" dirty="0">
                <a:effectLst/>
              </a:rPr>
              <a:t> (</a:t>
            </a:r>
            <a:r>
              <a:rPr lang="en-US" sz="2200" dirty="0" err="1">
                <a:effectLst/>
              </a:rPr>
              <a:t>baytda</a:t>
            </a:r>
            <a:r>
              <a:rPr lang="en-US" sz="2200" dirty="0">
                <a:effectLst/>
              </a:rPr>
              <a:t>) Boolean 1 </a:t>
            </a:r>
            <a:r>
              <a:rPr lang="en-US" sz="2200" dirty="0" err="1">
                <a:effectLst/>
              </a:rPr>
              <a:t>ByteBool</a:t>
            </a:r>
            <a:r>
              <a:rPr lang="en-US" sz="2200" dirty="0">
                <a:effectLst/>
              </a:rPr>
              <a:t> 1 </a:t>
            </a:r>
            <a:r>
              <a:rPr lang="en-US" sz="2200" dirty="0" err="1">
                <a:effectLst/>
              </a:rPr>
              <a:t>WordBool</a:t>
            </a:r>
            <a:r>
              <a:rPr lang="en-US" sz="2200" dirty="0">
                <a:effectLst/>
              </a:rPr>
              <a:t> 2 </a:t>
            </a:r>
            <a:r>
              <a:rPr lang="en-US" sz="2200" dirty="0" err="1">
                <a:effectLst/>
              </a:rPr>
              <a:t>LongBool</a:t>
            </a:r>
            <a:r>
              <a:rPr lang="en-US" sz="2200" dirty="0">
                <a:effectLst/>
              </a:rPr>
              <a:t> 4 </a:t>
            </a:r>
            <a:r>
              <a:rPr lang="en-US" sz="2200" dirty="0" err="1">
                <a:effectLst/>
              </a:rPr>
              <a:t>Fam</a:t>
            </a:r>
            <a:r>
              <a:rPr lang="en-US" sz="2200" dirty="0">
                <a:effectLst/>
              </a:rPr>
              <a:t> </a:t>
            </a:r>
            <a:r>
              <a:rPr lang="en-US" sz="2200" dirty="0" err="1">
                <a:effectLst/>
              </a:rPr>
              <a:t>sanoq</a:t>
            </a:r>
            <a:r>
              <a:rPr lang="en-US" sz="2200" dirty="0">
                <a:effectLst/>
              </a:rPr>
              <a:t> </a:t>
            </a:r>
            <a:r>
              <a:rPr lang="en-US" sz="2200" dirty="0" err="1">
                <a:effectLst/>
              </a:rPr>
              <a:t>turi</a:t>
            </a:r>
            <a:r>
              <a:rPr lang="en-US" sz="2200" dirty="0">
                <a:effectLst/>
              </a:rPr>
              <a:t> </a:t>
            </a:r>
            <a:r>
              <a:rPr lang="en-US" sz="2200" dirty="0" err="1">
                <a:effectLst/>
              </a:rPr>
              <a:t>to’rtta</a:t>
            </a:r>
            <a:r>
              <a:rPr lang="en-US" sz="2200" dirty="0">
                <a:effectLst/>
              </a:rPr>
              <a:t> </a:t>
            </a:r>
            <a:r>
              <a:rPr lang="en-US" sz="2200" dirty="0" err="1">
                <a:effectLst/>
              </a:rPr>
              <a:t>familiyani</a:t>
            </a:r>
            <a:r>
              <a:rPr lang="en-US" sz="2200" dirty="0">
                <a:effectLst/>
              </a:rPr>
              <a:t> </a:t>
            </a:r>
            <a:r>
              <a:rPr lang="en-US" sz="2200" dirty="0" err="1">
                <a:effectLst/>
              </a:rPr>
              <a:t>aniqlaydi</a:t>
            </a:r>
            <a:r>
              <a:rPr lang="en-US" sz="2200" dirty="0">
                <a:effectLst/>
              </a:rPr>
              <a:t>. </a:t>
            </a:r>
            <a:r>
              <a:rPr lang="en-US" sz="2200" dirty="0" err="1">
                <a:effectLst/>
              </a:rPr>
              <a:t>DayOfWeek</a:t>
            </a:r>
            <a:r>
              <a:rPr lang="en-US" sz="2200" dirty="0">
                <a:effectLst/>
              </a:rPr>
              <a:t> </a:t>
            </a:r>
            <a:r>
              <a:rPr lang="en-US" sz="2200" dirty="0" err="1">
                <a:effectLst/>
              </a:rPr>
              <a:t>sanoq</a:t>
            </a:r>
            <a:r>
              <a:rPr lang="en-US" sz="2200" dirty="0">
                <a:effectLst/>
              </a:rPr>
              <a:t> </a:t>
            </a:r>
            <a:r>
              <a:rPr lang="en-US" sz="2200" dirty="0" err="1">
                <a:effectLst/>
              </a:rPr>
              <a:t>turi</a:t>
            </a:r>
            <a:r>
              <a:rPr lang="en-US" sz="2200" dirty="0">
                <a:effectLst/>
              </a:rPr>
              <a:t> </a:t>
            </a:r>
            <a:r>
              <a:rPr lang="en-US" sz="2200" dirty="0" err="1">
                <a:effectLst/>
              </a:rPr>
              <a:t>hafta</a:t>
            </a:r>
            <a:r>
              <a:rPr lang="en-US" sz="2200" dirty="0">
                <a:effectLst/>
              </a:rPr>
              <a:t> </a:t>
            </a:r>
            <a:r>
              <a:rPr lang="en-US" sz="2200" dirty="0" err="1">
                <a:effectLst/>
              </a:rPr>
              <a:t>nomlarini</a:t>
            </a:r>
            <a:r>
              <a:rPr lang="en-US" sz="2200" dirty="0">
                <a:effectLst/>
              </a:rPr>
              <a:t> </a:t>
            </a:r>
            <a:r>
              <a:rPr lang="en-US" sz="2200" dirty="0" err="1">
                <a:effectLst/>
              </a:rPr>
              <a:t>aniqlaydi</a:t>
            </a:r>
            <a:r>
              <a:rPr lang="en-US" sz="2200" dirty="0">
                <a:effectLst/>
              </a:rPr>
              <a:t>. </a:t>
            </a:r>
            <a:r>
              <a:rPr lang="en-US" sz="2200" dirty="0" err="1">
                <a:effectLst/>
              </a:rPr>
              <a:t>Odatda</a:t>
            </a:r>
            <a:r>
              <a:rPr lang="en-US" sz="2200" dirty="0">
                <a:effectLst/>
              </a:rPr>
              <a:t> Delphi </a:t>
            </a:r>
            <a:r>
              <a:rPr lang="en-US" sz="2200" dirty="0" err="1">
                <a:effectLst/>
              </a:rPr>
              <a:t>tilida</a:t>
            </a:r>
            <a:r>
              <a:rPr lang="en-US" sz="2200" dirty="0">
                <a:effectLst/>
              </a:rPr>
              <a:t> </a:t>
            </a:r>
            <a:r>
              <a:rPr lang="en-US" sz="2200" dirty="0" err="1">
                <a:effectLst/>
              </a:rPr>
              <a:t>turlar</a:t>
            </a:r>
            <a:r>
              <a:rPr lang="en-US" sz="2200" dirty="0">
                <a:effectLst/>
              </a:rPr>
              <a:t> </a:t>
            </a:r>
            <a:r>
              <a:rPr lang="en-US" sz="2200" dirty="0" err="1">
                <a:effectLst/>
              </a:rPr>
              <a:t>nomlari</a:t>
            </a:r>
            <a:r>
              <a:rPr lang="en-US" sz="2200" dirty="0">
                <a:effectLst/>
              </a:rPr>
              <a:t> T </a:t>
            </a:r>
            <a:r>
              <a:rPr lang="en-US" sz="2200" dirty="0" err="1">
                <a:effectLst/>
              </a:rPr>
              <a:t>xarfidan</a:t>
            </a:r>
            <a:r>
              <a:rPr lang="en-US" sz="2200" dirty="0">
                <a:effectLst/>
              </a:rPr>
              <a:t> </a:t>
            </a:r>
            <a:r>
              <a:rPr lang="en-US" sz="2200" dirty="0" err="1">
                <a:effectLst/>
              </a:rPr>
              <a:t>boshlanadi</a:t>
            </a:r>
            <a:r>
              <a:rPr lang="en-US" sz="2200" dirty="0">
                <a:effectLst/>
              </a:rPr>
              <a:t> (</a:t>
            </a:r>
            <a:r>
              <a:rPr lang="en-US" sz="2200" dirty="0" err="1">
                <a:effectLst/>
              </a:rPr>
              <a:t>Ture</a:t>
            </a:r>
            <a:r>
              <a:rPr lang="en-US" sz="2200" dirty="0">
                <a:effectLst/>
              </a:rPr>
              <a:t> — tip </a:t>
            </a:r>
            <a:r>
              <a:rPr lang="en-US" sz="2200" dirty="0" err="1">
                <a:effectLst/>
              </a:rPr>
              <a:t>so’zidan</a:t>
            </a:r>
            <a:r>
              <a:rPr lang="en-US" sz="2200" dirty="0">
                <a:effectLst/>
              </a:rPr>
              <a:t>). </a:t>
            </a:r>
            <a:r>
              <a:rPr lang="en-US" sz="2200" dirty="0" err="1">
                <a:effectLst/>
              </a:rPr>
              <a:t>Yangi</a:t>
            </a:r>
            <a:r>
              <a:rPr lang="en-US" sz="2200" dirty="0">
                <a:effectLst/>
              </a:rPr>
              <a:t> </a:t>
            </a:r>
            <a:r>
              <a:rPr lang="en-US" sz="2200" dirty="0" err="1">
                <a:effectLst/>
              </a:rPr>
              <a:t>tur</a:t>
            </a:r>
            <a:r>
              <a:rPr lang="en-US" sz="2200" dirty="0">
                <a:effectLst/>
              </a:rPr>
              <a:t> </a:t>
            </a:r>
            <a:r>
              <a:rPr lang="en-US" sz="2200" dirty="0" err="1">
                <a:effectLst/>
              </a:rPr>
              <a:t>ta’riflangandan</a:t>
            </a:r>
            <a:r>
              <a:rPr lang="en-US" sz="2200" dirty="0">
                <a:effectLst/>
              </a:rPr>
              <a:t> sung </a:t>
            </a:r>
            <a:r>
              <a:rPr lang="en-US" sz="2200" dirty="0" err="1">
                <a:effectLst/>
              </a:rPr>
              <a:t>shu</a:t>
            </a:r>
            <a:r>
              <a:rPr lang="en-US" sz="2200" dirty="0">
                <a:effectLst/>
              </a:rPr>
              <a:t> </a:t>
            </a:r>
            <a:r>
              <a:rPr lang="en-US" sz="2200" dirty="0" err="1">
                <a:effectLst/>
              </a:rPr>
              <a:t>turga</a:t>
            </a:r>
            <a:r>
              <a:rPr lang="en-US" sz="2200" dirty="0">
                <a:effectLst/>
              </a:rPr>
              <a:t> </a:t>
            </a:r>
            <a:r>
              <a:rPr lang="en-US" sz="2200" dirty="0" err="1">
                <a:effectLst/>
              </a:rPr>
              <a:t>tegishli</a:t>
            </a:r>
            <a:r>
              <a:rPr lang="en-US" sz="2200" dirty="0">
                <a:effectLst/>
              </a:rPr>
              <a:t> </a:t>
            </a:r>
            <a:r>
              <a:rPr lang="en-US" sz="2200" dirty="0" err="1">
                <a:effectLst/>
              </a:rPr>
              <a:t>o’zgaruvchini</a:t>
            </a:r>
            <a:r>
              <a:rPr lang="en-US" sz="2200" dirty="0">
                <a:effectLst/>
              </a:rPr>
              <a:t> </a:t>
            </a:r>
            <a:r>
              <a:rPr lang="en-US" sz="2200" dirty="0" err="1">
                <a:effectLst/>
              </a:rPr>
              <a:t>ta’riflash</a:t>
            </a:r>
            <a:r>
              <a:rPr lang="en-US" sz="2200" dirty="0">
                <a:effectLst/>
              </a:rPr>
              <a:t> </a:t>
            </a:r>
            <a:r>
              <a:rPr lang="en-US" sz="2200" dirty="0" err="1">
                <a:effectLst/>
              </a:rPr>
              <a:t>mumkin</a:t>
            </a:r>
            <a:r>
              <a:rPr lang="en-US" sz="2200" dirty="0">
                <a:effectLst/>
              </a:rPr>
              <a:t>, </a:t>
            </a:r>
            <a:r>
              <a:rPr lang="en-US" sz="2200" dirty="0" err="1">
                <a:effectLst/>
              </a:rPr>
              <a:t>masalan</a:t>
            </a:r>
            <a:r>
              <a:rPr lang="en-US" sz="2200" dirty="0">
                <a:effectLst/>
              </a:rPr>
              <a:t>: type </a:t>
            </a:r>
            <a:r>
              <a:rPr lang="en-US" sz="2200" dirty="0" err="1">
                <a:effectLst/>
              </a:rPr>
              <a:t>TDayOfWeek</a:t>
            </a:r>
            <a:r>
              <a:rPr lang="en-US" sz="2200" dirty="0">
                <a:effectLst/>
              </a:rPr>
              <a:t> = (MON,TUE,WED,THU, FRI,SAT,SUN) ; </a:t>
            </a:r>
            <a:r>
              <a:rPr lang="en-US" sz="2200" dirty="0" err="1">
                <a:effectLst/>
              </a:rPr>
              <a:t>var</a:t>
            </a:r>
            <a:r>
              <a:rPr lang="en-US" sz="2200" dirty="0">
                <a:effectLst/>
              </a:rPr>
              <a:t> </a:t>
            </a:r>
            <a:r>
              <a:rPr lang="en-US" sz="2200" dirty="0" err="1">
                <a:effectLst/>
              </a:rPr>
              <a:t>ThisDay</a:t>
            </a:r>
            <a:r>
              <a:rPr lang="en-US" sz="2200" dirty="0">
                <a:effectLst/>
              </a:rPr>
              <a:t>, </a:t>
            </a:r>
            <a:r>
              <a:rPr lang="en-US" sz="2200" dirty="0" err="1">
                <a:effectLst/>
              </a:rPr>
              <a:t>LastDay</a:t>
            </a:r>
            <a:r>
              <a:rPr lang="en-US" sz="2200" dirty="0">
                <a:effectLst/>
              </a:rPr>
              <a:t>: </a:t>
            </a:r>
            <a:r>
              <a:rPr lang="en-US" sz="2200" dirty="0" err="1">
                <a:effectLst/>
              </a:rPr>
              <a:t>TDayOfWeek</a:t>
            </a:r>
            <a:r>
              <a:rPr lang="en-US" sz="2200" dirty="0">
                <a:effectLst/>
              </a:rPr>
              <a:t>; </a:t>
            </a:r>
            <a:r>
              <a:rPr lang="en-US" sz="2200" dirty="0" err="1">
                <a:effectLst/>
              </a:rPr>
              <a:t>Sanovchi</a:t>
            </a:r>
            <a:r>
              <a:rPr lang="en-US" sz="2200" dirty="0">
                <a:effectLst/>
              </a:rPr>
              <a:t> </a:t>
            </a:r>
            <a:r>
              <a:rPr lang="en-US" sz="2200" dirty="0" err="1">
                <a:effectLst/>
              </a:rPr>
              <a:t>tur</a:t>
            </a:r>
            <a:r>
              <a:rPr lang="en-US" sz="2200" dirty="0">
                <a:effectLst/>
              </a:rPr>
              <a:t> </a:t>
            </a:r>
            <a:r>
              <a:rPr lang="en-US" sz="2200" dirty="0" err="1">
                <a:effectLst/>
              </a:rPr>
              <a:t>ta’rifi</a:t>
            </a:r>
            <a:r>
              <a:rPr lang="en-US" sz="2200" dirty="0">
                <a:effectLst/>
              </a:rPr>
              <a:t> </a:t>
            </a:r>
            <a:r>
              <a:rPr lang="en-US" sz="2200" dirty="0" err="1">
                <a:effectLst/>
              </a:rPr>
              <a:t>qiymatlar</a:t>
            </a:r>
            <a:r>
              <a:rPr lang="en-US" sz="2200" dirty="0">
                <a:effectLst/>
              </a:rPr>
              <a:t> </a:t>
            </a:r>
            <a:r>
              <a:rPr lang="en-US" sz="2200" dirty="0" err="1">
                <a:effectLst/>
              </a:rPr>
              <a:t>o’zaro</a:t>
            </a:r>
            <a:r>
              <a:rPr lang="en-US" sz="2200" dirty="0">
                <a:effectLst/>
              </a:rPr>
              <a:t> </a:t>
            </a:r>
            <a:r>
              <a:rPr lang="en-US" sz="2200" dirty="0" err="1">
                <a:effectLst/>
              </a:rPr>
              <a:t>munosabatini</a:t>
            </a:r>
            <a:r>
              <a:rPr lang="en-US" sz="2200" dirty="0">
                <a:effectLst/>
              </a:rPr>
              <a:t> </a:t>
            </a:r>
            <a:r>
              <a:rPr lang="en-US" sz="2200" dirty="0" err="1">
                <a:effectLst/>
              </a:rPr>
              <a:t>ko’rsatadi</a:t>
            </a:r>
            <a:r>
              <a:rPr lang="en-US" sz="2200" dirty="0">
                <a:effectLst/>
              </a:rPr>
              <a:t>. </a:t>
            </a:r>
            <a:endParaRPr lang="ru-RU" sz="2200" dirty="0"/>
          </a:p>
        </p:txBody>
      </p:sp>
    </p:spTree>
    <p:extLst>
      <p:ext uri="{BB962C8B-B14F-4D97-AF65-F5344CB8AC3E}">
        <p14:creationId xmlns:p14="http://schemas.microsoft.com/office/powerpoint/2010/main" val="1125022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764704"/>
            <a:ext cx="7952671" cy="5319464"/>
          </a:xfrm>
        </p:spPr>
        <p:txBody>
          <a:bodyPr/>
          <a:lstStyle/>
          <a:p>
            <a:pPr algn="ctr"/>
            <a:r>
              <a:rPr lang="en-US" sz="2200" dirty="0" err="1">
                <a:effectLst/>
              </a:rPr>
              <a:t>Eng</a:t>
            </a:r>
            <a:r>
              <a:rPr lang="en-US" sz="2200" dirty="0">
                <a:effectLst/>
              </a:rPr>
              <a:t> chap element minimal, </a:t>
            </a:r>
            <a:r>
              <a:rPr lang="en-US" sz="2200" dirty="0" err="1">
                <a:effectLst/>
              </a:rPr>
              <a:t>eng</a:t>
            </a:r>
            <a:r>
              <a:rPr lang="en-US" sz="2200" dirty="0">
                <a:effectLst/>
              </a:rPr>
              <a:t> </a:t>
            </a:r>
            <a:r>
              <a:rPr lang="en-US" sz="2200" dirty="0" err="1">
                <a:effectLst/>
              </a:rPr>
              <a:t>ung</a:t>
            </a:r>
            <a:r>
              <a:rPr lang="en-US" sz="2200" dirty="0">
                <a:effectLst/>
              </a:rPr>
              <a:t> element </a:t>
            </a:r>
            <a:r>
              <a:rPr lang="en-US" sz="2200" dirty="0" err="1">
                <a:effectLst/>
              </a:rPr>
              <a:t>maksimal</a:t>
            </a:r>
            <a:r>
              <a:rPr lang="en-US" sz="2200" dirty="0">
                <a:effectLst/>
              </a:rPr>
              <a:t> </a:t>
            </a:r>
            <a:r>
              <a:rPr lang="en-US" sz="2200" dirty="0" err="1">
                <a:effectLst/>
              </a:rPr>
              <a:t>hisoblanadi</a:t>
            </a:r>
            <a:r>
              <a:rPr lang="en-US" sz="2200" dirty="0">
                <a:effectLst/>
              </a:rPr>
              <a:t>. </a:t>
            </a:r>
            <a:r>
              <a:rPr lang="en-US" sz="2200" dirty="0" err="1">
                <a:effectLst/>
              </a:rPr>
              <a:t>Yuqorida</a:t>
            </a:r>
            <a:r>
              <a:rPr lang="en-US" sz="2200" dirty="0">
                <a:effectLst/>
              </a:rPr>
              <a:t> </a:t>
            </a:r>
            <a:r>
              <a:rPr lang="en-US" sz="2200" dirty="0" err="1">
                <a:effectLst/>
              </a:rPr>
              <a:t>kiritilgan</a:t>
            </a:r>
            <a:r>
              <a:rPr lang="en-US" sz="2200" dirty="0">
                <a:effectLst/>
              </a:rPr>
              <a:t> </a:t>
            </a:r>
            <a:r>
              <a:rPr lang="en-US" sz="2200" dirty="0" err="1">
                <a:effectLst/>
              </a:rPr>
              <a:t>DayOfWeek</a:t>
            </a:r>
            <a:r>
              <a:rPr lang="en-US" sz="2200" dirty="0">
                <a:effectLst/>
              </a:rPr>
              <a:t> </a:t>
            </a:r>
            <a:r>
              <a:rPr lang="en-US" sz="2200" dirty="0" err="1">
                <a:effectLst/>
              </a:rPr>
              <a:t>turi</a:t>
            </a:r>
            <a:r>
              <a:rPr lang="en-US" sz="2200" dirty="0">
                <a:effectLst/>
              </a:rPr>
              <a:t> </a:t>
            </a:r>
            <a:r>
              <a:rPr lang="en-US" sz="2200" dirty="0" err="1">
                <a:effectLst/>
              </a:rPr>
              <a:t>elementlari</a:t>
            </a:r>
            <a:r>
              <a:rPr lang="en-US" sz="2200" dirty="0">
                <a:effectLst/>
              </a:rPr>
              <a:t> </a:t>
            </a:r>
            <a:r>
              <a:rPr lang="en-US" sz="2200" dirty="0" err="1">
                <a:effectLst/>
              </a:rPr>
              <a:t>uchun</a:t>
            </a:r>
            <a:r>
              <a:rPr lang="en-US" sz="2200" dirty="0">
                <a:effectLst/>
              </a:rPr>
              <a:t> </a:t>
            </a:r>
            <a:r>
              <a:rPr lang="en-US" sz="2200" dirty="0" err="1">
                <a:effectLst/>
              </a:rPr>
              <a:t>quyidagi</a:t>
            </a:r>
            <a:r>
              <a:rPr lang="en-US" sz="2200" dirty="0">
                <a:effectLst/>
              </a:rPr>
              <a:t> </a:t>
            </a:r>
            <a:r>
              <a:rPr lang="en-US" sz="2200" dirty="0" err="1">
                <a:effectLst/>
              </a:rPr>
              <a:t>munosabat</a:t>
            </a:r>
            <a:r>
              <a:rPr lang="en-US" sz="2200" dirty="0">
                <a:effectLst/>
              </a:rPr>
              <a:t> </a:t>
            </a:r>
            <a:r>
              <a:rPr lang="en-US" sz="2200" dirty="0" err="1">
                <a:effectLst/>
              </a:rPr>
              <a:t>o’rinli</a:t>
            </a:r>
            <a:r>
              <a:rPr lang="en-US" sz="2200" dirty="0">
                <a:effectLst/>
              </a:rPr>
              <a:t>: MON &lt; TUE &lt; WED &lt; THU &lt; FRI &lt; SAT &lt; SUN </a:t>
            </a:r>
            <a:r>
              <a:rPr lang="en-US" sz="2200" dirty="0" err="1">
                <a:effectLst/>
              </a:rPr>
              <a:t>Sanovchi</a:t>
            </a:r>
            <a:r>
              <a:rPr lang="en-US" sz="2200" dirty="0">
                <a:effectLst/>
              </a:rPr>
              <a:t> </a:t>
            </a:r>
            <a:r>
              <a:rPr lang="en-US" sz="2200" dirty="0" err="1">
                <a:effectLst/>
              </a:rPr>
              <a:t>tur</a:t>
            </a:r>
            <a:r>
              <a:rPr lang="en-US" sz="2200" dirty="0">
                <a:effectLst/>
              </a:rPr>
              <a:t> </a:t>
            </a:r>
            <a:r>
              <a:rPr lang="en-US" sz="2200" dirty="0" err="1">
                <a:effectLst/>
              </a:rPr>
              <a:t>elementlari</a:t>
            </a:r>
            <a:r>
              <a:rPr lang="en-US" sz="2200" dirty="0">
                <a:effectLst/>
              </a:rPr>
              <a:t> </a:t>
            </a:r>
            <a:r>
              <a:rPr lang="en-US" sz="2200" dirty="0" err="1">
                <a:effectLst/>
              </a:rPr>
              <a:t>orasidagi</a:t>
            </a:r>
            <a:r>
              <a:rPr lang="en-US" sz="2200" dirty="0">
                <a:effectLst/>
              </a:rPr>
              <a:t> </a:t>
            </a:r>
            <a:r>
              <a:rPr lang="en-US" sz="2200" dirty="0" err="1">
                <a:effectLst/>
              </a:rPr>
              <a:t>munosabat</a:t>
            </a:r>
            <a:r>
              <a:rPr lang="en-US" sz="2200" dirty="0">
                <a:effectLst/>
              </a:rPr>
              <a:t> </a:t>
            </a:r>
            <a:r>
              <a:rPr lang="en-US" sz="2200" dirty="0" err="1">
                <a:effectLst/>
              </a:rPr>
              <a:t>o’zgarukvchilarni</a:t>
            </a:r>
            <a:r>
              <a:rPr lang="en-US" sz="2200" dirty="0">
                <a:effectLst/>
              </a:rPr>
              <a:t> </a:t>
            </a:r>
            <a:r>
              <a:rPr lang="en-US" sz="2200" dirty="0" err="1">
                <a:effectLst/>
              </a:rPr>
              <a:t>boshqaruvchi</a:t>
            </a:r>
            <a:r>
              <a:rPr lang="en-US" sz="2200" dirty="0">
                <a:effectLst/>
              </a:rPr>
              <a:t> </a:t>
            </a:r>
            <a:r>
              <a:rPr lang="en-US" sz="2200" dirty="0" err="1">
                <a:effectLst/>
              </a:rPr>
              <a:t>instrukstiyalarda</a:t>
            </a:r>
            <a:r>
              <a:rPr lang="en-US" sz="2200" dirty="0">
                <a:effectLst/>
              </a:rPr>
              <a:t> </a:t>
            </a:r>
            <a:r>
              <a:rPr lang="en-US" sz="2200" dirty="0" err="1">
                <a:effectLst/>
              </a:rPr>
              <a:t>qo’llashga</a:t>
            </a:r>
            <a:r>
              <a:rPr lang="en-US" sz="2200" dirty="0">
                <a:effectLst/>
              </a:rPr>
              <a:t> </a:t>
            </a:r>
            <a:r>
              <a:rPr lang="en-US" sz="2200" dirty="0" err="1">
                <a:effectLst/>
              </a:rPr>
              <a:t>imkon</a:t>
            </a:r>
            <a:r>
              <a:rPr lang="en-US" sz="2200" dirty="0">
                <a:effectLst/>
              </a:rPr>
              <a:t> </a:t>
            </a:r>
            <a:r>
              <a:rPr lang="en-US" sz="2200" dirty="0" err="1">
                <a:effectLst/>
              </a:rPr>
              <a:t>beradi</a:t>
            </a:r>
            <a:r>
              <a:rPr lang="en-US" sz="2200" dirty="0">
                <a:effectLst/>
              </a:rPr>
              <a:t>, </a:t>
            </a:r>
            <a:r>
              <a:rPr lang="en-US" sz="2200" dirty="0" err="1">
                <a:effectLst/>
              </a:rPr>
              <a:t>masalan</a:t>
            </a:r>
            <a:r>
              <a:rPr lang="en-US" sz="2200" dirty="0">
                <a:effectLst/>
              </a:rPr>
              <a:t>: if (Day = SAT) OR (Day = SUN) then begin { agar kun </a:t>
            </a:r>
            <a:r>
              <a:rPr lang="en-US" sz="2200" dirty="0" err="1">
                <a:effectLst/>
              </a:rPr>
              <a:t>shanba</a:t>
            </a:r>
            <a:r>
              <a:rPr lang="en-US" sz="2200" dirty="0">
                <a:effectLst/>
              </a:rPr>
              <a:t> </a:t>
            </a:r>
            <a:r>
              <a:rPr lang="en-US" sz="2200" dirty="0" err="1">
                <a:effectLst/>
              </a:rPr>
              <a:t>yoki</a:t>
            </a:r>
            <a:r>
              <a:rPr lang="en-US" sz="2200" dirty="0">
                <a:effectLst/>
              </a:rPr>
              <a:t> </a:t>
            </a:r>
            <a:r>
              <a:rPr lang="en-US" sz="2200" dirty="0" err="1">
                <a:effectLst/>
              </a:rPr>
              <a:t>yakshanba</a:t>
            </a:r>
            <a:r>
              <a:rPr lang="en-US" sz="2200" dirty="0">
                <a:effectLst/>
              </a:rPr>
              <a:t> </a:t>
            </a:r>
            <a:r>
              <a:rPr lang="en-US" sz="2200" dirty="0" err="1">
                <a:effectLst/>
              </a:rPr>
              <a:t>bo’lsa</a:t>
            </a:r>
            <a:r>
              <a:rPr lang="en-US" sz="2200" dirty="0">
                <a:effectLst/>
              </a:rPr>
              <a:t> </a:t>
            </a:r>
            <a:r>
              <a:rPr lang="en-US" sz="2200" dirty="0" err="1">
                <a:effectLst/>
              </a:rPr>
              <a:t>bajarilsin</a:t>
            </a:r>
            <a:r>
              <a:rPr lang="en-US" sz="2200" dirty="0">
                <a:effectLst/>
              </a:rPr>
              <a:t> } end; Bu </a:t>
            </a:r>
            <a:r>
              <a:rPr lang="en-US" sz="2200" dirty="0" err="1">
                <a:effectLst/>
              </a:rPr>
              <a:t>instrukstiyani</a:t>
            </a:r>
            <a:r>
              <a:rPr lang="en-US" sz="2200" dirty="0">
                <a:effectLst/>
              </a:rPr>
              <a:t> </a:t>
            </a:r>
            <a:r>
              <a:rPr lang="en-US" sz="2200" dirty="0" err="1">
                <a:effectLst/>
              </a:rPr>
              <a:t>quyidagicha</a:t>
            </a:r>
            <a:r>
              <a:rPr lang="en-US" sz="2200" dirty="0">
                <a:effectLst/>
              </a:rPr>
              <a:t> </a:t>
            </a:r>
            <a:r>
              <a:rPr lang="en-US" sz="2200" dirty="0" err="1">
                <a:effectLst/>
              </a:rPr>
              <a:t>yozish</a:t>
            </a:r>
            <a:r>
              <a:rPr lang="en-US" sz="2200" dirty="0">
                <a:effectLst/>
              </a:rPr>
              <a:t> </a:t>
            </a:r>
            <a:r>
              <a:rPr lang="en-US" sz="2200" dirty="0" err="1">
                <a:effectLst/>
              </a:rPr>
              <a:t>mumkin</a:t>
            </a:r>
            <a:r>
              <a:rPr lang="en-US" sz="2200" dirty="0">
                <a:effectLst/>
              </a:rPr>
              <a:t>: if Day &gt; FRI then begin { agar kun </a:t>
            </a:r>
            <a:r>
              <a:rPr lang="en-US" sz="2200" dirty="0" err="1">
                <a:effectLst/>
              </a:rPr>
              <a:t>shanba</a:t>
            </a:r>
            <a:r>
              <a:rPr lang="en-US" sz="2200" dirty="0">
                <a:effectLst/>
              </a:rPr>
              <a:t> </a:t>
            </a:r>
            <a:r>
              <a:rPr lang="en-US" sz="2200" dirty="0" err="1">
                <a:effectLst/>
              </a:rPr>
              <a:t>eki</a:t>
            </a:r>
            <a:r>
              <a:rPr lang="en-US" sz="2200" dirty="0">
                <a:effectLst/>
              </a:rPr>
              <a:t> </a:t>
            </a:r>
            <a:r>
              <a:rPr lang="en-US" sz="2200" dirty="0" err="1">
                <a:effectLst/>
              </a:rPr>
              <a:t>yakshanba</a:t>
            </a:r>
            <a:r>
              <a:rPr lang="en-US" sz="2200" dirty="0">
                <a:effectLst/>
              </a:rPr>
              <a:t> </a:t>
            </a:r>
            <a:r>
              <a:rPr lang="en-US" sz="2200" dirty="0" err="1">
                <a:effectLst/>
              </a:rPr>
              <a:t>bo’lsa</a:t>
            </a:r>
            <a:r>
              <a:rPr lang="en-US" sz="2200" dirty="0">
                <a:effectLst/>
              </a:rPr>
              <a:t> </a:t>
            </a:r>
            <a:r>
              <a:rPr lang="en-US" sz="2200" dirty="0" err="1">
                <a:effectLst/>
              </a:rPr>
              <a:t>bajarilsin</a:t>
            </a:r>
            <a:r>
              <a:rPr lang="en-US" sz="2200" dirty="0">
                <a:effectLst/>
              </a:rPr>
              <a:t> } end; </a:t>
            </a:r>
            <a:r>
              <a:rPr lang="en-US" sz="2200" dirty="0" err="1">
                <a:effectLst/>
              </a:rPr>
              <a:t>Sanovchi</a:t>
            </a:r>
            <a:r>
              <a:rPr lang="en-US" sz="2200" dirty="0">
                <a:effectLst/>
              </a:rPr>
              <a:t> </a:t>
            </a:r>
            <a:r>
              <a:rPr lang="en-US" sz="2200" dirty="0" err="1">
                <a:effectLst/>
              </a:rPr>
              <a:t>tur</a:t>
            </a:r>
            <a:r>
              <a:rPr lang="en-US" sz="2200" dirty="0">
                <a:effectLst/>
              </a:rPr>
              <a:t> </a:t>
            </a:r>
            <a:r>
              <a:rPr lang="en-US" sz="2200" dirty="0" err="1">
                <a:effectLst/>
              </a:rPr>
              <a:t>ta’rifi</a:t>
            </a:r>
            <a:r>
              <a:rPr lang="en-US" sz="2200" dirty="0">
                <a:effectLst/>
              </a:rPr>
              <a:t> </a:t>
            </a:r>
            <a:r>
              <a:rPr lang="en-US" sz="2200" dirty="0" err="1">
                <a:effectLst/>
              </a:rPr>
              <a:t>nomlangan</a:t>
            </a:r>
            <a:r>
              <a:rPr lang="en-US" sz="2200" dirty="0">
                <a:effectLst/>
              </a:rPr>
              <a:t> </a:t>
            </a:r>
            <a:r>
              <a:rPr lang="en-US" sz="2200" dirty="0" err="1">
                <a:effectLst/>
              </a:rPr>
              <a:t>konstantalar</a:t>
            </a:r>
            <a:r>
              <a:rPr lang="en-US" sz="2200" dirty="0">
                <a:effectLst/>
              </a:rPr>
              <a:t> </a:t>
            </a:r>
            <a:r>
              <a:rPr lang="en-US" sz="2200" dirty="0" err="1">
                <a:effectLst/>
              </a:rPr>
              <a:t>kiritishning</a:t>
            </a:r>
            <a:r>
              <a:rPr lang="en-US" sz="2200" dirty="0">
                <a:effectLst/>
              </a:rPr>
              <a:t> </a:t>
            </a:r>
            <a:r>
              <a:rPr lang="en-US" sz="2200" dirty="0" err="1">
                <a:effectLst/>
              </a:rPr>
              <a:t>qisqartirilgan</a:t>
            </a:r>
            <a:r>
              <a:rPr lang="en-US" sz="2200" dirty="0">
                <a:effectLst/>
              </a:rPr>
              <a:t> </a:t>
            </a:r>
            <a:r>
              <a:rPr lang="en-US" sz="2200" dirty="0" err="1">
                <a:effectLst/>
              </a:rPr>
              <a:t>shakli</a:t>
            </a:r>
            <a:r>
              <a:rPr lang="en-US" sz="2200" dirty="0">
                <a:effectLst/>
              </a:rPr>
              <a:t> deb </a:t>
            </a:r>
            <a:r>
              <a:rPr lang="en-US" sz="2200" dirty="0" err="1">
                <a:effectLst/>
              </a:rPr>
              <a:t>qarash</a:t>
            </a:r>
            <a:r>
              <a:rPr lang="en-US" sz="2200" dirty="0">
                <a:effectLst/>
              </a:rPr>
              <a:t> </a:t>
            </a:r>
            <a:r>
              <a:rPr lang="en-US" sz="2200" dirty="0" err="1">
                <a:effectLst/>
              </a:rPr>
              <a:t>mumkin</a:t>
            </a:r>
            <a:r>
              <a:rPr lang="en-US" sz="2200" dirty="0">
                <a:effectLst/>
              </a:rPr>
              <a:t>. </a:t>
            </a:r>
            <a:r>
              <a:rPr lang="en-US" sz="2200" dirty="0" err="1">
                <a:effectLst/>
              </a:rPr>
              <a:t>Misol</a:t>
            </a:r>
            <a:r>
              <a:rPr lang="en-US" sz="2200" dirty="0">
                <a:effectLst/>
              </a:rPr>
              <a:t> </a:t>
            </a:r>
            <a:r>
              <a:rPr lang="en-US" sz="2200" dirty="0" err="1">
                <a:effectLst/>
              </a:rPr>
              <a:t>uchun</a:t>
            </a:r>
            <a:r>
              <a:rPr lang="en-US" sz="2200" dirty="0">
                <a:effectLst/>
              </a:rPr>
              <a:t> </a:t>
            </a:r>
            <a:r>
              <a:rPr lang="en-US" sz="2200" dirty="0" err="1">
                <a:effectLst/>
              </a:rPr>
              <a:t>TDayOfWeek</a:t>
            </a:r>
            <a:r>
              <a:rPr lang="en-US" sz="2200" dirty="0">
                <a:effectLst/>
              </a:rPr>
              <a:t> </a:t>
            </a:r>
            <a:r>
              <a:rPr lang="en-US" sz="2200" dirty="0" err="1">
                <a:effectLst/>
              </a:rPr>
              <a:t>turining</a:t>
            </a:r>
            <a:r>
              <a:rPr lang="en-US" sz="2200" dirty="0">
                <a:effectLst/>
              </a:rPr>
              <a:t> </a:t>
            </a:r>
            <a:r>
              <a:rPr lang="en-US" sz="2200" dirty="0" err="1">
                <a:effectLst/>
              </a:rPr>
              <a:t>ta’rifi</a:t>
            </a:r>
            <a:r>
              <a:rPr lang="en-US" sz="2200" dirty="0">
                <a:effectLst/>
              </a:rPr>
              <a:t> </a:t>
            </a:r>
            <a:r>
              <a:rPr lang="en-US" sz="2200" dirty="0" err="1">
                <a:effectLst/>
              </a:rPr>
              <a:t>quyidagi</a:t>
            </a:r>
            <a:r>
              <a:rPr lang="en-US" sz="2200" dirty="0">
                <a:effectLst/>
              </a:rPr>
              <a:t> </a:t>
            </a:r>
            <a:r>
              <a:rPr lang="en-US" sz="2200" dirty="0" err="1">
                <a:effectLst/>
              </a:rPr>
              <a:t>ta’riflarga</a:t>
            </a:r>
            <a:r>
              <a:rPr lang="en-US" sz="2200" dirty="0">
                <a:effectLst/>
              </a:rPr>
              <a:t> </a:t>
            </a:r>
            <a:r>
              <a:rPr lang="en-US" sz="2200" dirty="0" err="1">
                <a:effectLst/>
              </a:rPr>
              <a:t>tengdir</a:t>
            </a:r>
            <a:r>
              <a:rPr lang="en-US" sz="2200" dirty="0">
                <a:effectLst/>
              </a:rPr>
              <a:t>: </a:t>
            </a:r>
            <a:r>
              <a:rPr lang="en-US" sz="2200" dirty="0" err="1">
                <a:effectLst/>
              </a:rPr>
              <a:t>const</a:t>
            </a:r>
            <a:r>
              <a:rPr lang="en-US" sz="2200" dirty="0">
                <a:effectLst/>
              </a:rPr>
              <a:t> MON=0; TUE=1; WED=2; THU=3; FRI=4; SAT=5; SUN=6;</a:t>
            </a:r>
            <a:endParaRPr lang="ru-RU" sz="2200" dirty="0">
              <a:effectLst/>
            </a:endParaRPr>
          </a:p>
        </p:txBody>
      </p:sp>
    </p:spTree>
    <p:extLst>
      <p:ext uri="{BB962C8B-B14F-4D97-AF65-F5344CB8AC3E}">
        <p14:creationId xmlns:p14="http://schemas.microsoft.com/office/powerpoint/2010/main" val="1270794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03789" y="836712"/>
            <a:ext cx="8000405" cy="5256584"/>
          </a:xfrm>
          <a:prstGeom prst="rect">
            <a:avLst/>
          </a:prstGeom>
          <a:ln>
            <a:noFill/>
          </a:ln>
          <a:effectLst>
            <a:softEdge rad="112500"/>
          </a:effectLst>
        </p:spPr>
      </p:pic>
    </p:spTree>
    <p:extLst>
      <p:ext uri="{BB962C8B-B14F-4D97-AF65-F5344CB8AC3E}">
        <p14:creationId xmlns:p14="http://schemas.microsoft.com/office/powerpoint/2010/main" val="1597937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50706"/>
          </a:xfrm>
        </p:spPr>
        <p:txBody>
          <a:bodyPr/>
          <a:lstStyle/>
          <a:p>
            <a:pPr algn="ctr"/>
            <a:r>
              <a:rPr lang="en-US" sz="3200" dirty="0">
                <a:effectLst/>
              </a:rPr>
              <a:t>Delphi -Windows </a:t>
            </a:r>
            <a:r>
              <a:rPr lang="en-US" sz="3200" dirty="0" err="1">
                <a:effectLst/>
              </a:rPr>
              <a:t>operastion</a:t>
            </a:r>
            <a:r>
              <a:rPr lang="en-US" sz="3200" dirty="0">
                <a:effectLst/>
              </a:rPr>
              <a:t> </a:t>
            </a:r>
            <a:r>
              <a:rPr lang="en-US" sz="3200" dirty="0" err="1">
                <a:effectLst/>
              </a:rPr>
              <a:t>tizimida</a:t>
            </a:r>
            <a:r>
              <a:rPr lang="en-US" sz="3200" dirty="0">
                <a:effectLst/>
              </a:rPr>
              <a:t> </a:t>
            </a:r>
            <a:r>
              <a:rPr lang="en-US" sz="3200" dirty="0" err="1">
                <a:effectLst/>
              </a:rPr>
              <a:t>dastur</a:t>
            </a:r>
            <a:r>
              <a:rPr lang="en-US" sz="3200" dirty="0">
                <a:effectLst/>
              </a:rPr>
              <a:t> </a:t>
            </a:r>
            <a:r>
              <a:rPr lang="en-US" sz="3200" dirty="0" err="1">
                <a:effectLst/>
              </a:rPr>
              <a:t>yaratishga</a:t>
            </a:r>
            <a:r>
              <a:rPr lang="en-US" sz="3200" dirty="0">
                <a:effectLst/>
              </a:rPr>
              <a:t> </a:t>
            </a:r>
            <a:r>
              <a:rPr lang="en-US" sz="3200" dirty="0" err="1">
                <a:effectLst/>
              </a:rPr>
              <a:t>yo’naltirilgan</a:t>
            </a:r>
            <a:r>
              <a:rPr lang="en-US" sz="3200" dirty="0">
                <a:effectLst/>
              </a:rPr>
              <a:t> </a:t>
            </a:r>
            <a:r>
              <a:rPr lang="en-US" sz="3200" dirty="0" err="1">
                <a:effectLst/>
              </a:rPr>
              <a:t>dasturlash</a:t>
            </a:r>
            <a:r>
              <a:rPr lang="en-US" sz="3200" dirty="0">
                <a:effectLst/>
              </a:rPr>
              <a:t> </a:t>
            </a:r>
            <a:r>
              <a:rPr lang="en-US" sz="3200" dirty="0" err="1">
                <a:effectLst/>
              </a:rPr>
              <a:t>muxitidir</a:t>
            </a:r>
            <a:r>
              <a:rPr lang="en-US" sz="3200" dirty="0">
                <a:effectLst/>
              </a:rPr>
              <a:t>. </a:t>
            </a:r>
            <a:r>
              <a:rPr lang="en-US" sz="3200" dirty="0" err="1">
                <a:effectLst/>
              </a:rPr>
              <a:t>Delphida</a:t>
            </a:r>
            <a:r>
              <a:rPr lang="en-US" sz="3200" dirty="0">
                <a:effectLst/>
              </a:rPr>
              <a:t> </a:t>
            </a:r>
            <a:r>
              <a:rPr lang="en-US" sz="3200" dirty="0" err="1">
                <a:effectLst/>
              </a:rPr>
              <a:t>dastur</a:t>
            </a:r>
            <a:r>
              <a:rPr lang="en-US" sz="3200" dirty="0">
                <a:effectLst/>
              </a:rPr>
              <a:t> </a:t>
            </a:r>
            <a:r>
              <a:rPr lang="en-US" sz="3200" dirty="0" err="1">
                <a:effectLst/>
              </a:rPr>
              <a:t>tuzish</a:t>
            </a:r>
            <a:r>
              <a:rPr lang="en-US" sz="3200" dirty="0">
                <a:effectLst/>
              </a:rPr>
              <a:t> </a:t>
            </a:r>
            <a:r>
              <a:rPr lang="en-US" sz="3200" dirty="0" err="1">
                <a:effectLst/>
              </a:rPr>
              <a:t>zamonaviy</a:t>
            </a:r>
            <a:r>
              <a:rPr lang="en-US" sz="3200" dirty="0">
                <a:effectLst/>
              </a:rPr>
              <a:t> </a:t>
            </a:r>
            <a:r>
              <a:rPr lang="en-US" sz="3200" dirty="0" err="1">
                <a:effectLst/>
              </a:rPr>
              <a:t>vizual</a:t>
            </a:r>
            <a:r>
              <a:rPr lang="en-US" sz="3200" dirty="0">
                <a:effectLst/>
              </a:rPr>
              <a:t> </a:t>
            </a:r>
            <a:r>
              <a:rPr lang="en-US" sz="3200" dirty="0" err="1">
                <a:effectLst/>
              </a:rPr>
              <a:t>loyihalash</a:t>
            </a:r>
            <a:r>
              <a:rPr lang="en-US" sz="3200" dirty="0">
                <a:effectLst/>
              </a:rPr>
              <a:t> </a:t>
            </a:r>
            <a:r>
              <a:rPr lang="en-US" sz="3200" dirty="0" err="1">
                <a:effectLst/>
              </a:rPr>
              <a:t>texnologiyalariga</a:t>
            </a:r>
            <a:r>
              <a:rPr lang="en-US" sz="3200" dirty="0">
                <a:effectLst/>
              </a:rPr>
              <a:t> </a:t>
            </a:r>
            <a:r>
              <a:rPr lang="en-US" sz="3200" dirty="0" err="1">
                <a:effectLst/>
              </a:rPr>
              <a:t>asoslangan</a:t>
            </a:r>
            <a:r>
              <a:rPr lang="en-US" sz="3200" dirty="0">
                <a:effectLst/>
              </a:rPr>
              <a:t> </a:t>
            </a:r>
            <a:r>
              <a:rPr lang="en-US" sz="3200" dirty="0" err="1">
                <a:effectLst/>
              </a:rPr>
              <a:t>bo’lib</a:t>
            </a:r>
            <a:r>
              <a:rPr lang="en-US" sz="3200" dirty="0">
                <a:effectLst/>
              </a:rPr>
              <a:t>, </a:t>
            </a:r>
            <a:r>
              <a:rPr lang="en-US" sz="3200" dirty="0" err="1">
                <a:effectLst/>
              </a:rPr>
              <a:t>unda</a:t>
            </a:r>
            <a:r>
              <a:rPr lang="en-US" sz="3200" dirty="0">
                <a:effectLst/>
              </a:rPr>
              <a:t> </a:t>
            </a:r>
            <a:r>
              <a:rPr lang="en-US" sz="3200" dirty="0" err="1">
                <a:effectLst/>
              </a:rPr>
              <a:t>dasturlashning</a:t>
            </a:r>
            <a:r>
              <a:rPr lang="en-US" sz="3200" dirty="0">
                <a:effectLst/>
              </a:rPr>
              <a:t> </a:t>
            </a:r>
            <a:r>
              <a:rPr lang="en-US" sz="3200" dirty="0" err="1">
                <a:effectLst/>
              </a:rPr>
              <a:t>ob’ektga</a:t>
            </a:r>
            <a:r>
              <a:rPr lang="en-US" sz="3200" dirty="0">
                <a:effectLst/>
              </a:rPr>
              <a:t> </a:t>
            </a:r>
            <a:r>
              <a:rPr lang="en-US" sz="3200" dirty="0" err="1">
                <a:effectLst/>
              </a:rPr>
              <a:t>yo’naltirilgan</a:t>
            </a:r>
            <a:r>
              <a:rPr lang="en-US" sz="3200" dirty="0">
                <a:effectLst/>
              </a:rPr>
              <a:t> </a:t>
            </a:r>
            <a:r>
              <a:rPr lang="ru-RU" sz="3200" dirty="0">
                <a:effectLst/>
              </a:rPr>
              <a:t>ғ</a:t>
            </a:r>
            <a:r>
              <a:rPr lang="en-US" sz="3200" dirty="0" err="1">
                <a:effectLst/>
              </a:rPr>
              <a:t>oyasi</a:t>
            </a:r>
            <a:r>
              <a:rPr lang="en-US" sz="3200" dirty="0">
                <a:effectLst/>
              </a:rPr>
              <a:t> </a:t>
            </a:r>
            <a:r>
              <a:rPr lang="en-US" sz="3200" dirty="0" err="1">
                <a:effectLst/>
              </a:rPr>
              <a:t>mujassamlashgan</a:t>
            </a:r>
            <a:r>
              <a:rPr lang="en-US" sz="3200" dirty="0">
                <a:effectLst/>
              </a:rPr>
              <a:t>. </a:t>
            </a:r>
            <a:r>
              <a:rPr lang="en-US" sz="3200" dirty="0" err="1">
                <a:effectLst/>
              </a:rPr>
              <a:t>Delphida</a:t>
            </a:r>
            <a:r>
              <a:rPr lang="en-US" sz="3200" dirty="0">
                <a:effectLst/>
              </a:rPr>
              <a:t> </a:t>
            </a:r>
            <a:r>
              <a:rPr lang="en-US" sz="3200" dirty="0" err="1">
                <a:effectLst/>
              </a:rPr>
              <a:t>dastur</a:t>
            </a:r>
            <a:r>
              <a:rPr lang="en-US" sz="3200" dirty="0">
                <a:effectLst/>
              </a:rPr>
              <a:t> Turbo Pascal </a:t>
            </a:r>
            <a:r>
              <a:rPr lang="en-US" sz="3200" dirty="0" err="1">
                <a:effectLst/>
              </a:rPr>
              <a:t>dasturlash</a:t>
            </a:r>
            <a:r>
              <a:rPr lang="en-US" sz="3200" dirty="0">
                <a:effectLst/>
              </a:rPr>
              <a:t> </a:t>
            </a:r>
            <a:r>
              <a:rPr lang="en-US" sz="3200" dirty="0" err="1">
                <a:effectLst/>
              </a:rPr>
              <a:t>tilining</a:t>
            </a:r>
            <a:r>
              <a:rPr lang="en-US" sz="3200" dirty="0">
                <a:effectLst/>
              </a:rPr>
              <a:t> </a:t>
            </a:r>
            <a:r>
              <a:rPr lang="en-US" sz="3200" dirty="0" err="1">
                <a:effectLst/>
              </a:rPr>
              <a:t>rivoji</a:t>
            </a:r>
            <a:r>
              <a:rPr lang="en-US" sz="3200" dirty="0">
                <a:effectLst/>
              </a:rPr>
              <a:t> </a:t>
            </a:r>
            <a:r>
              <a:rPr lang="en-US" sz="3200" dirty="0" err="1">
                <a:effectLst/>
              </a:rPr>
              <a:t>bo’lgan</a:t>
            </a:r>
            <a:r>
              <a:rPr lang="en-US" sz="3200" dirty="0">
                <a:effectLst/>
              </a:rPr>
              <a:t> Object Pascal </a:t>
            </a:r>
            <a:r>
              <a:rPr lang="en-US" sz="3200" dirty="0" err="1">
                <a:effectLst/>
              </a:rPr>
              <a:t>tilida</a:t>
            </a:r>
            <a:r>
              <a:rPr lang="en-US" sz="3200" dirty="0">
                <a:effectLst/>
              </a:rPr>
              <a:t> </a:t>
            </a:r>
            <a:r>
              <a:rPr lang="en-US" sz="3200" dirty="0" err="1">
                <a:effectLst/>
              </a:rPr>
              <a:t>yoziladi</a:t>
            </a:r>
            <a:r>
              <a:rPr lang="en-US" sz="3200" dirty="0">
                <a:effectLst/>
              </a:rPr>
              <a:t>. Delphi -</a:t>
            </a:r>
            <a:r>
              <a:rPr lang="en-US" sz="3200" dirty="0" err="1">
                <a:effectLst/>
              </a:rPr>
              <a:t>bir</a:t>
            </a:r>
            <a:r>
              <a:rPr lang="en-US" sz="3200" dirty="0">
                <a:effectLst/>
              </a:rPr>
              <a:t> </a:t>
            </a:r>
            <a:r>
              <a:rPr lang="en-US" sz="3200" dirty="0" err="1">
                <a:effectLst/>
              </a:rPr>
              <a:t>necha</a:t>
            </a:r>
            <a:r>
              <a:rPr lang="en-US" sz="3200" dirty="0">
                <a:effectLst/>
              </a:rPr>
              <a:t> </a:t>
            </a:r>
            <a:r>
              <a:rPr lang="en-US" sz="3200" dirty="0" err="1">
                <a:effectLst/>
              </a:rPr>
              <a:t>muhim</a:t>
            </a:r>
            <a:r>
              <a:rPr lang="en-US" sz="3200" dirty="0">
                <a:effectLst/>
              </a:rPr>
              <a:t> </a:t>
            </a:r>
            <a:r>
              <a:rPr lang="en-US" sz="3200" dirty="0" err="1">
                <a:effectLst/>
              </a:rPr>
              <a:t>ahamiyatga</a:t>
            </a:r>
            <a:r>
              <a:rPr lang="en-US" sz="3200" dirty="0">
                <a:effectLst/>
              </a:rPr>
              <a:t> </a:t>
            </a:r>
            <a:r>
              <a:rPr lang="en-US" sz="3200" dirty="0" err="1">
                <a:effectLst/>
              </a:rPr>
              <a:t>ega</a:t>
            </a:r>
            <a:r>
              <a:rPr lang="en-US" sz="3200" dirty="0">
                <a:effectLst/>
              </a:rPr>
              <a:t> </a:t>
            </a:r>
            <a:r>
              <a:rPr lang="en-US" sz="3200" dirty="0" err="1">
                <a:effectLst/>
              </a:rPr>
              <a:t>bo’lgan</a:t>
            </a:r>
            <a:r>
              <a:rPr lang="en-US" sz="3200" dirty="0">
                <a:effectLst/>
              </a:rPr>
              <a:t> </a:t>
            </a:r>
            <a:r>
              <a:rPr lang="en-US" sz="3200" dirty="0" err="1">
                <a:effectLst/>
              </a:rPr>
              <a:t>texnologiyalar</a:t>
            </a:r>
            <a:r>
              <a:rPr lang="en-US" sz="3200" dirty="0">
                <a:effectLst/>
              </a:rPr>
              <a:t> </a:t>
            </a:r>
            <a:r>
              <a:rPr lang="en-US" sz="3200" dirty="0" err="1">
                <a:effectLst/>
              </a:rPr>
              <a:t>kombinastiyasini</a:t>
            </a:r>
            <a:r>
              <a:rPr lang="en-US" sz="3200" dirty="0">
                <a:effectLst/>
              </a:rPr>
              <a:t> </a:t>
            </a:r>
            <a:r>
              <a:rPr lang="en-US" sz="3200" dirty="0" err="1">
                <a:effectLst/>
              </a:rPr>
              <a:t>o’zida</a:t>
            </a:r>
            <a:r>
              <a:rPr lang="en-US" sz="3200" dirty="0">
                <a:effectLst/>
              </a:rPr>
              <a:t> </a:t>
            </a:r>
            <a:r>
              <a:rPr lang="en-US" sz="3200" dirty="0" err="1">
                <a:effectLst/>
              </a:rPr>
              <a:t>mujassam</a:t>
            </a:r>
            <a:r>
              <a:rPr lang="en-US" sz="3200" dirty="0">
                <a:effectLst/>
              </a:rPr>
              <a:t> </a:t>
            </a:r>
            <a:r>
              <a:rPr lang="en-US" sz="3200" dirty="0" err="1">
                <a:effectLst/>
              </a:rPr>
              <a:t>etgan</a:t>
            </a:r>
            <a:r>
              <a:rPr lang="en-US" sz="3200" dirty="0">
                <a:effectLst/>
              </a:rPr>
              <a:t>:</a:t>
            </a:r>
            <a:endParaRPr lang="ru-RU" sz="3200" dirty="0"/>
          </a:p>
        </p:txBody>
      </p:sp>
    </p:spTree>
    <p:extLst>
      <p:ext uri="{BB962C8B-B14F-4D97-AF65-F5344CB8AC3E}">
        <p14:creationId xmlns:p14="http://schemas.microsoft.com/office/powerpoint/2010/main" val="2608022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3" y="692696"/>
            <a:ext cx="7766248" cy="5688632"/>
          </a:xfrm>
        </p:spPr>
        <p:txBody>
          <a:bodyPr/>
          <a:lstStyle/>
          <a:p>
            <a:pPr algn="ctr"/>
            <a:r>
              <a:rPr lang="ru-RU" sz="2400" dirty="0">
                <a:effectLst/>
                <a:sym typeface="Symbol"/>
              </a:rPr>
              <a:t></a:t>
            </a:r>
            <a:r>
              <a:rPr lang="en-US" sz="2400" dirty="0">
                <a:effectLst/>
              </a:rPr>
              <a:t> </a:t>
            </a:r>
            <a:r>
              <a:rPr lang="en-US" sz="2400" dirty="0" err="1">
                <a:effectLst/>
              </a:rPr>
              <a:t>yuqori</a:t>
            </a:r>
            <a:r>
              <a:rPr lang="en-US" sz="2400" dirty="0">
                <a:effectLst/>
              </a:rPr>
              <a:t> </a:t>
            </a:r>
            <a:r>
              <a:rPr lang="en-US" sz="2400" dirty="0" err="1">
                <a:effectLst/>
              </a:rPr>
              <a:t>darajadagi</a:t>
            </a:r>
            <a:r>
              <a:rPr lang="en-US" sz="2400" dirty="0">
                <a:effectLst/>
              </a:rPr>
              <a:t> </a:t>
            </a:r>
            <a:r>
              <a:rPr lang="en-US" sz="2400" dirty="0" err="1">
                <a:effectLst/>
              </a:rPr>
              <a:t>mashinali</a:t>
            </a:r>
            <a:r>
              <a:rPr lang="en-US" sz="2400" dirty="0">
                <a:effectLst/>
              </a:rPr>
              <a:t> </a:t>
            </a:r>
            <a:r>
              <a:rPr lang="en-US" sz="2400" dirty="0" err="1">
                <a:effectLst/>
              </a:rPr>
              <a:t>kodda</a:t>
            </a:r>
            <a:r>
              <a:rPr lang="en-US" sz="2400" dirty="0">
                <a:effectLst/>
              </a:rPr>
              <a:t> </a:t>
            </a:r>
            <a:r>
              <a:rPr lang="en-US" sz="2400" dirty="0" err="1">
                <a:effectLst/>
              </a:rPr>
              <a:t>tuzilgan</a:t>
            </a:r>
            <a:r>
              <a:rPr lang="en-US" sz="2400" dirty="0">
                <a:effectLst/>
              </a:rPr>
              <a:t> </a:t>
            </a:r>
            <a:r>
              <a:rPr lang="en-US" sz="2400" dirty="0" err="1">
                <a:effectLst/>
              </a:rPr>
              <a:t>komplyator</a:t>
            </a:r>
            <a:r>
              <a:rPr lang="en-US" sz="2400" dirty="0">
                <a:effectLst/>
              </a:rPr>
              <a:t>; </a:t>
            </a:r>
            <a:r>
              <a:rPr lang="ru-RU" sz="2400" dirty="0">
                <a:effectLst/>
                <a:sym typeface="Symbol"/>
              </a:rPr>
              <a:t></a:t>
            </a:r>
            <a:r>
              <a:rPr lang="en-US" sz="2400" dirty="0">
                <a:effectLst/>
              </a:rPr>
              <a:t> </a:t>
            </a:r>
            <a:r>
              <a:rPr lang="en-US" sz="2400" dirty="0" err="1">
                <a:effectLst/>
              </a:rPr>
              <a:t>ob’ektga</a:t>
            </a:r>
            <a:r>
              <a:rPr lang="en-US" sz="2400" dirty="0">
                <a:effectLst/>
              </a:rPr>
              <a:t> </a:t>
            </a:r>
            <a:r>
              <a:rPr lang="en-US" sz="2400" dirty="0" err="1">
                <a:effectLst/>
              </a:rPr>
              <a:t>yo’naltirilgan</a:t>
            </a:r>
            <a:r>
              <a:rPr lang="en-US" sz="2400" dirty="0">
                <a:effectLst/>
              </a:rPr>
              <a:t> </a:t>
            </a:r>
            <a:r>
              <a:rPr lang="en-US" sz="2400" dirty="0" err="1">
                <a:effectLst/>
              </a:rPr>
              <a:t>komponentalar</a:t>
            </a:r>
            <a:r>
              <a:rPr lang="en-US" sz="2400" dirty="0">
                <a:effectLst/>
              </a:rPr>
              <a:t> </a:t>
            </a:r>
            <a:r>
              <a:rPr lang="en-US" sz="2400" dirty="0" err="1">
                <a:effectLst/>
              </a:rPr>
              <a:t>modellari</a:t>
            </a:r>
            <a:r>
              <a:rPr lang="en-US" sz="2400" dirty="0">
                <a:effectLst/>
              </a:rPr>
              <a:t>; </a:t>
            </a:r>
            <a:r>
              <a:rPr lang="ru-RU" sz="2400" dirty="0">
                <a:effectLst/>
                <a:sym typeface="Symbol"/>
              </a:rPr>
              <a:t></a:t>
            </a:r>
            <a:r>
              <a:rPr lang="en-US" sz="2400" dirty="0">
                <a:effectLst/>
              </a:rPr>
              <a:t> </a:t>
            </a:r>
            <a:r>
              <a:rPr lang="en-US" sz="2400" dirty="0" err="1">
                <a:effectLst/>
              </a:rPr>
              <a:t>dastur</a:t>
            </a:r>
            <a:r>
              <a:rPr lang="en-US" sz="2400" dirty="0">
                <a:effectLst/>
              </a:rPr>
              <a:t> </a:t>
            </a:r>
            <a:r>
              <a:rPr lang="en-US" sz="2400" dirty="0" err="1">
                <a:effectLst/>
              </a:rPr>
              <a:t>ilovalarini</a:t>
            </a:r>
            <a:r>
              <a:rPr lang="en-US" sz="2400" dirty="0">
                <a:effectLst/>
              </a:rPr>
              <a:t> </a:t>
            </a:r>
            <a:r>
              <a:rPr lang="en-US" sz="2400" dirty="0" err="1">
                <a:effectLst/>
              </a:rPr>
              <a:t>vizual</a:t>
            </a:r>
            <a:r>
              <a:rPr lang="en-US" sz="2400" dirty="0">
                <a:effectLst/>
              </a:rPr>
              <a:t> </a:t>
            </a:r>
            <a:r>
              <a:rPr lang="en-US" sz="2400" dirty="0" err="1">
                <a:effectLst/>
              </a:rPr>
              <a:t>tuzish</a:t>
            </a:r>
            <a:r>
              <a:rPr lang="en-US" sz="2400" dirty="0">
                <a:effectLst/>
              </a:rPr>
              <a:t>; </a:t>
            </a:r>
            <a:r>
              <a:rPr lang="ru-RU" sz="2400" dirty="0">
                <a:effectLst/>
                <a:sym typeface="Symbol"/>
              </a:rPr>
              <a:t></a:t>
            </a:r>
            <a:r>
              <a:rPr lang="en-US" sz="2400" dirty="0">
                <a:effectLst/>
              </a:rPr>
              <a:t> </a:t>
            </a:r>
            <a:r>
              <a:rPr lang="en-US" sz="2400" dirty="0" err="1">
                <a:effectLst/>
              </a:rPr>
              <a:t>ma’lumotlar</a:t>
            </a:r>
            <a:r>
              <a:rPr lang="en-US" sz="2400" dirty="0">
                <a:effectLst/>
              </a:rPr>
              <a:t> </a:t>
            </a:r>
            <a:r>
              <a:rPr lang="en-US" sz="2400" dirty="0" err="1">
                <a:effectLst/>
              </a:rPr>
              <a:t>bazasini</a:t>
            </a:r>
            <a:r>
              <a:rPr lang="en-US" sz="2400" dirty="0">
                <a:effectLst/>
              </a:rPr>
              <a:t> </a:t>
            </a:r>
            <a:r>
              <a:rPr lang="en-US" sz="2400" dirty="0" err="1">
                <a:effectLst/>
              </a:rPr>
              <a:t>tuzish</a:t>
            </a:r>
            <a:r>
              <a:rPr lang="en-US" sz="2400" dirty="0">
                <a:effectLst/>
              </a:rPr>
              <a:t> </a:t>
            </a:r>
            <a:r>
              <a:rPr lang="en-US" sz="2400" dirty="0" err="1">
                <a:effectLst/>
              </a:rPr>
              <a:t>uchun</a:t>
            </a:r>
            <a:r>
              <a:rPr lang="en-US" sz="2400" dirty="0">
                <a:effectLst/>
              </a:rPr>
              <a:t> </a:t>
            </a:r>
            <a:r>
              <a:rPr lang="en-US" sz="2400" dirty="0" err="1">
                <a:effectLst/>
              </a:rPr>
              <a:t>yuqori</a:t>
            </a:r>
            <a:r>
              <a:rPr lang="en-US" sz="2400" dirty="0">
                <a:effectLst/>
              </a:rPr>
              <a:t> </a:t>
            </a:r>
            <a:r>
              <a:rPr lang="en-US" sz="2400" dirty="0" err="1">
                <a:effectLst/>
              </a:rPr>
              <a:t>masshtabli</a:t>
            </a:r>
            <a:r>
              <a:rPr lang="en-US" sz="2400" dirty="0">
                <a:effectLst/>
              </a:rPr>
              <a:t> </a:t>
            </a:r>
            <a:r>
              <a:rPr lang="en-US" sz="2400" dirty="0" err="1">
                <a:effectLst/>
              </a:rPr>
              <a:t>vosita</a:t>
            </a:r>
            <a:r>
              <a:rPr lang="en-US" sz="2400" dirty="0">
                <a:effectLst/>
              </a:rPr>
              <a:t>. Delphi - Windows </a:t>
            </a:r>
            <a:r>
              <a:rPr lang="en-US" sz="2400" dirty="0" err="1">
                <a:effectLst/>
              </a:rPr>
              <a:t>muhitida</a:t>
            </a:r>
            <a:r>
              <a:rPr lang="en-US" sz="2400" dirty="0">
                <a:effectLst/>
              </a:rPr>
              <a:t> </a:t>
            </a:r>
            <a:r>
              <a:rPr lang="en-US" sz="2400" dirty="0" err="1">
                <a:effectLst/>
              </a:rPr>
              <a:t>ishlaydigan</a:t>
            </a:r>
            <a:r>
              <a:rPr lang="en-US" sz="2400" dirty="0">
                <a:effectLst/>
              </a:rPr>
              <a:t> </a:t>
            </a:r>
            <a:r>
              <a:rPr lang="en-US" sz="2400" dirty="0" err="1">
                <a:effectLst/>
              </a:rPr>
              <a:t>dastur</a:t>
            </a:r>
            <a:r>
              <a:rPr lang="en-US" sz="2400" dirty="0">
                <a:effectLst/>
              </a:rPr>
              <a:t> </a:t>
            </a:r>
            <a:r>
              <a:rPr lang="en-US" sz="2400" dirty="0" err="1">
                <a:effectLst/>
              </a:rPr>
              <a:t>tuzish</a:t>
            </a:r>
            <a:r>
              <a:rPr lang="en-US" sz="2400" dirty="0">
                <a:effectLst/>
              </a:rPr>
              <a:t> </a:t>
            </a:r>
            <a:r>
              <a:rPr lang="en-US" sz="2400" dirty="0" err="1">
                <a:effectLst/>
              </a:rPr>
              <a:t>uchun</a:t>
            </a:r>
            <a:r>
              <a:rPr lang="en-US" sz="2400" dirty="0">
                <a:effectLst/>
              </a:rPr>
              <a:t> </a:t>
            </a:r>
            <a:r>
              <a:rPr lang="en-US" sz="2400" dirty="0" err="1">
                <a:effectLst/>
              </a:rPr>
              <a:t>qulay</a:t>
            </a:r>
            <a:r>
              <a:rPr lang="en-US" sz="2400" dirty="0">
                <a:effectLst/>
              </a:rPr>
              <a:t> </a:t>
            </a:r>
            <a:r>
              <a:rPr lang="en-US" sz="2400" dirty="0" err="1">
                <a:effectLst/>
              </a:rPr>
              <a:t>bo’lgan</a:t>
            </a:r>
            <a:r>
              <a:rPr lang="en-US" sz="2400" dirty="0">
                <a:effectLst/>
              </a:rPr>
              <a:t> </a:t>
            </a:r>
            <a:r>
              <a:rPr lang="en-US" sz="2400" dirty="0" err="1">
                <a:effectLst/>
              </a:rPr>
              <a:t>vosita</a:t>
            </a:r>
            <a:r>
              <a:rPr lang="en-US" sz="2400" dirty="0">
                <a:effectLst/>
              </a:rPr>
              <a:t> </a:t>
            </a:r>
            <a:r>
              <a:rPr lang="en-US" sz="2400" dirty="0" err="1">
                <a:effectLst/>
              </a:rPr>
              <a:t>bo’lib</a:t>
            </a:r>
            <a:r>
              <a:rPr lang="en-US" sz="2400" dirty="0">
                <a:effectLst/>
              </a:rPr>
              <a:t>, </a:t>
            </a:r>
            <a:r>
              <a:rPr lang="en-US" sz="2400" dirty="0" err="1">
                <a:effectLst/>
              </a:rPr>
              <a:t>kompyuterda</a:t>
            </a:r>
            <a:r>
              <a:rPr lang="en-US" sz="2400" dirty="0">
                <a:effectLst/>
              </a:rPr>
              <a:t> </a:t>
            </a:r>
            <a:r>
              <a:rPr lang="en-US" sz="2400" dirty="0" err="1">
                <a:effectLst/>
              </a:rPr>
              <a:t>dastur</a:t>
            </a:r>
            <a:r>
              <a:rPr lang="en-US" sz="2400" dirty="0">
                <a:effectLst/>
              </a:rPr>
              <a:t> </a:t>
            </a:r>
            <a:r>
              <a:rPr lang="en-US" sz="2400" dirty="0" err="1">
                <a:effectLst/>
              </a:rPr>
              <a:t>yaratish</a:t>
            </a:r>
            <a:r>
              <a:rPr lang="en-US" sz="2400" dirty="0">
                <a:effectLst/>
              </a:rPr>
              <a:t> </a:t>
            </a:r>
            <a:r>
              <a:rPr lang="en-US" sz="2400" dirty="0" err="1">
                <a:effectLst/>
              </a:rPr>
              <a:t>ishlarini</a:t>
            </a:r>
            <a:r>
              <a:rPr lang="en-US" sz="2400" dirty="0">
                <a:effectLst/>
              </a:rPr>
              <a:t> </a:t>
            </a:r>
            <a:r>
              <a:rPr lang="en-US" sz="2400" dirty="0" err="1">
                <a:effectLst/>
              </a:rPr>
              <a:t>avtomatlashtiradi</a:t>
            </a:r>
            <a:r>
              <a:rPr lang="en-US" sz="2400" dirty="0">
                <a:effectLst/>
              </a:rPr>
              <a:t>, </a:t>
            </a:r>
            <a:r>
              <a:rPr lang="en-US" sz="2400" dirty="0" err="1">
                <a:effectLst/>
              </a:rPr>
              <a:t>xatoliklarni</a:t>
            </a:r>
            <a:r>
              <a:rPr lang="en-US" sz="2400" dirty="0">
                <a:effectLst/>
              </a:rPr>
              <a:t> </a:t>
            </a:r>
            <a:r>
              <a:rPr lang="en-US" sz="2400" dirty="0" err="1">
                <a:effectLst/>
              </a:rPr>
              <a:t>kamaytiradi</a:t>
            </a:r>
            <a:r>
              <a:rPr lang="en-US" sz="2400" dirty="0">
                <a:effectLst/>
              </a:rPr>
              <a:t> </a:t>
            </a:r>
            <a:r>
              <a:rPr lang="en-US" sz="2400" dirty="0" err="1">
                <a:effectLst/>
              </a:rPr>
              <a:t>va</a:t>
            </a:r>
            <a:r>
              <a:rPr lang="en-US" sz="2400" dirty="0">
                <a:effectLst/>
              </a:rPr>
              <a:t> </a:t>
            </a:r>
            <a:r>
              <a:rPr lang="en-US" sz="2400" dirty="0" err="1">
                <a:effectLst/>
              </a:rPr>
              <a:t>dastur</a:t>
            </a:r>
            <a:r>
              <a:rPr lang="en-US" sz="2400" dirty="0">
                <a:effectLst/>
              </a:rPr>
              <a:t> </a:t>
            </a:r>
            <a:r>
              <a:rPr lang="en-US" sz="2400" dirty="0" err="1">
                <a:effectLst/>
              </a:rPr>
              <a:t>tuzuvchi</a:t>
            </a:r>
            <a:r>
              <a:rPr lang="en-US" sz="2400" dirty="0">
                <a:effectLst/>
              </a:rPr>
              <a:t> </a:t>
            </a:r>
            <a:r>
              <a:rPr lang="en-US" sz="2400" dirty="0" err="1">
                <a:effectLst/>
              </a:rPr>
              <a:t>mehnatini</a:t>
            </a:r>
            <a:r>
              <a:rPr lang="en-US" sz="2400" dirty="0">
                <a:effectLst/>
              </a:rPr>
              <a:t> </a:t>
            </a:r>
            <a:r>
              <a:rPr lang="en-US" sz="2400" dirty="0" err="1">
                <a:effectLst/>
              </a:rPr>
              <a:t>engillashtiradi</a:t>
            </a:r>
            <a:r>
              <a:rPr lang="en-US" sz="2400" dirty="0">
                <a:effectLst/>
              </a:rPr>
              <a:t>. </a:t>
            </a:r>
            <a:r>
              <a:rPr lang="en-US" sz="2400" dirty="0" err="1">
                <a:effectLst/>
              </a:rPr>
              <a:t>Delhida</a:t>
            </a:r>
            <a:r>
              <a:rPr lang="en-US" sz="2400" dirty="0">
                <a:effectLst/>
              </a:rPr>
              <a:t> </a:t>
            </a:r>
            <a:r>
              <a:rPr lang="en-US" sz="2400" dirty="0" err="1">
                <a:effectLst/>
              </a:rPr>
              <a:t>dastur</a:t>
            </a:r>
            <a:r>
              <a:rPr lang="en-US" sz="2400" dirty="0">
                <a:effectLst/>
              </a:rPr>
              <a:t> </a:t>
            </a:r>
            <a:r>
              <a:rPr lang="en-US" sz="2400" dirty="0" err="1">
                <a:effectLst/>
              </a:rPr>
              <a:t>zamonaviy</a:t>
            </a:r>
            <a:r>
              <a:rPr lang="en-US" sz="2400" dirty="0">
                <a:effectLst/>
              </a:rPr>
              <a:t> </a:t>
            </a:r>
            <a:r>
              <a:rPr lang="en-US" sz="2400" dirty="0" err="1">
                <a:effectLst/>
              </a:rPr>
              <a:t>vizual</a:t>
            </a:r>
            <a:r>
              <a:rPr lang="en-US" sz="2400" dirty="0">
                <a:effectLst/>
              </a:rPr>
              <a:t> </a:t>
            </a:r>
            <a:r>
              <a:rPr lang="en-US" sz="2400" dirty="0" err="1">
                <a:effectLst/>
              </a:rPr>
              <a:t>loyihalash</a:t>
            </a:r>
            <a:r>
              <a:rPr lang="en-US" sz="2400" dirty="0">
                <a:effectLst/>
              </a:rPr>
              <a:t> </a:t>
            </a:r>
            <a:r>
              <a:rPr lang="en-US" sz="2400" dirty="0" err="1">
                <a:effectLst/>
              </a:rPr>
              <a:t>texnologiyasi</a:t>
            </a:r>
            <a:r>
              <a:rPr lang="en-US" sz="2400" dirty="0">
                <a:effectLst/>
              </a:rPr>
              <a:t> </a:t>
            </a:r>
            <a:r>
              <a:rPr lang="en-US" sz="2400" dirty="0" err="1">
                <a:effectLst/>
              </a:rPr>
              <a:t>asosida</a:t>
            </a:r>
            <a:r>
              <a:rPr lang="en-US" sz="2400" dirty="0">
                <a:effectLst/>
              </a:rPr>
              <a:t> </a:t>
            </a:r>
            <a:r>
              <a:rPr lang="en-US" sz="2400" dirty="0" err="1">
                <a:effectLst/>
              </a:rPr>
              <a:t>ob’ektga</a:t>
            </a:r>
            <a:r>
              <a:rPr lang="en-US" sz="2400" dirty="0">
                <a:effectLst/>
              </a:rPr>
              <a:t> </a:t>
            </a:r>
            <a:r>
              <a:rPr lang="en-US" sz="2400" dirty="0" err="1">
                <a:effectLst/>
              </a:rPr>
              <a:t>yo’naltirilgan</a:t>
            </a:r>
            <a:r>
              <a:rPr lang="en-US" sz="2400" dirty="0">
                <a:effectLst/>
              </a:rPr>
              <a:t> </a:t>
            </a:r>
            <a:r>
              <a:rPr lang="en-US" sz="2400" dirty="0" err="1">
                <a:effectLst/>
              </a:rPr>
              <a:t>dasturlash</a:t>
            </a:r>
            <a:r>
              <a:rPr lang="en-US" sz="2400" dirty="0">
                <a:effectLst/>
              </a:rPr>
              <a:t> </a:t>
            </a:r>
            <a:r>
              <a:rPr lang="en-US" sz="2400" dirty="0" err="1">
                <a:effectLst/>
              </a:rPr>
              <a:t>nazariyasini</a:t>
            </a:r>
            <a:r>
              <a:rPr lang="en-US" sz="2400" dirty="0">
                <a:effectLst/>
              </a:rPr>
              <a:t> </a:t>
            </a:r>
            <a:r>
              <a:rPr lang="en-US" sz="2400" dirty="0" err="1">
                <a:effectLst/>
              </a:rPr>
              <a:t>hisobga</a:t>
            </a:r>
            <a:r>
              <a:rPr lang="en-US" sz="2400" dirty="0">
                <a:effectLst/>
              </a:rPr>
              <a:t> </a:t>
            </a:r>
            <a:r>
              <a:rPr lang="en-US" sz="2400" dirty="0" err="1">
                <a:effectLst/>
              </a:rPr>
              <a:t>olgan</a:t>
            </a:r>
            <a:r>
              <a:rPr lang="en-US" sz="2400" dirty="0">
                <a:effectLst/>
              </a:rPr>
              <a:t> </a:t>
            </a:r>
            <a:r>
              <a:rPr lang="en-US" sz="2400" dirty="0" err="1">
                <a:effectLst/>
              </a:rPr>
              <a:t>holda</a:t>
            </a:r>
            <a:r>
              <a:rPr lang="en-US" sz="2400" dirty="0">
                <a:effectLst/>
              </a:rPr>
              <a:t> </a:t>
            </a:r>
            <a:r>
              <a:rPr lang="en-US" sz="2400" dirty="0" err="1">
                <a:effectLst/>
              </a:rPr>
              <a:t>tuziladi</a:t>
            </a:r>
            <a:r>
              <a:rPr lang="en-US" sz="2400" dirty="0">
                <a:effectLst/>
              </a:rPr>
              <a:t>. </a:t>
            </a:r>
            <a:endParaRPr lang="ru-RU" sz="2400" dirty="0"/>
          </a:p>
        </p:txBody>
      </p:sp>
    </p:spTree>
    <p:extLst>
      <p:ext uri="{BB962C8B-B14F-4D97-AF65-F5344CB8AC3E}">
        <p14:creationId xmlns:p14="http://schemas.microsoft.com/office/powerpoint/2010/main" val="23089036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980728"/>
            <a:ext cx="7982272" cy="4966488"/>
          </a:xfrm>
        </p:spPr>
        <p:txBody>
          <a:bodyPr/>
          <a:lstStyle/>
          <a:p>
            <a:pPr algn="ctr"/>
            <a:r>
              <a:rPr lang="en-US" sz="3200" dirty="0">
                <a:effectLst/>
              </a:rPr>
              <a:t>Delphi </a:t>
            </a:r>
            <a:r>
              <a:rPr lang="en-US" sz="3200" dirty="0" err="1">
                <a:effectLst/>
              </a:rPr>
              <a:t>sistemasi</a:t>
            </a:r>
            <a:r>
              <a:rPr lang="en-US" sz="3200" dirty="0">
                <a:effectLst/>
              </a:rPr>
              <a:t> Turbo Pascal 7.0. </a:t>
            </a:r>
            <a:r>
              <a:rPr lang="en-US" sz="3200" dirty="0" err="1">
                <a:effectLst/>
              </a:rPr>
              <a:t>tilining</a:t>
            </a:r>
            <a:r>
              <a:rPr lang="en-US" sz="3200" dirty="0">
                <a:effectLst/>
              </a:rPr>
              <a:t> </a:t>
            </a:r>
            <a:r>
              <a:rPr lang="en-US" sz="3200" dirty="0" err="1">
                <a:effectLst/>
              </a:rPr>
              <a:t>rivoji</a:t>
            </a:r>
            <a:r>
              <a:rPr lang="en-US" sz="3200" dirty="0">
                <a:effectLst/>
              </a:rPr>
              <a:t> </a:t>
            </a:r>
            <a:r>
              <a:rPr lang="en-US" sz="3200" dirty="0" err="1">
                <a:effectLst/>
              </a:rPr>
              <a:t>bo’lgan</a:t>
            </a:r>
            <a:r>
              <a:rPr lang="en-US" sz="3200" dirty="0">
                <a:effectLst/>
              </a:rPr>
              <a:t> </a:t>
            </a:r>
            <a:r>
              <a:rPr lang="en-US" sz="3200" dirty="0" err="1">
                <a:effectLst/>
              </a:rPr>
              <a:t>ob’ektga</a:t>
            </a:r>
            <a:r>
              <a:rPr lang="en-US" sz="3200" dirty="0">
                <a:effectLst/>
              </a:rPr>
              <a:t> </a:t>
            </a:r>
            <a:r>
              <a:rPr lang="en-US" sz="3200" dirty="0" err="1">
                <a:effectLst/>
              </a:rPr>
              <a:t>yo’naltirilgan</a:t>
            </a:r>
            <a:r>
              <a:rPr lang="en-US" sz="3200" dirty="0">
                <a:effectLst/>
              </a:rPr>
              <a:t> Object Pascal </a:t>
            </a:r>
            <a:r>
              <a:rPr lang="en-US" sz="3200" dirty="0" err="1">
                <a:effectLst/>
              </a:rPr>
              <a:t>dasturlash</a:t>
            </a:r>
            <a:r>
              <a:rPr lang="en-US" sz="3200" dirty="0">
                <a:effectLst/>
              </a:rPr>
              <a:t> </a:t>
            </a:r>
            <a:r>
              <a:rPr lang="en-US" sz="3200" dirty="0" err="1">
                <a:effectLst/>
              </a:rPr>
              <a:t>tilini</a:t>
            </a:r>
            <a:r>
              <a:rPr lang="en-US" sz="3200" dirty="0">
                <a:effectLst/>
              </a:rPr>
              <a:t> </a:t>
            </a:r>
            <a:r>
              <a:rPr lang="en-US" sz="3200" dirty="0" err="1">
                <a:effectLst/>
              </a:rPr>
              <a:t>ishlatadi</a:t>
            </a:r>
            <a:r>
              <a:rPr lang="en-US" sz="3200" dirty="0">
                <a:effectLst/>
              </a:rPr>
              <a:t>. </a:t>
            </a:r>
            <a:r>
              <a:rPr lang="en-US" sz="3200" dirty="0" err="1">
                <a:effectLst/>
              </a:rPr>
              <a:t>Ma’lumki</a:t>
            </a:r>
            <a:r>
              <a:rPr lang="en-US" sz="3200" dirty="0">
                <a:effectLst/>
              </a:rPr>
              <a:t> </a:t>
            </a:r>
            <a:r>
              <a:rPr lang="en-US" sz="3200" dirty="0" err="1">
                <a:effectLst/>
              </a:rPr>
              <a:t>dastur</a:t>
            </a:r>
            <a:r>
              <a:rPr lang="en-US" sz="3200" dirty="0">
                <a:effectLst/>
              </a:rPr>
              <a:t> </a:t>
            </a:r>
            <a:r>
              <a:rPr lang="en-US" sz="3200" dirty="0" err="1">
                <a:effectLst/>
              </a:rPr>
              <a:t>tuzish</a:t>
            </a:r>
            <a:r>
              <a:rPr lang="en-US" sz="3200" dirty="0">
                <a:effectLst/>
              </a:rPr>
              <a:t> </a:t>
            </a:r>
            <a:r>
              <a:rPr lang="en-US" sz="3200" dirty="0" err="1">
                <a:effectLst/>
              </a:rPr>
              <a:t>sermashaqqat</a:t>
            </a:r>
            <a:r>
              <a:rPr lang="en-US" sz="3200" dirty="0">
                <a:effectLst/>
              </a:rPr>
              <a:t> </a:t>
            </a:r>
            <a:r>
              <a:rPr lang="en-US" sz="3200" dirty="0" err="1">
                <a:effectLst/>
              </a:rPr>
              <a:t>jarayon</a:t>
            </a:r>
            <a:r>
              <a:rPr lang="en-US" sz="3200" dirty="0">
                <a:effectLst/>
              </a:rPr>
              <a:t>, </a:t>
            </a:r>
            <a:r>
              <a:rPr lang="en-US" sz="3200" dirty="0" err="1">
                <a:effectLst/>
              </a:rPr>
              <a:t>lekin</a:t>
            </a:r>
            <a:r>
              <a:rPr lang="en-US" sz="3200" dirty="0">
                <a:effectLst/>
              </a:rPr>
              <a:t> Delphi </a:t>
            </a:r>
            <a:r>
              <a:rPr lang="en-US" sz="3200" dirty="0" err="1">
                <a:effectLst/>
              </a:rPr>
              <a:t>tizimi</a:t>
            </a:r>
            <a:r>
              <a:rPr lang="en-US" sz="3200" dirty="0">
                <a:effectLst/>
              </a:rPr>
              <a:t> </a:t>
            </a:r>
            <a:r>
              <a:rPr lang="en-US" sz="3200" dirty="0" err="1">
                <a:effectLst/>
              </a:rPr>
              <a:t>bu</a:t>
            </a:r>
            <a:r>
              <a:rPr lang="en-US" sz="3200" dirty="0">
                <a:effectLst/>
              </a:rPr>
              <a:t> </a:t>
            </a:r>
            <a:r>
              <a:rPr lang="en-US" sz="3200" dirty="0" err="1">
                <a:effectLst/>
              </a:rPr>
              <a:t>ishni</a:t>
            </a:r>
            <a:r>
              <a:rPr lang="en-US" sz="3200" dirty="0">
                <a:effectLst/>
              </a:rPr>
              <a:t> </a:t>
            </a:r>
            <a:r>
              <a:rPr lang="en-US" sz="3200" dirty="0" err="1">
                <a:effectLst/>
              </a:rPr>
              <a:t>sezilarli</a:t>
            </a:r>
            <a:r>
              <a:rPr lang="en-US" sz="3200" dirty="0">
                <a:effectLst/>
              </a:rPr>
              <a:t> </a:t>
            </a:r>
            <a:r>
              <a:rPr lang="en-US" sz="3200" dirty="0" err="1">
                <a:effectLst/>
              </a:rPr>
              <a:t>darajada</a:t>
            </a:r>
            <a:r>
              <a:rPr lang="en-US" sz="3200" dirty="0">
                <a:effectLst/>
              </a:rPr>
              <a:t> </a:t>
            </a:r>
            <a:r>
              <a:rPr lang="en-US" sz="3200" dirty="0" err="1">
                <a:effectLst/>
              </a:rPr>
              <a:t>soddalashtiradi</a:t>
            </a:r>
            <a:r>
              <a:rPr lang="en-US" sz="3200" dirty="0">
                <a:effectLst/>
              </a:rPr>
              <a:t> </a:t>
            </a:r>
            <a:r>
              <a:rPr lang="en-US" sz="3200" dirty="0" err="1">
                <a:effectLst/>
              </a:rPr>
              <a:t>va</a:t>
            </a:r>
            <a:r>
              <a:rPr lang="en-US" sz="3200" dirty="0">
                <a:effectLst/>
              </a:rPr>
              <a:t> masala </a:t>
            </a:r>
            <a:r>
              <a:rPr lang="en-US" sz="3200" dirty="0" err="1">
                <a:effectLst/>
              </a:rPr>
              <a:t>turiga</a:t>
            </a:r>
            <a:r>
              <a:rPr lang="en-US" sz="3200" dirty="0">
                <a:effectLst/>
              </a:rPr>
              <a:t> </a:t>
            </a:r>
            <a:r>
              <a:rPr lang="en-US" sz="3200" dirty="0" err="1">
                <a:effectLst/>
              </a:rPr>
              <a:t>qarab</a:t>
            </a:r>
            <a:r>
              <a:rPr lang="en-US" sz="3200" dirty="0">
                <a:effectLst/>
              </a:rPr>
              <a:t> </a:t>
            </a:r>
            <a:r>
              <a:rPr lang="en-US" sz="3200" dirty="0" err="1">
                <a:effectLst/>
              </a:rPr>
              <a:t>dastur</a:t>
            </a:r>
            <a:r>
              <a:rPr lang="en-US" sz="3200" dirty="0">
                <a:effectLst/>
              </a:rPr>
              <a:t> </a:t>
            </a:r>
            <a:r>
              <a:rPr lang="en-US" sz="3200" dirty="0" err="1">
                <a:effectLst/>
              </a:rPr>
              <a:t>tuzuvchi</a:t>
            </a:r>
            <a:r>
              <a:rPr lang="en-US" sz="3200" dirty="0">
                <a:effectLst/>
              </a:rPr>
              <a:t> </a:t>
            </a:r>
            <a:r>
              <a:rPr lang="en-US" sz="3200" dirty="0" err="1">
                <a:effectLst/>
              </a:rPr>
              <a:t>ishining</a:t>
            </a:r>
            <a:r>
              <a:rPr lang="en-US" sz="3200" dirty="0">
                <a:effectLst/>
              </a:rPr>
              <a:t> 50-80%ni </a:t>
            </a:r>
            <a:r>
              <a:rPr lang="en-US" sz="3200" dirty="0" err="1">
                <a:effectLst/>
              </a:rPr>
              <a:t>tizimga</a:t>
            </a:r>
            <a:r>
              <a:rPr lang="en-US" sz="3200" dirty="0">
                <a:effectLst/>
              </a:rPr>
              <a:t> </a:t>
            </a:r>
            <a:r>
              <a:rPr lang="en-US" sz="3200" dirty="0" err="1">
                <a:effectLst/>
              </a:rPr>
              <a:t>yuklaydi</a:t>
            </a:r>
            <a:r>
              <a:rPr lang="en-US" sz="3200" dirty="0">
                <a:effectLst/>
              </a:rPr>
              <a:t>. </a:t>
            </a:r>
            <a:r>
              <a:rPr lang="ru-RU" sz="3200" dirty="0" err="1">
                <a:effectLst/>
              </a:rPr>
              <a:t>Delphi</a:t>
            </a:r>
            <a:r>
              <a:rPr lang="ru-RU" sz="3200" dirty="0">
                <a:effectLst/>
              </a:rPr>
              <a:t> </a:t>
            </a:r>
            <a:r>
              <a:rPr lang="ru-RU" sz="3200" dirty="0" err="1">
                <a:effectLst/>
              </a:rPr>
              <a:t>tizimi</a:t>
            </a:r>
            <a:r>
              <a:rPr lang="ru-RU" sz="3200" dirty="0">
                <a:effectLst/>
              </a:rPr>
              <a:t> </a:t>
            </a:r>
            <a:r>
              <a:rPr lang="ru-RU" sz="3200" dirty="0" err="1">
                <a:effectLst/>
              </a:rPr>
              <a:t>dasturni</a:t>
            </a:r>
            <a:r>
              <a:rPr lang="ru-RU" sz="3200" dirty="0">
                <a:effectLst/>
              </a:rPr>
              <a:t> </a:t>
            </a:r>
            <a:r>
              <a:rPr lang="ru-RU" sz="3200" dirty="0" err="1">
                <a:effectLst/>
              </a:rPr>
              <a:t>loyihalash</a:t>
            </a:r>
            <a:r>
              <a:rPr lang="ru-RU" sz="3200" dirty="0">
                <a:effectLst/>
              </a:rPr>
              <a:t> </a:t>
            </a:r>
            <a:r>
              <a:rPr lang="ru-RU" sz="3200" dirty="0" err="1">
                <a:effectLst/>
              </a:rPr>
              <a:t>va</a:t>
            </a:r>
            <a:r>
              <a:rPr lang="ru-RU" sz="3200" dirty="0">
                <a:effectLst/>
              </a:rPr>
              <a:t> </a:t>
            </a:r>
            <a:r>
              <a:rPr lang="ru-RU" sz="3200" dirty="0" err="1">
                <a:effectLst/>
              </a:rPr>
              <a:t>yaratish</a:t>
            </a:r>
            <a:r>
              <a:rPr lang="ru-RU" sz="3200" dirty="0">
                <a:effectLst/>
              </a:rPr>
              <a:t> </a:t>
            </a:r>
            <a:r>
              <a:rPr lang="ru-RU" sz="3200" dirty="0" err="1">
                <a:effectLst/>
              </a:rPr>
              <a:t>vaqtini</a:t>
            </a:r>
            <a:r>
              <a:rPr lang="ru-RU" sz="3200" dirty="0">
                <a:effectLst/>
              </a:rPr>
              <a:t> </a:t>
            </a:r>
            <a:r>
              <a:rPr lang="ru-RU" sz="3200" dirty="0" err="1" smtClean="0">
                <a:effectLst/>
              </a:rPr>
              <a:t>kamaytiradi</a:t>
            </a:r>
            <a:endParaRPr lang="ru-RU" sz="3200" dirty="0">
              <a:effectLst/>
            </a:endParaRPr>
          </a:p>
        </p:txBody>
      </p:sp>
    </p:spTree>
    <p:extLst>
      <p:ext uri="{BB962C8B-B14F-4D97-AF65-F5344CB8AC3E}">
        <p14:creationId xmlns:p14="http://schemas.microsoft.com/office/powerpoint/2010/main" val="555310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5" y="764704"/>
            <a:ext cx="7478216" cy="5400600"/>
          </a:xfrm>
        </p:spPr>
        <p:txBody>
          <a:bodyPr/>
          <a:lstStyle/>
          <a:p>
            <a:pPr algn="ctr"/>
            <a:r>
              <a:rPr lang="en-US" sz="2400" dirty="0">
                <a:effectLst/>
              </a:rPr>
              <a:t>Delphi </a:t>
            </a:r>
            <a:r>
              <a:rPr lang="en-US" sz="2400" dirty="0" err="1">
                <a:effectLst/>
              </a:rPr>
              <a:t>dasturi</a:t>
            </a:r>
            <a:r>
              <a:rPr lang="en-US" sz="2400" dirty="0">
                <a:effectLst/>
              </a:rPr>
              <a:t> - </a:t>
            </a:r>
            <a:r>
              <a:rPr lang="en-US" sz="2400" dirty="0" err="1">
                <a:effectLst/>
              </a:rPr>
              <a:t>bu</a:t>
            </a:r>
            <a:r>
              <a:rPr lang="en-US" sz="2400" dirty="0">
                <a:effectLst/>
              </a:rPr>
              <a:t> </a:t>
            </a:r>
            <a:r>
              <a:rPr lang="en-US" sz="2400" dirty="0" err="1">
                <a:effectLst/>
              </a:rPr>
              <a:t>bir</a:t>
            </a:r>
            <a:r>
              <a:rPr lang="en-US" sz="2400" dirty="0">
                <a:effectLst/>
              </a:rPr>
              <a:t> </a:t>
            </a:r>
            <a:r>
              <a:rPr lang="en-US" sz="2400" dirty="0" err="1">
                <a:effectLst/>
              </a:rPr>
              <a:t>necha</a:t>
            </a:r>
            <a:r>
              <a:rPr lang="en-US" sz="2400" dirty="0">
                <a:effectLst/>
              </a:rPr>
              <a:t> </a:t>
            </a:r>
            <a:r>
              <a:rPr lang="en-US" sz="2400" dirty="0" err="1">
                <a:effectLst/>
              </a:rPr>
              <a:t>bir</a:t>
            </a:r>
            <a:r>
              <a:rPr lang="en-US" sz="2400" dirty="0">
                <a:effectLst/>
              </a:rPr>
              <a:t> </a:t>
            </a:r>
            <a:r>
              <a:rPr lang="en-US" sz="2400" dirty="0" err="1">
                <a:effectLst/>
              </a:rPr>
              <a:t>biri</a:t>
            </a:r>
            <a:r>
              <a:rPr lang="en-US" sz="2400" dirty="0">
                <a:effectLst/>
              </a:rPr>
              <a:t> </a:t>
            </a:r>
            <a:r>
              <a:rPr lang="en-US" sz="2400" dirty="0" err="1">
                <a:effectLst/>
              </a:rPr>
              <a:t>bilan</a:t>
            </a:r>
            <a:r>
              <a:rPr lang="en-US" sz="2400" dirty="0">
                <a:effectLst/>
              </a:rPr>
              <a:t> </a:t>
            </a:r>
            <a:r>
              <a:rPr lang="en-US" sz="2400" dirty="0" err="1">
                <a:effectLst/>
              </a:rPr>
              <a:t>bo</a:t>
            </a:r>
            <a:r>
              <a:rPr lang="ru-RU" sz="2400" dirty="0">
                <a:effectLst/>
              </a:rPr>
              <a:t>ғ</a:t>
            </a:r>
            <a:r>
              <a:rPr lang="en-US" sz="2400" dirty="0" err="1">
                <a:effectLst/>
              </a:rPr>
              <a:t>liq</a:t>
            </a:r>
            <a:r>
              <a:rPr lang="en-US" sz="2400" dirty="0">
                <a:effectLst/>
              </a:rPr>
              <a:t> </a:t>
            </a:r>
            <a:r>
              <a:rPr lang="en-US" sz="2400" dirty="0" err="1">
                <a:effectLst/>
              </a:rPr>
              <a:t>fayllardir</a:t>
            </a:r>
            <a:r>
              <a:rPr lang="en-US" sz="2400" dirty="0">
                <a:effectLst/>
              </a:rPr>
              <a:t>. </a:t>
            </a:r>
            <a:r>
              <a:rPr lang="en-US" sz="2400" dirty="0" err="1">
                <a:effectLst/>
              </a:rPr>
              <a:t>Har</a:t>
            </a:r>
            <a:r>
              <a:rPr lang="en-US" sz="2400" dirty="0">
                <a:effectLst/>
              </a:rPr>
              <a:t> </a:t>
            </a:r>
            <a:r>
              <a:rPr lang="en-US" sz="2400" dirty="0" err="1">
                <a:effectLst/>
              </a:rPr>
              <a:t>qanday</a:t>
            </a:r>
            <a:r>
              <a:rPr lang="en-US" sz="2400" dirty="0">
                <a:effectLst/>
              </a:rPr>
              <a:t> </a:t>
            </a:r>
            <a:r>
              <a:rPr lang="en-US" sz="2400" dirty="0" err="1">
                <a:effectLst/>
              </a:rPr>
              <a:t>dastur</a:t>
            </a:r>
            <a:r>
              <a:rPr lang="en-US" sz="2400" dirty="0">
                <a:effectLst/>
              </a:rPr>
              <a:t> .</a:t>
            </a:r>
            <a:r>
              <a:rPr lang="en-US" sz="2400" dirty="0" err="1">
                <a:effectLst/>
              </a:rPr>
              <a:t>dpr</a:t>
            </a:r>
            <a:r>
              <a:rPr lang="en-US" sz="2400" dirty="0">
                <a:effectLst/>
              </a:rPr>
              <a:t> </a:t>
            </a:r>
            <a:r>
              <a:rPr lang="en-US" sz="2400" dirty="0" err="1">
                <a:effectLst/>
              </a:rPr>
              <a:t>kengaytmali</a:t>
            </a:r>
            <a:r>
              <a:rPr lang="en-US" sz="2400" dirty="0">
                <a:effectLst/>
              </a:rPr>
              <a:t> </a:t>
            </a:r>
            <a:r>
              <a:rPr lang="en-US" sz="2400" dirty="0" err="1">
                <a:effectLst/>
              </a:rPr>
              <a:t>loyiha</a:t>
            </a:r>
            <a:r>
              <a:rPr lang="en-US" sz="2400" dirty="0">
                <a:effectLst/>
              </a:rPr>
              <a:t> </a:t>
            </a:r>
            <a:r>
              <a:rPr lang="en-US" sz="2400" dirty="0" err="1">
                <a:effectLst/>
              </a:rPr>
              <a:t>fayli</a:t>
            </a:r>
            <a:r>
              <a:rPr lang="en-US" sz="2400" dirty="0">
                <a:effectLst/>
              </a:rPr>
              <a:t> </a:t>
            </a:r>
            <a:r>
              <a:rPr lang="en-US" sz="2400" dirty="0" err="1">
                <a:effectLst/>
              </a:rPr>
              <a:t>va</a:t>
            </a:r>
            <a:r>
              <a:rPr lang="en-US" sz="2400" dirty="0">
                <a:effectLst/>
              </a:rPr>
              <a:t> </a:t>
            </a:r>
            <a:r>
              <a:rPr lang="en-US" sz="2400" dirty="0" err="1">
                <a:effectLst/>
              </a:rPr>
              <a:t>bir</a:t>
            </a:r>
            <a:r>
              <a:rPr lang="en-US" sz="2400" dirty="0">
                <a:effectLst/>
              </a:rPr>
              <a:t> </a:t>
            </a:r>
            <a:r>
              <a:rPr lang="en-US" sz="2400" dirty="0" err="1">
                <a:effectLst/>
              </a:rPr>
              <a:t>yoki</a:t>
            </a:r>
            <a:r>
              <a:rPr lang="en-US" sz="2400" dirty="0">
                <a:effectLst/>
              </a:rPr>
              <a:t> </a:t>
            </a:r>
            <a:r>
              <a:rPr lang="en-US" sz="2400" dirty="0" err="1">
                <a:effectLst/>
              </a:rPr>
              <a:t>bir</a:t>
            </a:r>
            <a:r>
              <a:rPr lang="en-US" sz="2400" dirty="0">
                <a:effectLst/>
              </a:rPr>
              <a:t> </a:t>
            </a:r>
            <a:r>
              <a:rPr lang="en-US" sz="2400" dirty="0" err="1">
                <a:effectLst/>
              </a:rPr>
              <a:t>necha</a:t>
            </a:r>
            <a:r>
              <a:rPr lang="en-US" sz="2400" dirty="0">
                <a:effectLst/>
              </a:rPr>
              <a:t> .pas </a:t>
            </a:r>
            <a:r>
              <a:rPr lang="en-US" sz="2400" dirty="0" err="1">
                <a:effectLst/>
              </a:rPr>
              <a:t>kengaytmali</a:t>
            </a:r>
            <a:r>
              <a:rPr lang="en-US" sz="2400" dirty="0">
                <a:effectLst/>
              </a:rPr>
              <a:t> </a:t>
            </a:r>
            <a:r>
              <a:rPr lang="en-US" sz="2400" dirty="0" err="1">
                <a:effectLst/>
              </a:rPr>
              <a:t>modullardan</a:t>
            </a:r>
            <a:r>
              <a:rPr lang="en-US" sz="2400" dirty="0">
                <a:effectLst/>
              </a:rPr>
              <a:t> </a:t>
            </a:r>
            <a:r>
              <a:rPr lang="en-US" sz="2400" dirty="0" err="1">
                <a:effectLst/>
              </a:rPr>
              <a:t>tashkil</a:t>
            </a:r>
            <a:r>
              <a:rPr lang="en-US" sz="2400" dirty="0">
                <a:effectLst/>
              </a:rPr>
              <a:t> </a:t>
            </a:r>
            <a:r>
              <a:rPr lang="en-US" sz="2400" dirty="0" err="1">
                <a:effectLst/>
              </a:rPr>
              <a:t>topadi</a:t>
            </a:r>
            <a:r>
              <a:rPr lang="en-US" sz="2400" dirty="0">
                <a:effectLst/>
              </a:rPr>
              <a:t>. </a:t>
            </a:r>
            <a:r>
              <a:rPr lang="en-US" sz="2400" dirty="0" err="1">
                <a:effectLst/>
              </a:rPr>
              <a:t>Loyiha</a:t>
            </a:r>
            <a:r>
              <a:rPr lang="en-US" sz="2400" dirty="0">
                <a:effectLst/>
              </a:rPr>
              <a:t> </a:t>
            </a:r>
            <a:r>
              <a:rPr lang="en-US" sz="2400" dirty="0" err="1">
                <a:effectLst/>
              </a:rPr>
              <a:t>fayli</a:t>
            </a:r>
            <a:r>
              <a:rPr lang="en-US" sz="2400" dirty="0">
                <a:effectLst/>
              </a:rPr>
              <a:t> </a:t>
            </a:r>
            <a:r>
              <a:rPr lang="en-US" sz="2400" dirty="0" err="1">
                <a:effectLst/>
              </a:rPr>
              <a:t>dasturchi</a:t>
            </a:r>
            <a:r>
              <a:rPr lang="en-US" sz="2400" dirty="0">
                <a:effectLst/>
              </a:rPr>
              <a:t> </a:t>
            </a:r>
            <a:r>
              <a:rPr lang="en-US" sz="2400" dirty="0" err="1">
                <a:effectLst/>
              </a:rPr>
              <a:t>tamonidan</a:t>
            </a:r>
            <a:r>
              <a:rPr lang="en-US" sz="2400" dirty="0">
                <a:effectLst/>
              </a:rPr>
              <a:t> </a:t>
            </a:r>
            <a:r>
              <a:rPr lang="en-US" sz="2400" dirty="0" err="1">
                <a:effectLst/>
              </a:rPr>
              <a:t>kiritilmaydi</a:t>
            </a:r>
            <a:r>
              <a:rPr lang="en-US" sz="2400" dirty="0">
                <a:effectLst/>
              </a:rPr>
              <a:t>, u </a:t>
            </a:r>
            <a:r>
              <a:rPr lang="en-US" sz="2400" dirty="0" err="1">
                <a:effectLst/>
              </a:rPr>
              <a:t>foydalanuvchining</a:t>
            </a:r>
            <a:r>
              <a:rPr lang="en-US" sz="2400" dirty="0">
                <a:effectLst/>
              </a:rPr>
              <a:t> </a:t>
            </a:r>
            <a:r>
              <a:rPr lang="en-US" sz="2400" dirty="0" err="1">
                <a:effectLst/>
              </a:rPr>
              <a:t>ko’rsatmalari</a:t>
            </a:r>
            <a:r>
              <a:rPr lang="en-US" sz="2400" dirty="0">
                <a:effectLst/>
              </a:rPr>
              <a:t> </a:t>
            </a:r>
            <a:r>
              <a:rPr lang="en-US" sz="2400" dirty="0" err="1">
                <a:effectLst/>
              </a:rPr>
              <a:t>asosida</a:t>
            </a:r>
            <a:r>
              <a:rPr lang="en-US" sz="2400" dirty="0">
                <a:effectLst/>
              </a:rPr>
              <a:t> </a:t>
            </a:r>
            <a:r>
              <a:rPr lang="en-US" sz="2400" dirty="0" err="1">
                <a:effectLst/>
              </a:rPr>
              <a:t>avtomatik</a:t>
            </a:r>
            <a:r>
              <a:rPr lang="en-US" sz="2400" dirty="0">
                <a:effectLst/>
              </a:rPr>
              <a:t> </a:t>
            </a:r>
            <a:r>
              <a:rPr lang="en-US" sz="2400" dirty="0" err="1">
                <a:effectLst/>
              </a:rPr>
              <a:t>ravishda</a:t>
            </a:r>
            <a:r>
              <a:rPr lang="en-US" sz="2400" dirty="0">
                <a:effectLst/>
              </a:rPr>
              <a:t> Delphi </a:t>
            </a:r>
            <a:r>
              <a:rPr lang="en-US" sz="2400" dirty="0" err="1">
                <a:effectLst/>
              </a:rPr>
              <a:t>sistemali</a:t>
            </a:r>
            <a:r>
              <a:rPr lang="en-US" sz="2400" dirty="0">
                <a:effectLst/>
              </a:rPr>
              <a:t> </a:t>
            </a:r>
            <a:r>
              <a:rPr lang="en-US" sz="2400" dirty="0" err="1">
                <a:effectLst/>
              </a:rPr>
              <a:t>dasturi</a:t>
            </a:r>
            <a:r>
              <a:rPr lang="en-US" sz="2400" dirty="0">
                <a:effectLst/>
              </a:rPr>
              <a:t> </a:t>
            </a:r>
            <a:r>
              <a:rPr lang="en-US" sz="2400" dirty="0" err="1">
                <a:effectLst/>
              </a:rPr>
              <a:t>tamonidan</a:t>
            </a:r>
            <a:r>
              <a:rPr lang="en-US" sz="2400" dirty="0">
                <a:effectLst/>
              </a:rPr>
              <a:t> </a:t>
            </a:r>
            <a:r>
              <a:rPr lang="en-US" sz="2400" dirty="0" err="1">
                <a:effectLst/>
              </a:rPr>
              <a:t>tuziladi</a:t>
            </a:r>
            <a:r>
              <a:rPr lang="en-US" sz="2400" dirty="0">
                <a:effectLst/>
              </a:rPr>
              <a:t>. </a:t>
            </a:r>
            <a:r>
              <a:rPr lang="en-US" sz="2400" dirty="0" err="1">
                <a:effectLst/>
              </a:rPr>
              <a:t>Loyiha</a:t>
            </a:r>
            <a:r>
              <a:rPr lang="en-US" sz="2400" dirty="0">
                <a:effectLst/>
              </a:rPr>
              <a:t> </a:t>
            </a:r>
            <a:r>
              <a:rPr lang="en-US" sz="2400" dirty="0" err="1">
                <a:effectLst/>
              </a:rPr>
              <a:t>fayli</a:t>
            </a:r>
            <a:r>
              <a:rPr lang="en-US" sz="2400" dirty="0">
                <a:effectLst/>
              </a:rPr>
              <a:t> </a:t>
            </a:r>
            <a:r>
              <a:rPr lang="en-US" sz="2400" dirty="0" err="1">
                <a:effectLst/>
              </a:rPr>
              <a:t>matnini</a:t>
            </a:r>
            <a:r>
              <a:rPr lang="en-US" sz="2400" dirty="0">
                <a:effectLst/>
              </a:rPr>
              <a:t> </a:t>
            </a:r>
            <a:r>
              <a:rPr lang="en-US" sz="2400" dirty="0" err="1">
                <a:effectLst/>
              </a:rPr>
              <a:t>ko’rish</a:t>
            </a:r>
            <a:r>
              <a:rPr lang="en-US" sz="2400" dirty="0">
                <a:effectLst/>
              </a:rPr>
              <a:t> </a:t>
            </a:r>
            <a:r>
              <a:rPr lang="en-US" sz="2400" dirty="0" err="1">
                <a:effectLst/>
              </a:rPr>
              <a:t>uchun</a:t>
            </a:r>
            <a:r>
              <a:rPr lang="en-US" sz="2400" dirty="0">
                <a:effectLst/>
              </a:rPr>
              <a:t> Project/View Source </a:t>
            </a:r>
            <a:r>
              <a:rPr lang="en-US" sz="2400" dirty="0" err="1">
                <a:effectLst/>
              </a:rPr>
              <a:t>buyru</a:t>
            </a:r>
            <a:r>
              <a:rPr lang="ru-RU" sz="2400" dirty="0">
                <a:effectLst/>
              </a:rPr>
              <a:t>ғ</a:t>
            </a:r>
            <a:r>
              <a:rPr lang="en-US" sz="2400" dirty="0" err="1">
                <a:effectLst/>
              </a:rPr>
              <a:t>ini</a:t>
            </a:r>
            <a:r>
              <a:rPr lang="en-US" sz="2400" dirty="0">
                <a:effectLst/>
              </a:rPr>
              <a:t> </a:t>
            </a:r>
            <a:r>
              <a:rPr lang="en-US" sz="2400" dirty="0" err="1">
                <a:effectLst/>
              </a:rPr>
              <a:t>berish</a:t>
            </a:r>
            <a:r>
              <a:rPr lang="en-US" sz="2400" dirty="0">
                <a:effectLst/>
              </a:rPr>
              <a:t> </a:t>
            </a:r>
            <a:r>
              <a:rPr lang="en-US" sz="2400" dirty="0" err="1">
                <a:effectLst/>
              </a:rPr>
              <a:t>zarur</a:t>
            </a:r>
            <a:r>
              <a:rPr lang="en-US" sz="2400" dirty="0">
                <a:effectLst/>
              </a:rPr>
              <a:t>. </a:t>
            </a:r>
            <a:r>
              <a:rPr lang="en-US" sz="2400" dirty="0" err="1">
                <a:effectLst/>
              </a:rPr>
              <a:t>Loyiha</a:t>
            </a:r>
            <a:r>
              <a:rPr lang="en-US" sz="2400" dirty="0">
                <a:effectLst/>
              </a:rPr>
              <a:t> </a:t>
            </a:r>
            <a:r>
              <a:rPr lang="en-US" sz="2400" dirty="0" err="1">
                <a:effectLst/>
              </a:rPr>
              <a:t>matni</a:t>
            </a:r>
            <a:r>
              <a:rPr lang="en-US" sz="2400" dirty="0">
                <a:effectLst/>
              </a:rPr>
              <a:t> </a:t>
            </a:r>
            <a:r>
              <a:rPr lang="en-US" sz="2400" dirty="0" err="1">
                <a:effectLst/>
              </a:rPr>
              <a:t>umumiy</a:t>
            </a:r>
            <a:r>
              <a:rPr lang="en-US" sz="2400" dirty="0">
                <a:effectLst/>
              </a:rPr>
              <a:t> </a:t>
            </a:r>
            <a:r>
              <a:rPr lang="en-US" sz="2400" dirty="0" err="1">
                <a:effectLst/>
              </a:rPr>
              <a:t>holda</a:t>
            </a:r>
            <a:r>
              <a:rPr lang="en-US" sz="2400" dirty="0">
                <a:effectLst/>
              </a:rPr>
              <a:t> </a:t>
            </a:r>
            <a:r>
              <a:rPr lang="en-US" sz="2400" dirty="0" err="1">
                <a:effectLst/>
              </a:rPr>
              <a:t>quyidagicha</a:t>
            </a:r>
            <a:r>
              <a:rPr lang="en-US" sz="2400" dirty="0">
                <a:effectLst/>
              </a:rPr>
              <a:t> </a:t>
            </a:r>
            <a:r>
              <a:rPr lang="en-US" sz="2400" dirty="0" err="1">
                <a:effectLst/>
              </a:rPr>
              <a:t>bo’lishi</a:t>
            </a:r>
            <a:r>
              <a:rPr lang="en-US" sz="2400" dirty="0">
                <a:effectLst/>
              </a:rPr>
              <a:t> </a:t>
            </a:r>
            <a:r>
              <a:rPr lang="en-US" sz="2400" dirty="0" err="1">
                <a:effectLst/>
              </a:rPr>
              <a:t>mumkin</a:t>
            </a:r>
            <a:r>
              <a:rPr lang="en-US" sz="2400" dirty="0">
                <a:effectLst/>
              </a:rPr>
              <a:t>. Program Project1; Uses Forms, Unit1 in ‘Unit1.pas’ {Form1} {$R *.res} Begin </a:t>
            </a:r>
            <a:r>
              <a:rPr lang="en-US" sz="2400" dirty="0" err="1">
                <a:effectLst/>
              </a:rPr>
              <a:t>Application.Initialize</a:t>
            </a:r>
            <a:r>
              <a:rPr lang="en-US" sz="2400" dirty="0">
                <a:effectLst/>
              </a:rPr>
              <a:t>; </a:t>
            </a:r>
            <a:r>
              <a:rPr lang="en-US" sz="2400" dirty="0" err="1">
                <a:effectLst/>
              </a:rPr>
              <a:t>Application.CreateForm</a:t>
            </a:r>
            <a:r>
              <a:rPr lang="en-US" sz="2400" dirty="0">
                <a:effectLst/>
              </a:rPr>
              <a:t>(Tform,Form1); </a:t>
            </a:r>
            <a:r>
              <a:rPr lang="en-US" sz="2400" dirty="0" err="1">
                <a:effectLst/>
              </a:rPr>
              <a:t>Application.Run</a:t>
            </a:r>
            <a:r>
              <a:rPr lang="en-US" sz="2400" dirty="0">
                <a:effectLst/>
              </a:rPr>
              <a:t>; End.</a:t>
            </a:r>
            <a:endParaRPr lang="ru-RU" sz="2400" dirty="0"/>
          </a:p>
        </p:txBody>
      </p:sp>
    </p:spTree>
    <p:extLst>
      <p:ext uri="{BB962C8B-B14F-4D97-AF65-F5344CB8AC3E}">
        <p14:creationId xmlns:p14="http://schemas.microsoft.com/office/powerpoint/2010/main" val="106910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1" y="620688"/>
            <a:ext cx="7694240" cy="5472608"/>
          </a:xfrm>
        </p:spPr>
        <p:txBody>
          <a:bodyPr/>
          <a:lstStyle/>
          <a:p>
            <a:pPr algn="ctr"/>
            <a:r>
              <a:rPr lang="en-US" sz="2400" dirty="0">
                <a:effectLst/>
              </a:rPr>
              <a:t>. </a:t>
            </a:r>
            <a:r>
              <a:rPr lang="en-US" sz="2400" dirty="0" err="1">
                <a:effectLst/>
              </a:rPr>
              <a:t>Loyiha</a:t>
            </a:r>
            <a:r>
              <a:rPr lang="en-US" sz="2400" dirty="0">
                <a:effectLst/>
              </a:rPr>
              <a:t> </a:t>
            </a:r>
            <a:r>
              <a:rPr lang="en-US" sz="2400" dirty="0" err="1">
                <a:effectLst/>
              </a:rPr>
              <a:t>nomi</a:t>
            </a:r>
            <a:r>
              <a:rPr lang="en-US" sz="2400" dirty="0">
                <a:effectLst/>
              </a:rPr>
              <a:t> </a:t>
            </a:r>
            <a:r>
              <a:rPr lang="en-US" sz="2400" dirty="0" err="1">
                <a:effectLst/>
              </a:rPr>
              <a:t>dasturchi</a:t>
            </a:r>
            <a:r>
              <a:rPr lang="en-US" sz="2400" dirty="0">
                <a:effectLst/>
              </a:rPr>
              <a:t> </a:t>
            </a:r>
            <a:r>
              <a:rPr lang="en-US" sz="2400" dirty="0" err="1">
                <a:effectLst/>
              </a:rPr>
              <a:t>tomonidan</a:t>
            </a:r>
            <a:r>
              <a:rPr lang="en-US" sz="2400" dirty="0">
                <a:effectLst/>
              </a:rPr>
              <a:t> </a:t>
            </a:r>
            <a:r>
              <a:rPr lang="en-US" sz="2400" dirty="0" err="1">
                <a:effectLst/>
              </a:rPr>
              <a:t>loyiha</a:t>
            </a:r>
            <a:r>
              <a:rPr lang="en-US" sz="2400" dirty="0">
                <a:effectLst/>
              </a:rPr>
              <a:t> </a:t>
            </a:r>
            <a:r>
              <a:rPr lang="en-US" sz="2400" dirty="0" err="1">
                <a:effectLst/>
              </a:rPr>
              <a:t>faylini</a:t>
            </a:r>
            <a:r>
              <a:rPr lang="en-US" sz="2400" dirty="0">
                <a:effectLst/>
              </a:rPr>
              <a:t> </a:t>
            </a:r>
            <a:r>
              <a:rPr lang="en-US" sz="2400" dirty="0" err="1">
                <a:effectLst/>
              </a:rPr>
              <a:t>saqlash</a:t>
            </a:r>
            <a:r>
              <a:rPr lang="en-US" sz="2400" dirty="0">
                <a:effectLst/>
              </a:rPr>
              <a:t> </a:t>
            </a:r>
            <a:r>
              <a:rPr lang="en-US" sz="2400" dirty="0" err="1">
                <a:effectLst/>
              </a:rPr>
              <a:t>vaqtida</a:t>
            </a:r>
            <a:r>
              <a:rPr lang="en-US" sz="2400" dirty="0">
                <a:effectLst/>
              </a:rPr>
              <a:t> </a:t>
            </a:r>
            <a:r>
              <a:rPr lang="en-US" sz="2400" dirty="0" err="1">
                <a:effectLst/>
              </a:rPr>
              <a:t>beriladi</a:t>
            </a:r>
            <a:r>
              <a:rPr lang="en-US" sz="2400" dirty="0">
                <a:effectLst/>
              </a:rPr>
              <a:t>, </a:t>
            </a:r>
            <a:r>
              <a:rPr lang="en-US" sz="2400" dirty="0" err="1">
                <a:effectLst/>
              </a:rPr>
              <a:t>va</a:t>
            </a:r>
            <a:r>
              <a:rPr lang="en-US" sz="2400" dirty="0">
                <a:effectLst/>
              </a:rPr>
              <a:t> u Delphi </a:t>
            </a:r>
            <a:r>
              <a:rPr lang="en-US" sz="2400" dirty="0" err="1">
                <a:effectLst/>
              </a:rPr>
              <a:t>muhitida</a:t>
            </a:r>
            <a:r>
              <a:rPr lang="en-US" sz="2400" dirty="0">
                <a:effectLst/>
              </a:rPr>
              <a:t> </a:t>
            </a:r>
            <a:r>
              <a:rPr lang="en-US" sz="2400" dirty="0" err="1">
                <a:effectLst/>
              </a:rPr>
              <a:t>bajariluvchi</a:t>
            </a:r>
            <a:r>
              <a:rPr lang="en-US" sz="2400" dirty="0">
                <a:effectLst/>
              </a:rPr>
              <a:t> </a:t>
            </a:r>
            <a:r>
              <a:rPr lang="en-US" sz="2400" dirty="0" err="1">
                <a:effectLst/>
              </a:rPr>
              <a:t>fayl</a:t>
            </a:r>
            <a:r>
              <a:rPr lang="en-US" sz="2400" dirty="0">
                <a:effectLst/>
              </a:rPr>
              <a:t>, </a:t>
            </a:r>
            <a:r>
              <a:rPr lang="en-US" sz="2400" dirty="0" err="1">
                <a:effectLst/>
              </a:rPr>
              <a:t>ya’ni</a:t>
            </a:r>
            <a:r>
              <a:rPr lang="en-US" sz="2400" dirty="0">
                <a:effectLst/>
              </a:rPr>
              <a:t> </a:t>
            </a:r>
            <a:r>
              <a:rPr lang="en-US" sz="2400" dirty="0" err="1">
                <a:effectLst/>
              </a:rPr>
              <a:t>kengaytmasi</a:t>
            </a:r>
            <a:r>
              <a:rPr lang="en-US" sz="2400" dirty="0">
                <a:effectLst/>
              </a:rPr>
              <a:t> .exe </a:t>
            </a:r>
            <a:r>
              <a:rPr lang="en-US" sz="2400" dirty="0" err="1">
                <a:effectLst/>
              </a:rPr>
              <a:t>bo’lgan</a:t>
            </a:r>
            <a:r>
              <a:rPr lang="en-US" sz="2400" dirty="0">
                <a:effectLst/>
              </a:rPr>
              <a:t> </a:t>
            </a:r>
            <a:r>
              <a:rPr lang="en-US" sz="2400" dirty="0" err="1">
                <a:effectLst/>
              </a:rPr>
              <a:t>faylni</a:t>
            </a:r>
            <a:r>
              <a:rPr lang="en-US" sz="2400" dirty="0">
                <a:effectLst/>
              </a:rPr>
              <a:t> </a:t>
            </a:r>
            <a:r>
              <a:rPr lang="en-US" sz="2400" dirty="0" err="1">
                <a:effectLst/>
              </a:rPr>
              <a:t>tashkil</a:t>
            </a:r>
            <a:r>
              <a:rPr lang="en-US" sz="2400" dirty="0">
                <a:effectLst/>
              </a:rPr>
              <a:t> </a:t>
            </a:r>
            <a:r>
              <a:rPr lang="en-US" sz="2400" dirty="0" err="1">
                <a:effectLst/>
              </a:rPr>
              <a:t>qilishni</a:t>
            </a:r>
            <a:r>
              <a:rPr lang="en-US" sz="2400" dirty="0">
                <a:effectLst/>
              </a:rPr>
              <a:t> </a:t>
            </a:r>
            <a:r>
              <a:rPr lang="en-US" sz="2400" dirty="0" err="1">
                <a:effectLst/>
              </a:rPr>
              <a:t>aniqlaydi</a:t>
            </a:r>
            <a:r>
              <a:rPr lang="en-US" sz="2400" dirty="0">
                <a:effectLst/>
              </a:rPr>
              <a:t>. </a:t>
            </a:r>
            <a:r>
              <a:rPr lang="en-US" sz="2400" dirty="0" err="1">
                <a:effectLst/>
              </a:rPr>
              <a:t>Loyiha</a:t>
            </a:r>
            <a:r>
              <a:rPr lang="en-US" sz="2400" dirty="0">
                <a:effectLst/>
              </a:rPr>
              <a:t> </a:t>
            </a:r>
            <a:r>
              <a:rPr lang="en-US" sz="2400" dirty="0" err="1">
                <a:effectLst/>
              </a:rPr>
              <a:t>faylidan</a:t>
            </a:r>
            <a:r>
              <a:rPr lang="en-US" sz="2400" dirty="0">
                <a:effectLst/>
              </a:rPr>
              <a:t> </a:t>
            </a:r>
            <a:r>
              <a:rPr lang="en-US" sz="2400" dirty="0" err="1">
                <a:effectLst/>
              </a:rPr>
              <a:t>keyin</a:t>
            </a:r>
            <a:r>
              <a:rPr lang="en-US" sz="2400" dirty="0">
                <a:effectLst/>
              </a:rPr>
              <a:t> </a:t>
            </a:r>
            <a:r>
              <a:rPr lang="en-US" sz="2400" dirty="0" err="1">
                <a:effectLst/>
              </a:rPr>
              <a:t>ishlatiladigan</a:t>
            </a:r>
            <a:r>
              <a:rPr lang="en-US" sz="2400" dirty="0">
                <a:effectLst/>
              </a:rPr>
              <a:t> </a:t>
            </a:r>
            <a:r>
              <a:rPr lang="en-US" sz="2400" dirty="0" err="1">
                <a:effectLst/>
              </a:rPr>
              <a:t>modullar</a:t>
            </a:r>
            <a:r>
              <a:rPr lang="en-US" sz="2400" dirty="0">
                <a:effectLst/>
              </a:rPr>
              <a:t>: </a:t>
            </a:r>
            <a:r>
              <a:rPr lang="en-US" sz="2400" dirty="0" err="1">
                <a:effectLst/>
              </a:rPr>
              <a:t>standart</a:t>
            </a:r>
            <a:r>
              <a:rPr lang="en-US" sz="2400" dirty="0">
                <a:effectLst/>
              </a:rPr>
              <a:t> </a:t>
            </a:r>
            <a:r>
              <a:rPr lang="en-US" sz="2400" dirty="0" err="1">
                <a:effectLst/>
              </a:rPr>
              <a:t>modullar</a:t>
            </a:r>
            <a:r>
              <a:rPr lang="en-US" sz="2400" dirty="0">
                <a:effectLst/>
              </a:rPr>
              <a:t> Forms </a:t>
            </a:r>
            <a:r>
              <a:rPr lang="en-US" sz="2400" dirty="0" err="1">
                <a:effectLst/>
              </a:rPr>
              <a:t>va</a:t>
            </a:r>
            <a:r>
              <a:rPr lang="en-US" sz="2400" dirty="0">
                <a:effectLst/>
              </a:rPr>
              <a:t> Unit1 </a:t>
            </a:r>
            <a:r>
              <a:rPr lang="en-US" sz="2400" dirty="0" err="1">
                <a:effectLst/>
              </a:rPr>
              <a:t>joylashadi</a:t>
            </a:r>
            <a:r>
              <a:rPr lang="en-US" sz="2400" dirty="0">
                <a:effectLst/>
              </a:rPr>
              <a:t>. {$R *.res} </a:t>
            </a:r>
            <a:r>
              <a:rPr lang="en-US" sz="2400" dirty="0" err="1">
                <a:effectLst/>
              </a:rPr>
              <a:t>direktivasi</a:t>
            </a:r>
            <a:r>
              <a:rPr lang="en-US" sz="2400" dirty="0">
                <a:effectLst/>
              </a:rPr>
              <a:t> </a:t>
            </a:r>
            <a:r>
              <a:rPr lang="en-US" sz="2400" dirty="0" err="1">
                <a:effectLst/>
              </a:rPr>
              <a:t>kompilyatorga</a:t>
            </a:r>
            <a:r>
              <a:rPr lang="en-US" sz="2400" dirty="0">
                <a:effectLst/>
              </a:rPr>
              <a:t> </a:t>
            </a:r>
            <a:r>
              <a:rPr lang="en-US" sz="2400" dirty="0" err="1">
                <a:effectLst/>
              </a:rPr>
              <a:t>ishlatilishi</a:t>
            </a:r>
            <a:r>
              <a:rPr lang="en-US" sz="2400" dirty="0">
                <a:effectLst/>
              </a:rPr>
              <a:t> </a:t>
            </a:r>
            <a:r>
              <a:rPr lang="en-US" sz="2400" dirty="0" err="1">
                <a:effectLst/>
              </a:rPr>
              <a:t>kerak</a:t>
            </a:r>
            <a:r>
              <a:rPr lang="en-US" sz="2400" dirty="0">
                <a:effectLst/>
              </a:rPr>
              <a:t> </a:t>
            </a:r>
            <a:r>
              <a:rPr lang="en-US" sz="2400" dirty="0" err="1">
                <a:effectLst/>
              </a:rPr>
              <a:t>bo’lgan</a:t>
            </a:r>
            <a:r>
              <a:rPr lang="en-US" sz="2400" dirty="0">
                <a:effectLst/>
              </a:rPr>
              <a:t> </a:t>
            </a:r>
            <a:r>
              <a:rPr lang="en-US" sz="2400" dirty="0" err="1">
                <a:effectLst/>
              </a:rPr>
              <a:t>rusurs</a:t>
            </a:r>
            <a:r>
              <a:rPr lang="en-US" sz="2400" dirty="0">
                <a:effectLst/>
              </a:rPr>
              <a:t> </a:t>
            </a:r>
            <a:r>
              <a:rPr lang="en-US" sz="2400" dirty="0" err="1">
                <a:effectLst/>
              </a:rPr>
              <a:t>fayllari</a:t>
            </a:r>
            <a:r>
              <a:rPr lang="en-US" sz="2400" dirty="0">
                <a:effectLst/>
              </a:rPr>
              <a:t>, </a:t>
            </a:r>
            <a:r>
              <a:rPr lang="en-US" sz="2400" dirty="0" err="1">
                <a:effectLst/>
              </a:rPr>
              <a:t>masalan</a:t>
            </a:r>
            <a:r>
              <a:rPr lang="en-US" sz="2400" dirty="0">
                <a:effectLst/>
              </a:rPr>
              <a:t> </a:t>
            </a:r>
            <a:r>
              <a:rPr lang="en-US" sz="2400" dirty="0" err="1">
                <a:effectLst/>
              </a:rPr>
              <a:t>dasturlarni</a:t>
            </a:r>
            <a:r>
              <a:rPr lang="en-US" sz="2400" dirty="0">
                <a:effectLst/>
              </a:rPr>
              <a:t> </a:t>
            </a:r>
            <a:r>
              <a:rPr lang="en-US" sz="2400" dirty="0" err="1">
                <a:effectLst/>
              </a:rPr>
              <a:t>elon</a:t>
            </a:r>
            <a:r>
              <a:rPr lang="en-US" sz="2400" dirty="0">
                <a:effectLst/>
              </a:rPr>
              <a:t> </a:t>
            </a:r>
            <a:r>
              <a:rPr lang="en-US" sz="2400" dirty="0" err="1">
                <a:effectLst/>
              </a:rPr>
              <a:t>qilish</a:t>
            </a:r>
            <a:r>
              <a:rPr lang="en-US" sz="2400" dirty="0">
                <a:effectLst/>
              </a:rPr>
              <a:t> </a:t>
            </a:r>
            <a:r>
              <a:rPr lang="en-US" sz="2400" dirty="0" err="1">
                <a:effectLst/>
              </a:rPr>
              <a:t>kerakligini</a:t>
            </a:r>
            <a:r>
              <a:rPr lang="en-US" sz="2400" dirty="0">
                <a:effectLst/>
              </a:rPr>
              <a:t> </a:t>
            </a:r>
            <a:r>
              <a:rPr lang="en-US" sz="2400" dirty="0" err="1">
                <a:effectLst/>
              </a:rPr>
              <a:t>bildiradi</a:t>
            </a:r>
            <a:r>
              <a:rPr lang="en-US" sz="2400" dirty="0">
                <a:effectLst/>
              </a:rPr>
              <a:t>. </a:t>
            </a:r>
            <a:r>
              <a:rPr lang="en-US" sz="2400" dirty="0" err="1">
                <a:effectLst/>
              </a:rPr>
              <a:t>Yulduzcha</a:t>
            </a:r>
            <a:r>
              <a:rPr lang="en-US" sz="2400" dirty="0">
                <a:effectLst/>
              </a:rPr>
              <a:t> </a:t>
            </a:r>
            <a:r>
              <a:rPr lang="en-US" sz="2400" dirty="0" err="1">
                <a:effectLst/>
              </a:rPr>
              <a:t>belgisi</a:t>
            </a:r>
            <a:r>
              <a:rPr lang="en-US" sz="2400" dirty="0">
                <a:effectLst/>
              </a:rPr>
              <a:t> </a:t>
            </a:r>
            <a:r>
              <a:rPr lang="en-US" sz="2400" dirty="0" err="1">
                <a:effectLst/>
              </a:rPr>
              <a:t>resurs</a:t>
            </a:r>
            <a:r>
              <a:rPr lang="en-US" sz="2400" dirty="0">
                <a:effectLst/>
              </a:rPr>
              <a:t> </a:t>
            </a:r>
            <a:r>
              <a:rPr lang="en-US" sz="2400" dirty="0" err="1">
                <a:effectLst/>
              </a:rPr>
              <a:t>faylining</a:t>
            </a:r>
            <a:r>
              <a:rPr lang="en-US" sz="2400" dirty="0">
                <a:effectLst/>
              </a:rPr>
              <a:t> </a:t>
            </a:r>
            <a:r>
              <a:rPr lang="en-US" sz="2400" dirty="0" err="1">
                <a:effectLst/>
              </a:rPr>
              <a:t>kengaytmasi</a:t>
            </a:r>
            <a:r>
              <a:rPr lang="en-US" sz="2400" dirty="0">
                <a:effectLst/>
              </a:rPr>
              <a:t> .res </a:t>
            </a:r>
            <a:r>
              <a:rPr lang="en-US" sz="2400" dirty="0" err="1">
                <a:effectLst/>
              </a:rPr>
              <a:t>ekanligini</a:t>
            </a:r>
            <a:r>
              <a:rPr lang="en-US" sz="2400" dirty="0">
                <a:effectLst/>
              </a:rPr>
              <a:t> </a:t>
            </a:r>
            <a:r>
              <a:rPr lang="en-US" sz="2400" dirty="0" err="1">
                <a:effectLst/>
              </a:rPr>
              <a:t>bildiradi</a:t>
            </a:r>
            <a:r>
              <a:rPr lang="en-US" sz="2400" dirty="0">
                <a:effectLst/>
              </a:rPr>
              <a:t>. Bosh </a:t>
            </a:r>
            <a:r>
              <a:rPr lang="en-US" sz="2400" dirty="0" err="1">
                <a:effectLst/>
              </a:rPr>
              <a:t>modulning</a:t>
            </a:r>
            <a:r>
              <a:rPr lang="en-US" sz="2400" dirty="0">
                <a:effectLst/>
              </a:rPr>
              <a:t> </a:t>
            </a:r>
            <a:r>
              <a:rPr lang="en-US" sz="2400" dirty="0" err="1">
                <a:effectLst/>
              </a:rPr>
              <a:t>bajariluvchi</a:t>
            </a:r>
            <a:r>
              <a:rPr lang="en-US" sz="2400" dirty="0">
                <a:effectLst/>
              </a:rPr>
              <a:t> </a:t>
            </a:r>
            <a:r>
              <a:rPr lang="en-US" sz="2400" dirty="0" err="1">
                <a:effectLst/>
              </a:rPr>
              <a:t>qismi</a:t>
            </a:r>
            <a:r>
              <a:rPr lang="en-US" sz="2400" dirty="0">
                <a:effectLst/>
              </a:rPr>
              <a:t> Begin .. End </a:t>
            </a:r>
            <a:r>
              <a:rPr lang="en-US" sz="2400" dirty="0" err="1">
                <a:effectLst/>
              </a:rPr>
              <a:t>operatorlari</a:t>
            </a:r>
            <a:r>
              <a:rPr lang="en-US" sz="2400" dirty="0">
                <a:effectLst/>
              </a:rPr>
              <a:t> </a:t>
            </a:r>
            <a:r>
              <a:rPr lang="en-US" sz="2400" dirty="0" err="1">
                <a:effectLst/>
              </a:rPr>
              <a:t>orasiga</a:t>
            </a:r>
            <a:r>
              <a:rPr lang="en-US" sz="2400" dirty="0">
                <a:effectLst/>
              </a:rPr>
              <a:t> </a:t>
            </a:r>
            <a:r>
              <a:rPr lang="en-US" sz="2400" dirty="0" err="1">
                <a:effectLst/>
              </a:rPr>
              <a:t>joylashadi</a:t>
            </a:r>
            <a:r>
              <a:rPr lang="en-US" sz="2400" dirty="0">
                <a:effectLst/>
              </a:rPr>
              <a:t>. </a:t>
            </a:r>
            <a:r>
              <a:rPr lang="en-US" sz="2400" dirty="0" err="1">
                <a:effectLst/>
              </a:rPr>
              <a:t>Ma’lumotlar</a:t>
            </a:r>
            <a:r>
              <a:rPr lang="en-US" sz="2400" dirty="0">
                <a:effectLst/>
              </a:rPr>
              <a:t> </a:t>
            </a:r>
            <a:r>
              <a:rPr lang="en-US" sz="2400" dirty="0" err="1">
                <a:effectLst/>
              </a:rPr>
              <a:t>turlari</a:t>
            </a:r>
            <a:r>
              <a:rPr lang="en-US" sz="2400" dirty="0">
                <a:effectLst/>
              </a:rPr>
              <a:t> </a:t>
            </a:r>
            <a:r>
              <a:rPr lang="en-US" sz="2400" dirty="0" err="1">
                <a:effectLst/>
              </a:rPr>
              <a:t>Ma’lumotlar</a:t>
            </a:r>
            <a:r>
              <a:rPr lang="en-US" sz="2400" dirty="0">
                <a:effectLst/>
              </a:rPr>
              <a:t> </a:t>
            </a:r>
            <a:r>
              <a:rPr lang="en-US" sz="2400" dirty="0" err="1">
                <a:effectLst/>
              </a:rPr>
              <a:t>turlarini</a:t>
            </a:r>
            <a:r>
              <a:rPr lang="en-US" sz="2400" dirty="0">
                <a:effectLst/>
              </a:rPr>
              <a:t> Delphi </a:t>
            </a:r>
            <a:r>
              <a:rPr lang="en-US" sz="2400" dirty="0" err="1">
                <a:effectLst/>
              </a:rPr>
              <a:t>tilida</a:t>
            </a:r>
            <a:r>
              <a:rPr lang="en-US" sz="2400" dirty="0">
                <a:effectLst/>
              </a:rPr>
              <a:t> </a:t>
            </a:r>
            <a:r>
              <a:rPr lang="en-US" sz="2400" dirty="0" err="1">
                <a:effectLst/>
              </a:rPr>
              <a:t>umumiy</a:t>
            </a:r>
            <a:r>
              <a:rPr lang="en-US" sz="2400" dirty="0">
                <a:effectLst/>
              </a:rPr>
              <a:t> </a:t>
            </a:r>
            <a:r>
              <a:rPr lang="en-US" sz="2400" dirty="0" err="1">
                <a:effectLst/>
              </a:rPr>
              <a:t>holda</a:t>
            </a:r>
            <a:r>
              <a:rPr lang="en-US" sz="2400" dirty="0">
                <a:effectLst/>
              </a:rPr>
              <a:t> </a:t>
            </a:r>
            <a:r>
              <a:rPr lang="en-US" sz="2400" dirty="0" err="1">
                <a:effectLst/>
              </a:rPr>
              <a:t>ikkiga</a:t>
            </a:r>
            <a:r>
              <a:rPr lang="en-US" sz="2400" dirty="0">
                <a:effectLst/>
              </a:rPr>
              <a:t> </a:t>
            </a:r>
            <a:r>
              <a:rPr lang="en-US" sz="2400" dirty="0" err="1">
                <a:effectLst/>
              </a:rPr>
              <a:t>ajratish</a:t>
            </a:r>
            <a:r>
              <a:rPr lang="en-US" sz="2400" dirty="0">
                <a:effectLst/>
              </a:rPr>
              <a:t> </a:t>
            </a:r>
            <a:r>
              <a:rPr lang="en-US" sz="2400" dirty="0" err="1">
                <a:effectLst/>
              </a:rPr>
              <a:t>mumkin</a:t>
            </a:r>
            <a:r>
              <a:rPr lang="en-US" sz="2400" dirty="0">
                <a:effectLst/>
              </a:rPr>
              <a:t>:</a:t>
            </a:r>
            <a:endParaRPr lang="ru-RU" sz="2400" dirty="0"/>
          </a:p>
        </p:txBody>
      </p:sp>
    </p:spTree>
    <p:extLst>
      <p:ext uri="{BB962C8B-B14F-4D97-AF65-F5344CB8AC3E}">
        <p14:creationId xmlns:p14="http://schemas.microsoft.com/office/powerpoint/2010/main" val="24725243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692696"/>
            <a:ext cx="7694240" cy="5400600"/>
          </a:xfrm>
        </p:spPr>
        <p:txBody>
          <a:bodyPr/>
          <a:lstStyle/>
          <a:p>
            <a:pPr algn="ctr"/>
            <a:r>
              <a:rPr lang="en-US" sz="2200" dirty="0" smtClean="0">
                <a:effectLst/>
              </a:rPr>
              <a:t> </a:t>
            </a:r>
            <a:r>
              <a:rPr lang="ru-RU" sz="2200" dirty="0">
                <a:effectLst/>
                <a:sym typeface="Symbol"/>
              </a:rPr>
              <a:t></a:t>
            </a:r>
            <a:r>
              <a:rPr lang="en-US" sz="2200" dirty="0">
                <a:effectLst/>
              </a:rPr>
              <a:t> </a:t>
            </a:r>
            <a:r>
              <a:rPr lang="en-US" sz="2200" dirty="0" err="1">
                <a:effectLst/>
              </a:rPr>
              <a:t>standart</a:t>
            </a:r>
            <a:r>
              <a:rPr lang="en-US" sz="2200" dirty="0">
                <a:effectLst/>
              </a:rPr>
              <a:t> </a:t>
            </a:r>
            <a:r>
              <a:rPr lang="en-US" sz="2200" dirty="0" err="1">
                <a:effectLst/>
              </a:rPr>
              <a:t>turlar</a:t>
            </a:r>
            <a:r>
              <a:rPr lang="en-US" sz="2200" dirty="0">
                <a:effectLst/>
              </a:rPr>
              <a:t>. Bu </a:t>
            </a:r>
            <a:r>
              <a:rPr lang="en-US" sz="2200" dirty="0" err="1">
                <a:effectLst/>
              </a:rPr>
              <a:t>turlar</a:t>
            </a:r>
            <a:r>
              <a:rPr lang="en-US" sz="2200" dirty="0">
                <a:effectLst/>
              </a:rPr>
              <a:t> </a:t>
            </a:r>
            <a:r>
              <a:rPr lang="en-US" sz="2200" dirty="0" err="1">
                <a:effectLst/>
              </a:rPr>
              <a:t>oldindan</a:t>
            </a:r>
            <a:r>
              <a:rPr lang="en-US" sz="2200" dirty="0">
                <a:effectLst/>
              </a:rPr>
              <a:t> Delphi </a:t>
            </a:r>
            <a:r>
              <a:rPr lang="en-US" sz="2200" dirty="0" err="1">
                <a:effectLst/>
              </a:rPr>
              <a:t>tili</a:t>
            </a:r>
            <a:r>
              <a:rPr lang="en-US" sz="2200" dirty="0">
                <a:effectLst/>
              </a:rPr>
              <a:t> </a:t>
            </a:r>
            <a:r>
              <a:rPr lang="en-US" sz="2200" dirty="0" err="1">
                <a:effectLst/>
              </a:rPr>
              <a:t>tomonidan</a:t>
            </a:r>
            <a:r>
              <a:rPr lang="en-US" sz="2200" dirty="0">
                <a:effectLst/>
              </a:rPr>
              <a:t> </a:t>
            </a:r>
            <a:r>
              <a:rPr lang="en-US" sz="2200" dirty="0" err="1">
                <a:effectLst/>
              </a:rPr>
              <a:t>aniqlangan</a:t>
            </a:r>
            <a:r>
              <a:rPr lang="en-US" sz="2200" dirty="0">
                <a:effectLst/>
              </a:rPr>
              <a:t> </a:t>
            </a:r>
            <a:r>
              <a:rPr lang="en-US" sz="2200" dirty="0" err="1">
                <a:effectLst/>
              </a:rPr>
              <a:t>bo’ladi</a:t>
            </a:r>
            <a:r>
              <a:rPr lang="en-US" sz="2200" dirty="0">
                <a:effectLst/>
              </a:rPr>
              <a:t>; </a:t>
            </a:r>
            <a:r>
              <a:rPr lang="ru-RU" sz="2200" dirty="0">
                <a:effectLst/>
                <a:sym typeface="Symbol"/>
              </a:rPr>
              <a:t></a:t>
            </a:r>
            <a:r>
              <a:rPr lang="en-US" sz="2200" dirty="0">
                <a:effectLst/>
              </a:rPr>
              <a:t> </a:t>
            </a:r>
            <a:r>
              <a:rPr lang="en-US" sz="2200" dirty="0" err="1">
                <a:effectLst/>
              </a:rPr>
              <a:t>dasturchi</a:t>
            </a:r>
            <a:r>
              <a:rPr lang="en-US" sz="2200" dirty="0">
                <a:effectLst/>
              </a:rPr>
              <a:t> </a:t>
            </a:r>
            <a:r>
              <a:rPr lang="en-US" sz="2200" dirty="0" err="1">
                <a:effectLst/>
              </a:rPr>
              <a:t>tomonidan</a:t>
            </a:r>
            <a:r>
              <a:rPr lang="en-US" sz="2200" dirty="0">
                <a:effectLst/>
              </a:rPr>
              <a:t> </a:t>
            </a:r>
            <a:r>
              <a:rPr lang="en-US" sz="2200" dirty="0" err="1">
                <a:effectLst/>
              </a:rPr>
              <a:t>kiritiladigan</a:t>
            </a:r>
            <a:r>
              <a:rPr lang="en-US" sz="2200" dirty="0">
                <a:effectLst/>
              </a:rPr>
              <a:t> (</a:t>
            </a:r>
            <a:r>
              <a:rPr lang="en-US" sz="2200" dirty="0" err="1">
                <a:effectLst/>
              </a:rPr>
              <a:t>aniqlanadigan</a:t>
            </a:r>
            <a:r>
              <a:rPr lang="en-US" sz="2200" dirty="0">
                <a:effectLst/>
              </a:rPr>
              <a:t>) </a:t>
            </a:r>
            <a:r>
              <a:rPr lang="en-US" sz="2200" dirty="0" err="1">
                <a:effectLst/>
              </a:rPr>
              <a:t>turlar</a:t>
            </a:r>
            <a:r>
              <a:rPr lang="en-US" sz="2200" dirty="0">
                <a:effectLst/>
              </a:rPr>
              <a:t>. </a:t>
            </a:r>
            <a:r>
              <a:rPr lang="en-US" sz="2200" dirty="0" err="1">
                <a:effectLst/>
              </a:rPr>
              <a:t>Standart</a:t>
            </a:r>
            <a:r>
              <a:rPr lang="en-US" sz="2200" dirty="0">
                <a:effectLst/>
              </a:rPr>
              <a:t> </a:t>
            </a:r>
            <a:r>
              <a:rPr lang="en-US" sz="2200" dirty="0" err="1">
                <a:effectLst/>
              </a:rPr>
              <a:t>turlar</a:t>
            </a:r>
            <a:r>
              <a:rPr lang="en-US" sz="2200" dirty="0">
                <a:effectLst/>
              </a:rPr>
              <a:t> </a:t>
            </a:r>
            <a:r>
              <a:rPr lang="en-US" sz="2200" dirty="0" err="1">
                <a:effectLst/>
              </a:rPr>
              <a:t>tarkibiga</a:t>
            </a:r>
            <a:r>
              <a:rPr lang="en-US" sz="2200" dirty="0">
                <a:effectLst/>
              </a:rPr>
              <a:t> </a:t>
            </a:r>
            <a:r>
              <a:rPr lang="en-US" sz="2200" dirty="0" err="1">
                <a:effectLst/>
              </a:rPr>
              <a:t>quyidagilar</a:t>
            </a:r>
            <a:r>
              <a:rPr lang="en-US" sz="2200" dirty="0">
                <a:effectLst/>
              </a:rPr>
              <a:t> </a:t>
            </a:r>
            <a:r>
              <a:rPr lang="en-US" sz="2200" dirty="0" err="1">
                <a:effectLst/>
              </a:rPr>
              <a:t>kiradi</a:t>
            </a:r>
            <a:r>
              <a:rPr lang="en-US" sz="2200" dirty="0">
                <a:effectLst/>
              </a:rPr>
              <a:t>: </a:t>
            </a:r>
            <a:r>
              <a:rPr lang="en-US" sz="2200" dirty="0" err="1">
                <a:effectLst/>
              </a:rPr>
              <a:t>butun</a:t>
            </a:r>
            <a:r>
              <a:rPr lang="en-US" sz="2200" dirty="0">
                <a:effectLst/>
              </a:rPr>
              <a:t>, </a:t>
            </a:r>
            <a:r>
              <a:rPr lang="en-US" sz="2200" dirty="0" err="1">
                <a:effectLst/>
              </a:rPr>
              <a:t>haqiqiy</a:t>
            </a:r>
            <a:r>
              <a:rPr lang="en-US" sz="2200" dirty="0">
                <a:effectLst/>
              </a:rPr>
              <a:t>, </a:t>
            </a:r>
            <a:r>
              <a:rPr lang="en-US" sz="2200" dirty="0" err="1">
                <a:effectLst/>
              </a:rPr>
              <a:t>belgili</a:t>
            </a:r>
            <a:r>
              <a:rPr lang="en-US" sz="2200" dirty="0">
                <a:effectLst/>
              </a:rPr>
              <a:t> (</a:t>
            </a:r>
            <a:r>
              <a:rPr lang="en-US" sz="2200" dirty="0" err="1">
                <a:effectLst/>
              </a:rPr>
              <a:t>simvol</a:t>
            </a:r>
            <a:r>
              <a:rPr lang="en-US" sz="2200" dirty="0">
                <a:effectLst/>
              </a:rPr>
              <a:t>), </a:t>
            </a:r>
            <a:r>
              <a:rPr lang="en-US" sz="2200" dirty="0" err="1">
                <a:effectLst/>
              </a:rPr>
              <a:t>qator</a:t>
            </a:r>
            <a:r>
              <a:rPr lang="en-US" sz="2200" dirty="0">
                <a:effectLst/>
              </a:rPr>
              <a:t> (</a:t>
            </a:r>
            <a:r>
              <a:rPr lang="en-US" sz="2200" dirty="0" err="1">
                <a:effectLst/>
              </a:rPr>
              <a:t>strok</a:t>
            </a:r>
            <a:r>
              <a:rPr lang="en-US" sz="2200" dirty="0">
                <a:effectLst/>
              </a:rPr>
              <a:t>), </a:t>
            </a:r>
            <a:r>
              <a:rPr lang="en-US" sz="2200" dirty="0" err="1">
                <a:effectLst/>
              </a:rPr>
              <a:t>mantiqiy</a:t>
            </a:r>
            <a:r>
              <a:rPr lang="en-US" sz="2200" dirty="0">
                <a:effectLst/>
              </a:rPr>
              <a:t>, </a:t>
            </a:r>
            <a:r>
              <a:rPr lang="en-US" sz="2200" dirty="0" err="1">
                <a:effectLst/>
              </a:rPr>
              <a:t>ko’rsatgichli</a:t>
            </a:r>
            <a:r>
              <a:rPr lang="en-US" sz="2200" dirty="0">
                <a:effectLst/>
              </a:rPr>
              <a:t> </a:t>
            </a:r>
            <a:r>
              <a:rPr lang="en-US" sz="2200" dirty="0" err="1">
                <a:effectLst/>
              </a:rPr>
              <a:t>va</a:t>
            </a:r>
            <a:r>
              <a:rPr lang="en-US" sz="2200" dirty="0">
                <a:effectLst/>
              </a:rPr>
              <a:t> variant. </a:t>
            </a:r>
            <a:r>
              <a:rPr lang="en-US" sz="2200" dirty="0" err="1">
                <a:effectLst/>
              </a:rPr>
              <a:t>Dasturchi</a:t>
            </a:r>
            <a:r>
              <a:rPr lang="en-US" sz="2200" dirty="0">
                <a:effectLst/>
              </a:rPr>
              <a:t> </a:t>
            </a:r>
            <a:r>
              <a:rPr lang="en-US" sz="2200" dirty="0" err="1">
                <a:effectLst/>
              </a:rPr>
              <a:t>turlarni</a:t>
            </a:r>
            <a:r>
              <a:rPr lang="en-US" sz="2200" dirty="0">
                <a:effectLst/>
              </a:rPr>
              <a:t> </a:t>
            </a:r>
            <a:r>
              <a:rPr lang="en-US" sz="2200" dirty="0" err="1">
                <a:effectLst/>
              </a:rPr>
              <a:t>dasturning</a:t>
            </a:r>
            <a:r>
              <a:rPr lang="en-US" sz="2200" dirty="0">
                <a:effectLst/>
              </a:rPr>
              <a:t> </a:t>
            </a:r>
            <a:r>
              <a:rPr lang="en-US" sz="2200" dirty="0" err="1">
                <a:effectLst/>
              </a:rPr>
              <a:t>Var</a:t>
            </a:r>
            <a:r>
              <a:rPr lang="en-US" sz="2200" dirty="0">
                <a:effectLst/>
              </a:rPr>
              <a:t> </a:t>
            </a:r>
            <a:r>
              <a:rPr lang="en-US" sz="2200" dirty="0" err="1">
                <a:effectLst/>
              </a:rPr>
              <a:t>bo’limida</a:t>
            </a:r>
            <a:r>
              <a:rPr lang="en-US" sz="2200" dirty="0">
                <a:effectLst/>
              </a:rPr>
              <a:t> </a:t>
            </a:r>
            <a:r>
              <a:rPr lang="en-US" sz="2200" dirty="0" err="1">
                <a:effectLst/>
              </a:rPr>
              <a:t>o’zgaruvchilarni</a:t>
            </a:r>
            <a:r>
              <a:rPr lang="en-US" sz="2200" dirty="0">
                <a:effectLst/>
              </a:rPr>
              <a:t> </a:t>
            </a:r>
            <a:r>
              <a:rPr lang="en-US" sz="2200" dirty="0" err="1">
                <a:effectLst/>
              </a:rPr>
              <a:t>tavsiflashda</a:t>
            </a:r>
            <a:r>
              <a:rPr lang="en-US" sz="2200" dirty="0">
                <a:effectLst/>
              </a:rPr>
              <a:t> </a:t>
            </a:r>
            <a:r>
              <a:rPr lang="en-US" sz="2200" dirty="0" err="1">
                <a:effectLst/>
              </a:rPr>
              <a:t>aniqlaydi</a:t>
            </a:r>
            <a:r>
              <a:rPr lang="en-US" sz="2200" dirty="0">
                <a:effectLst/>
              </a:rPr>
              <a:t> </a:t>
            </a:r>
            <a:r>
              <a:rPr lang="en-US" sz="2200" dirty="0" err="1">
                <a:effectLst/>
              </a:rPr>
              <a:t>yoki</a:t>
            </a:r>
            <a:r>
              <a:rPr lang="en-US" sz="2200" dirty="0">
                <a:effectLst/>
              </a:rPr>
              <a:t> </a:t>
            </a:r>
            <a:r>
              <a:rPr lang="en-US" sz="2200" dirty="0" err="1">
                <a:effectLst/>
              </a:rPr>
              <a:t>maxsus</a:t>
            </a:r>
            <a:r>
              <a:rPr lang="en-US" sz="2200" dirty="0">
                <a:effectLst/>
              </a:rPr>
              <a:t> </a:t>
            </a:r>
            <a:r>
              <a:rPr lang="en-US" sz="2200" dirty="0" err="1">
                <a:effectLst/>
              </a:rPr>
              <a:t>turlarni</a:t>
            </a:r>
            <a:r>
              <a:rPr lang="en-US" sz="2200" dirty="0">
                <a:effectLst/>
              </a:rPr>
              <a:t> </a:t>
            </a:r>
            <a:r>
              <a:rPr lang="en-US" sz="2200" dirty="0" err="1">
                <a:effectLst/>
              </a:rPr>
              <a:t>aniqlash</a:t>
            </a:r>
            <a:r>
              <a:rPr lang="en-US" sz="2200" dirty="0">
                <a:effectLst/>
              </a:rPr>
              <a:t> </a:t>
            </a:r>
            <a:r>
              <a:rPr lang="en-US" sz="2200" dirty="0" err="1">
                <a:effectLst/>
              </a:rPr>
              <a:t>uchun</a:t>
            </a:r>
            <a:r>
              <a:rPr lang="en-US" sz="2200" dirty="0">
                <a:effectLst/>
              </a:rPr>
              <a:t> </a:t>
            </a:r>
            <a:r>
              <a:rPr lang="en-US" sz="2200" dirty="0" err="1">
                <a:effectLst/>
              </a:rPr>
              <a:t>bo’lim</a:t>
            </a:r>
            <a:r>
              <a:rPr lang="en-US" sz="2200" dirty="0">
                <a:effectLst/>
              </a:rPr>
              <a:t> </a:t>
            </a:r>
            <a:r>
              <a:rPr lang="en-US" sz="2200" dirty="0" err="1">
                <a:effectLst/>
              </a:rPr>
              <a:t>bo’lgan</a:t>
            </a:r>
            <a:r>
              <a:rPr lang="en-US" sz="2200" dirty="0">
                <a:effectLst/>
              </a:rPr>
              <a:t> -</a:t>
            </a:r>
            <a:r>
              <a:rPr lang="en-US" sz="2200" dirty="0" err="1">
                <a:effectLst/>
              </a:rPr>
              <a:t>turlarni</a:t>
            </a:r>
            <a:r>
              <a:rPr lang="en-US" sz="2200" dirty="0">
                <a:effectLst/>
              </a:rPr>
              <a:t> </a:t>
            </a:r>
            <a:r>
              <a:rPr lang="en-US" sz="2200" dirty="0" err="1">
                <a:effectLst/>
              </a:rPr>
              <a:t>tavsiflash</a:t>
            </a:r>
            <a:r>
              <a:rPr lang="en-US" sz="2200" dirty="0">
                <a:effectLst/>
              </a:rPr>
              <a:t> Type </a:t>
            </a:r>
            <a:r>
              <a:rPr lang="en-US" sz="2200" dirty="0" err="1">
                <a:effectLst/>
              </a:rPr>
              <a:t>bo’limida</a:t>
            </a:r>
            <a:r>
              <a:rPr lang="en-US" sz="2200" dirty="0">
                <a:effectLst/>
              </a:rPr>
              <a:t> </a:t>
            </a:r>
            <a:r>
              <a:rPr lang="en-US" sz="2200" dirty="0" err="1">
                <a:effectLst/>
              </a:rPr>
              <a:t>aniqlaydi</a:t>
            </a:r>
            <a:r>
              <a:rPr lang="en-US" sz="2200" dirty="0">
                <a:effectLst/>
              </a:rPr>
              <a:t>. Bu </a:t>
            </a:r>
            <a:r>
              <a:rPr lang="en-US" sz="2200" dirty="0" err="1">
                <a:effectLst/>
              </a:rPr>
              <a:t>bo’lim</a:t>
            </a:r>
            <a:r>
              <a:rPr lang="en-US" sz="2200" dirty="0">
                <a:effectLst/>
              </a:rPr>
              <a:t> </a:t>
            </a:r>
            <a:r>
              <a:rPr lang="en-US" sz="2200" dirty="0" err="1">
                <a:effectLst/>
              </a:rPr>
              <a:t>umumiy</a:t>
            </a:r>
            <a:r>
              <a:rPr lang="en-US" sz="2200" dirty="0">
                <a:effectLst/>
              </a:rPr>
              <a:t> </a:t>
            </a:r>
            <a:r>
              <a:rPr lang="en-US" sz="2200" dirty="0" err="1">
                <a:effectLst/>
              </a:rPr>
              <a:t>holda</a:t>
            </a:r>
            <a:r>
              <a:rPr lang="en-US" sz="2200" dirty="0">
                <a:effectLst/>
              </a:rPr>
              <a:t> </a:t>
            </a:r>
            <a:r>
              <a:rPr lang="en-US" sz="2200" dirty="0" err="1">
                <a:effectLst/>
              </a:rPr>
              <a:t>quyidagicha</a:t>
            </a:r>
            <a:r>
              <a:rPr lang="en-US" sz="2200" dirty="0">
                <a:effectLst/>
              </a:rPr>
              <a:t> </a:t>
            </a:r>
            <a:r>
              <a:rPr lang="en-US" sz="2200" dirty="0" err="1">
                <a:effectLst/>
              </a:rPr>
              <a:t>bo’ladi</a:t>
            </a:r>
            <a:r>
              <a:rPr lang="en-US" sz="2200" dirty="0">
                <a:effectLst/>
              </a:rPr>
              <a:t>. Type =; </a:t>
            </a:r>
            <a:r>
              <a:rPr lang="en-US" sz="2200" dirty="0" err="1">
                <a:effectLst/>
              </a:rPr>
              <a:t>Misol</a:t>
            </a:r>
            <a:r>
              <a:rPr lang="en-US" sz="2200" dirty="0">
                <a:effectLst/>
              </a:rPr>
              <a:t>: Type </a:t>
            </a:r>
            <a:r>
              <a:rPr lang="en-US" sz="2200" dirty="0" err="1">
                <a:effectLst/>
              </a:rPr>
              <a:t>TColor</a:t>
            </a:r>
            <a:r>
              <a:rPr lang="en-US" sz="2200" dirty="0">
                <a:effectLst/>
              </a:rPr>
              <a:t>=(</a:t>
            </a:r>
            <a:r>
              <a:rPr lang="en-US" sz="2200" dirty="0" err="1">
                <a:effectLst/>
              </a:rPr>
              <a:t>Red,Blue,Black</a:t>
            </a:r>
            <a:r>
              <a:rPr lang="en-US" sz="2200" dirty="0">
                <a:effectLst/>
              </a:rPr>
              <a:t>); </a:t>
            </a:r>
            <a:r>
              <a:rPr lang="en-US" sz="2200" dirty="0" err="1">
                <a:effectLst/>
              </a:rPr>
              <a:t>Var</a:t>
            </a:r>
            <a:r>
              <a:rPr lang="en-US" sz="2200" dirty="0">
                <a:effectLst/>
              </a:rPr>
              <a:t> Color1,Color2,Color3: </a:t>
            </a:r>
            <a:r>
              <a:rPr lang="en-US" sz="2200" dirty="0" err="1">
                <a:effectLst/>
              </a:rPr>
              <a:t>TColor</a:t>
            </a:r>
            <a:r>
              <a:rPr lang="en-US" sz="2200" dirty="0">
                <a:effectLst/>
              </a:rPr>
              <a:t>; Type </a:t>
            </a:r>
            <a:r>
              <a:rPr lang="en-US" sz="2200" dirty="0" err="1">
                <a:effectLst/>
              </a:rPr>
              <a:t>bo’limida</a:t>
            </a:r>
            <a:r>
              <a:rPr lang="en-US" sz="2200" dirty="0">
                <a:effectLst/>
              </a:rPr>
              <a:t> </a:t>
            </a:r>
            <a:r>
              <a:rPr lang="en-US" sz="2200" dirty="0" err="1">
                <a:effectLst/>
              </a:rPr>
              <a:t>dasturchi</a:t>
            </a:r>
            <a:r>
              <a:rPr lang="en-US" sz="2200" dirty="0">
                <a:effectLst/>
              </a:rPr>
              <a:t> </a:t>
            </a:r>
            <a:r>
              <a:rPr lang="en-US" sz="2200" dirty="0" err="1">
                <a:effectLst/>
              </a:rPr>
              <a:t>tomonidan</a:t>
            </a:r>
            <a:r>
              <a:rPr lang="en-US" sz="2200" dirty="0">
                <a:effectLst/>
              </a:rPr>
              <a:t> </a:t>
            </a:r>
            <a:r>
              <a:rPr lang="en-US" sz="2200" dirty="0" err="1">
                <a:effectLst/>
              </a:rPr>
              <a:t>yangi</a:t>
            </a:r>
            <a:r>
              <a:rPr lang="en-US" sz="2200" dirty="0">
                <a:effectLst/>
              </a:rPr>
              <a:t> </a:t>
            </a:r>
            <a:r>
              <a:rPr lang="en-US" sz="2200" dirty="0" err="1">
                <a:effectLst/>
              </a:rPr>
              <a:t>Tcolor</a:t>
            </a:r>
            <a:r>
              <a:rPr lang="en-US" sz="2200" dirty="0">
                <a:effectLst/>
              </a:rPr>
              <a:t> </a:t>
            </a:r>
            <a:r>
              <a:rPr lang="en-US" sz="2200" dirty="0" err="1">
                <a:effectLst/>
              </a:rPr>
              <a:t>nomli</a:t>
            </a:r>
            <a:r>
              <a:rPr lang="en-US" sz="2200" dirty="0">
                <a:effectLst/>
              </a:rPr>
              <a:t> </a:t>
            </a:r>
            <a:r>
              <a:rPr lang="en-US" sz="2200" dirty="0" err="1">
                <a:effectLst/>
              </a:rPr>
              <a:t>tur</a:t>
            </a:r>
            <a:r>
              <a:rPr lang="en-US" sz="2200" dirty="0">
                <a:effectLst/>
              </a:rPr>
              <a:t> </a:t>
            </a:r>
            <a:r>
              <a:rPr lang="en-US" sz="2200" dirty="0" err="1">
                <a:effectLst/>
              </a:rPr>
              <a:t>kiritilmoqda</a:t>
            </a:r>
            <a:r>
              <a:rPr lang="en-US" sz="2200" dirty="0">
                <a:effectLst/>
              </a:rPr>
              <a:t> </a:t>
            </a:r>
            <a:r>
              <a:rPr lang="en-US" sz="2200" dirty="0" err="1">
                <a:effectLst/>
              </a:rPr>
              <a:t>va</a:t>
            </a:r>
            <a:r>
              <a:rPr lang="en-US" sz="2200" dirty="0">
                <a:effectLst/>
              </a:rPr>
              <a:t> u </a:t>
            </a:r>
            <a:r>
              <a:rPr lang="en-US" sz="2200" dirty="0" err="1">
                <a:effectLst/>
              </a:rPr>
              <a:t>Red,Blue,Black</a:t>
            </a:r>
            <a:r>
              <a:rPr lang="en-US" sz="2200" dirty="0">
                <a:effectLst/>
              </a:rPr>
              <a:t> </a:t>
            </a:r>
            <a:r>
              <a:rPr lang="en-US" sz="2200" dirty="0" err="1">
                <a:effectLst/>
              </a:rPr>
              <a:t>mumkin</a:t>
            </a:r>
            <a:r>
              <a:rPr lang="en-US" sz="2200" dirty="0">
                <a:effectLst/>
              </a:rPr>
              <a:t> </a:t>
            </a:r>
            <a:r>
              <a:rPr lang="en-US" sz="2200" dirty="0" err="1">
                <a:effectLst/>
              </a:rPr>
              <a:t>bo’lgan</a:t>
            </a:r>
            <a:r>
              <a:rPr lang="en-US" sz="2200" dirty="0">
                <a:effectLst/>
              </a:rPr>
              <a:t> </a:t>
            </a:r>
            <a:r>
              <a:rPr lang="en-US" sz="2200" dirty="0" err="1">
                <a:effectLst/>
              </a:rPr>
              <a:t>qiymatlarni</a:t>
            </a:r>
            <a:r>
              <a:rPr lang="en-US" sz="2200" dirty="0">
                <a:effectLst/>
              </a:rPr>
              <a:t> </a:t>
            </a:r>
            <a:r>
              <a:rPr lang="en-US" sz="2200" dirty="0" err="1">
                <a:effectLst/>
              </a:rPr>
              <a:t>qabul</a:t>
            </a:r>
            <a:r>
              <a:rPr lang="en-US" sz="2200" dirty="0">
                <a:effectLst/>
              </a:rPr>
              <a:t> </a:t>
            </a:r>
            <a:r>
              <a:rPr lang="en-US" sz="2200" dirty="0" err="1">
                <a:effectLst/>
              </a:rPr>
              <a:t>qilishi</a:t>
            </a:r>
            <a:r>
              <a:rPr lang="en-US" sz="2200" dirty="0">
                <a:effectLst/>
              </a:rPr>
              <a:t> </a:t>
            </a:r>
            <a:r>
              <a:rPr lang="en-US" sz="2200" dirty="0" err="1">
                <a:effectLst/>
              </a:rPr>
              <a:t>mumkin</a:t>
            </a:r>
            <a:r>
              <a:rPr lang="en-US" sz="2200" dirty="0">
                <a:effectLst/>
              </a:rPr>
              <a:t>. </a:t>
            </a:r>
            <a:endParaRPr lang="ru-RU" sz="2200" dirty="0"/>
          </a:p>
        </p:txBody>
      </p:sp>
    </p:spTree>
    <p:extLst>
      <p:ext uri="{BB962C8B-B14F-4D97-AF65-F5344CB8AC3E}">
        <p14:creationId xmlns:p14="http://schemas.microsoft.com/office/powerpoint/2010/main" val="2774922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539552" y="692696"/>
            <a:ext cx="7848872" cy="5544616"/>
          </a:xfrm>
          <a:prstGeom prst="ellipse">
            <a:avLst/>
          </a:prstGeom>
          <a:ln>
            <a:noFill/>
          </a:ln>
          <a:effectLst>
            <a:softEdge rad="112500"/>
          </a:effectLst>
        </p:spPr>
      </p:pic>
    </p:spTree>
    <p:extLst>
      <p:ext uri="{BB962C8B-B14F-4D97-AF65-F5344CB8AC3E}">
        <p14:creationId xmlns:p14="http://schemas.microsoft.com/office/powerpoint/2010/main" val="1848835772"/>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3</TotalTime>
  <Words>1137</Words>
  <Application>Microsoft Office PowerPoint</Application>
  <PresentationFormat>Экран (4:3)</PresentationFormat>
  <Paragraphs>12</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Воздушный поток</vt:lpstr>
      <vt:lpstr>8-DARSLIK MAVZU: Delphi dasturlari. Loyiha va modul</vt:lpstr>
      <vt:lpstr>Презентация PowerPoint</vt:lpstr>
      <vt:lpstr>Delphi -Windows operastion tizimida dastur yaratishga yo’naltirilgan dasturlash muxitidir. Delphida dastur tuzish zamonaviy vizual loyihalash texnologiyalariga asoslangan bo’lib, unda dasturlashning ob’ektga yo’naltirilgan ғoyasi mujassamlashgan. Delphida dastur Turbo Pascal dasturlash tilining rivoji bo’lgan Object Pascal tilida yoziladi. Delphi -bir necha muhim ahamiyatga ega bo’lgan texnologiyalar kombinastiyasini o’zida mujassam etgan:</vt:lpstr>
      <vt:lpstr> yuqori darajadagi mashinali kodda tuzilgan komplyator;  ob’ektga yo’naltirilgan komponentalar modellari;  dastur ilovalarini vizual tuzish;  ma’lumotlar bazasini tuzish uchun yuqori masshtabli vosita. Delphi - Windows muhitida ishlaydigan dastur tuzish uchun qulay bo’lgan vosita bo’lib, kompyuterda dastur yaratish ishlarini avtomatlashtiradi, xatoliklarni kamaytiradi va dastur tuzuvchi mehnatini engillashtiradi. Delhida dastur zamonaviy vizual loyihalash texnologiyasi asosida ob’ektga yo’naltirilgan dasturlash nazariyasini hisobga olgan holda tuziladi. </vt:lpstr>
      <vt:lpstr>Delphi sistemasi Turbo Pascal 7.0. tilining rivoji bo’lgan ob’ektga yo’naltirilgan Object Pascal dasturlash tilini ishlatadi. Ma’lumki dastur tuzish sermashaqqat jarayon, lekin Delphi tizimi bu ishni sezilarli darajada soddalashtiradi va masala turiga qarab dastur tuzuvchi ishining 50-80%ni tizimga yuklaydi. Delphi tizimi dasturni loyihalash va yaratish vaqtini kamaytiradi</vt:lpstr>
      <vt:lpstr>Delphi dasturi - bu bir necha bir biri bilan boғliq fayllardir. Har qanday dastur .dpr kengaytmali loyiha fayli va bir yoki bir necha .pas kengaytmali modullardan tashkil topadi. Loyiha fayli dasturchi tamonidan kiritilmaydi, u foydalanuvchining ko’rsatmalari asosida avtomatik ravishda Delphi sistemali dasturi tamonidan tuziladi. Loyiha fayli matnini ko’rish uchun Project/View Source buyruғini berish zarur. Loyiha matni umumiy holda quyidagicha bo’lishi mumkin. Program Project1; Uses Forms, Unit1 in ‘Unit1.pas’ {Form1} {$R *.res} Begin Application.Initialize; Application.CreateForm(Tform,Form1); Application.Run; End.</vt:lpstr>
      <vt:lpstr>. Loyiha nomi dasturchi tomonidan loyiha faylini saqlash vaqtida beriladi, va u Delphi muhitida bajariluvchi fayl, ya’ni kengaytmasi .exe bo’lgan faylni tashkil qilishni aniqlaydi. Loyiha faylidan keyin ishlatiladigan modullar: standart modullar Forms va Unit1 joylashadi. {$R *.res} direktivasi kompilyatorga ishlatilishi kerak bo’lgan rusurs fayllari, masalan dasturlarni elon qilish kerakligini bildiradi. Yulduzcha belgisi resurs faylining kengaytmasi .res ekanligini bildiradi. Bosh modulning bajariluvchi qismi Begin .. End operatorlari orasiga joylashadi. Ma’lumotlar turlari Ma’lumotlar turlarini Delphi tilida umumiy holda ikkiga ajratish mumkin:</vt:lpstr>
      <vt:lpstr>  standart turlar. Bu turlar oldindan Delphi tili tomonidan aniqlangan bo’ladi;  dasturchi tomonidan kiritiladigan (aniqlanadigan) turlar. Standart turlar tarkibiga quyidagilar kiradi: butun, haqiqiy, belgili (simvol), qator (strok), mantiqiy, ko’rsatgichli va variant. Dasturchi turlarni dasturning Var bo’limida o’zgaruvchilarni tavsiflashda aniqlaydi yoki maxsus turlarni aniqlash uchun bo’lim bo’lgan -turlarni tavsiflash Type bo’limida aniqlaydi. Bu bo’lim umumiy holda quyidagicha bo’ladi. Type =; Misol: Type TColor=(Red,Blue,Black); Var Color1,Color2,Color3: TColor; Type bo’limida dasturchi tomonidan yangi Tcolor nomli tur kiritilmoqda va u Red,Blue,Black mumkin bo’lgan qiymatlarni qabul qilishi mumkin. </vt:lpstr>
      <vt:lpstr>Презентация PowerPoint</vt:lpstr>
      <vt:lpstr>Var bo’limida dasturchi tomonidan turi aniqlangan uchta Color1,Color2,Color3 o’zgaruvchilar tavsiflanmoqda.Bu o’zgaruvchilarni to’ғridan to’ғri quyidagicha ham tavsiflash mumkin. Var Color1,Color2,Color3: (Red,Blue,Black); Standart turlarni Type bo’limida tavsiflash shart emas, ularni to’ғridan to’ғri Var bo’limida tavsiflash mumkin. Delphida standart turlarni quyidagicha klassifikastiya qilish mumkin.  Oddiy  Tartibli  Butun  Belgi  Mantiqiy  Sanoqli (Perechislyaemiy)  Chegaralangan  Haqiqiy  Qator  Struktura  To’plam  Massiv  Yozuv  Fayl  Klass  Interfeys  Ko’rsatgichli  Prostedurali  Variant Oddiy turlarga tartiblashgan va haqiqiy turlar kiradi. Tartiblashgan turlar shu bilan xarakterlanadiki uning har bir qiymati o’zining tartiblangan nomeriga ega. </vt:lpstr>
      <vt:lpstr>Haqiqiy tur qiymatlari kasr qismidan iborat bo’lgan sonlardan iboratdir. Tartiblashgan turlarga butun, belgili, mantiqiy, sanoqli va chegaralangan turlar kiradi. Butun turlar. Butun turlar butun sonlarni tasvirlash uchun ishlatiladi. Jadvalda Delphi 7 da ishlatiladigan butun turlar ro’yxati keltirilgan. Tur O’zgarish diapazoni O’lcham (baytda) Integer -2147483648..2147483647 4 Cardinal 0..4294967295 4 Shjrtint -128..127 1 Smallint -32768..32767 2 Longint -2147483648..2147483647 4 Int64 -2 63..263 -1 8 Byte 0..255 1 Word 0..65535 2 LongWord 0..4294967295 4 Haqiqiy turlar.</vt:lpstr>
      <vt:lpstr>Презентация PowerPoint</vt:lpstr>
      <vt:lpstr>Haqiqiy turlar haqiqiy sonlarni tasvirlash uchun ishlatiladi. Jadvalda Delphi 7 da ishlatiladigan haqiqiy turlar ro’yxati keltirilgan. Tur O’zgrish diapazoni O’lcham (baytda) Real 5.0*10-324..1.7*10308 8 Real48 2.9*10-39..1.7*1038 6 Single 1.5*10-45..3.4*1038 4 Double 5.0*10-324..1.7*10308 8 Extended 3.6*10-4951..1.1*104932 10 Comp -2 63+1..263 -1 8 Belgili turlar. Ma’lumotlarning belgili turlari faqat bitta belgini saqlash uchun xizmat qiladi. Jadvalda Delphi 7 da ishlatiladigan belgili turlar ro’yxati keltirilgan. Tur O’lcham (baytda) Char 1 ANSChar 1 WideChar 2 Mantiqiy turlar. Mantiqiy turlar chin (True) yoki yolғon (False) qiymatning birini qabul qiladi. Jadvalda Delphi 7 da ishlatiladigan mantiqiy turlar ro’yxati keltirilgan. Dasturchi tomonidan kiritiluvchi turlar Delphi tili dasturchiga uzining turlarini kiritishga imkon beradi. Bu turlar standart turlarga eki avval kiritilgan turlarga asoslangan bulib kuyidagi turlarga tegishli bulishi mumkin:  sanovchi;  interval;  murakkab tur (ezuv). </vt:lpstr>
      <vt:lpstr> Sanoqli turlar. Sanoqli turlar tartiblangan qiymatlar to’plamini ishlatadi. Tur =( 1 Kiymat, 2 Kiymat, ... ,I Kiymat) Masalan: Type Color=(black,green,yellow blue,red,white); Fam=(Petrov,Sidorov,Raximov,Sobirov); DayOfWeek=(mon,tue,wed,thu,fri,sat,sun); Bu erda Color sanoq turi beshta ranglar ketma ketligini aniqlaydi. Tur O’lcham (baytda) Boolean 1 ByteBool 1 WordBool 2 LongBool 4 Fam sanoq turi to’rtta familiyani aniqlaydi. DayOfWeek sanoq turi hafta nomlarini aniqlaydi. Odatda Delphi tilida turlar nomlari T xarfidan boshlanadi (Ture — tip so’zidan). Yangi tur ta’riflangandan sung shu turga tegishli o’zgaruvchini ta’riflash mumkin, masalan: type TDayOfWeek = (MON,TUE,WED,THU, FRI,SAT,SUN) ; var ThisDay, LastDay: TDayOfWeek; Sanovchi tur ta’rifi qiymatlar o’zaro munosabatini ko’rsatadi. </vt:lpstr>
      <vt:lpstr>Eng chap element minimal, eng ung element maksimal hisoblanadi. Yuqorida kiritilgan DayOfWeek turi elementlari uchun quyidagi munosabat o’rinli: MON &lt; TUE &lt; WED &lt; THU &lt; FRI &lt; SAT &lt; SUN Sanovchi tur elementlari orasidagi munosabat o’zgarukvchilarni boshqaruvchi instrukstiyalarda qo’llashga imkon beradi, masalan: if (Day = SAT) OR (Day = SUN) then begin { agar kun shanba yoki yakshanba bo’lsa bajarilsin } end; Bu instrukstiyani quyidagicha yozish mumkin: if Day &gt; FRI then begin { agar kun shanba eki yakshanba bo’lsa bajarilsin } end; Sanovchi tur ta’rifi nomlangan konstantalar kiritishning qisqartirilgan shakli deb qarash mumkin. Misol uchun TDayOfWeek turining ta’rifi quyidagi ta’riflarga tengdir: const MON=0; TUE=1; WED=2; THU=3; FRI=4; SAT=5; SUN=6;</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Class304-06</dc:creator>
  <cp:lastModifiedBy>DS</cp:lastModifiedBy>
  <cp:revision>2</cp:revision>
  <dcterms:created xsi:type="dcterms:W3CDTF">2019-12-18T06:31:34Z</dcterms:created>
  <dcterms:modified xsi:type="dcterms:W3CDTF">2019-12-18T06:45:15Z</dcterms:modified>
</cp:coreProperties>
</file>