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BCC4A9C-6FB8-4DCE-941D-7A5307294301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80FC963-EF06-4428-ACAB-591855DBCF8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534016"/>
            <a:ext cx="7772400" cy="1975104"/>
          </a:xfrm>
        </p:spPr>
        <p:txBody>
          <a:bodyPr/>
          <a:lstStyle/>
          <a:p>
            <a:pPr algn="ctr"/>
            <a:r>
              <a:rPr lang="ru-RU" dirty="0" smtClean="0"/>
              <a:t>МАВЗУ №1</a:t>
            </a:r>
            <a:br>
              <a:rPr lang="ru-RU" dirty="0" smtClean="0"/>
            </a:br>
            <a:r>
              <a:rPr lang="ru-RU" dirty="0" smtClean="0"/>
              <a:t>ДАСТУРЛАШ ТИЛЛАРИГА КИРИШ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1649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548680"/>
            <a:ext cx="7772400" cy="5806880"/>
          </a:xfrm>
        </p:spPr>
        <p:txBody>
          <a:bodyPr>
            <a:normAutofit fontScale="85000" lnSpcReduction="20000"/>
          </a:bodyPr>
          <a:lstStyle/>
          <a:p>
            <a:r>
              <a:rPr lang="en-US" sz="1800" dirty="0"/>
              <a:t>Delphi </a:t>
            </a:r>
            <a:r>
              <a:rPr lang="ru-RU" sz="1800" dirty="0"/>
              <a:t>стандарт </a:t>
            </a:r>
            <a:r>
              <a:rPr lang="ru-RU" sz="1800" dirty="0" err="1"/>
              <a:t>турларни</a:t>
            </a:r>
            <a:r>
              <a:rPr lang="ru-RU" sz="1800" dirty="0"/>
              <a:t> </a:t>
            </a:r>
            <a:r>
              <a:rPr lang="ru-RU" sz="1800" dirty="0" err="1"/>
              <a:t>куйидагича</a:t>
            </a:r>
            <a:r>
              <a:rPr lang="ru-RU" sz="1800" dirty="0"/>
              <a:t> классификация </a:t>
            </a:r>
            <a:r>
              <a:rPr lang="ru-RU" sz="1800" dirty="0" err="1"/>
              <a:t>килиш</a:t>
            </a:r>
            <a:r>
              <a:rPr lang="ru-RU" sz="1800" dirty="0"/>
              <a:t> </a:t>
            </a:r>
            <a:r>
              <a:rPr lang="ru-RU" sz="1800" dirty="0" err="1"/>
              <a:t>мумкин</a:t>
            </a:r>
            <a:r>
              <a:rPr lang="ru-RU" sz="1800" dirty="0"/>
              <a:t>.</a:t>
            </a:r>
          </a:p>
          <a:p>
            <a:r>
              <a:rPr lang="ru-RU" sz="1800" dirty="0"/>
              <a:t>♦♦♦ </a:t>
            </a:r>
            <a:r>
              <a:rPr lang="ru-RU" sz="1800" dirty="0" err="1"/>
              <a:t>Оддий</a:t>
            </a:r>
            <a:endParaRPr lang="ru-RU" sz="1800" dirty="0"/>
          </a:p>
          <a:p>
            <a:pPr lvl="0"/>
            <a:r>
              <a:rPr lang="ru-RU" sz="1800" dirty="0" err="1"/>
              <a:t>Тартибли</a:t>
            </a:r>
            <a:endParaRPr lang="ru-RU" sz="1800" dirty="0"/>
          </a:p>
          <a:p>
            <a:pPr lvl="0"/>
            <a:r>
              <a:rPr lang="ru-RU" sz="1800" dirty="0" err="1"/>
              <a:t>Бутун</a:t>
            </a:r>
            <a:endParaRPr lang="ru-RU" sz="1800" dirty="0"/>
          </a:p>
          <a:p>
            <a:pPr lvl="0"/>
            <a:r>
              <a:rPr lang="ru-RU" sz="1800" dirty="0"/>
              <a:t>Белги</a:t>
            </a:r>
          </a:p>
          <a:p>
            <a:pPr lvl="0"/>
            <a:r>
              <a:rPr lang="ru-RU" sz="1800" dirty="0" err="1"/>
              <a:t>Мантикий</a:t>
            </a:r>
            <a:endParaRPr lang="ru-RU" sz="1800" dirty="0"/>
          </a:p>
          <a:p>
            <a:pPr lvl="0"/>
            <a:r>
              <a:rPr lang="ru-RU" sz="1800" dirty="0" err="1"/>
              <a:t>Санокли</a:t>
            </a:r>
            <a:r>
              <a:rPr lang="ru-RU" sz="1800" dirty="0"/>
              <a:t> (Перечисляемый)</a:t>
            </a:r>
          </a:p>
          <a:p>
            <a:pPr lvl="0"/>
            <a:r>
              <a:rPr lang="ru-RU" sz="1800" dirty="0" err="1"/>
              <a:t>Чегараланган</a:t>
            </a:r>
            <a:endParaRPr lang="ru-RU" sz="1800" dirty="0"/>
          </a:p>
          <a:p>
            <a:pPr lvl="0"/>
            <a:r>
              <a:rPr lang="ru-RU" sz="1800" dirty="0" err="1"/>
              <a:t>Х,акикий</a:t>
            </a:r>
            <a:endParaRPr lang="ru-RU" sz="1800" dirty="0"/>
          </a:p>
          <a:p>
            <a:pPr lvl="0"/>
            <a:r>
              <a:rPr lang="ru-RU" sz="1800" dirty="0" err="1"/>
              <a:t>Катор</a:t>
            </a:r>
            <a:endParaRPr lang="ru-RU" sz="1800" dirty="0"/>
          </a:p>
          <a:p>
            <a:pPr lvl="0"/>
            <a:r>
              <a:rPr lang="ru-RU" sz="1800" dirty="0"/>
              <a:t>Структура</a:t>
            </a:r>
          </a:p>
          <a:p>
            <a:pPr lvl="0"/>
            <a:r>
              <a:rPr lang="ru-RU" sz="1800" dirty="0" smtClean="0"/>
              <a:t>-</a:t>
            </a:r>
            <a:r>
              <a:rPr lang="ru-RU" sz="1800" dirty="0" err="1" smtClean="0"/>
              <a:t>Туплам</a:t>
            </a:r>
            <a:endParaRPr lang="ru-RU" sz="1800" dirty="0"/>
          </a:p>
          <a:p>
            <a:pPr lvl="0"/>
            <a:r>
              <a:rPr lang="ru-RU" sz="1800" dirty="0" smtClean="0"/>
              <a:t>-Массив</a:t>
            </a:r>
            <a:endParaRPr lang="ru-RU" sz="1800" dirty="0"/>
          </a:p>
          <a:p>
            <a:pPr lvl="0"/>
            <a:r>
              <a:rPr lang="ru-RU" sz="1800" dirty="0" smtClean="0"/>
              <a:t>-</a:t>
            </a:r>
            <a:r>
              <a:rPr lang="ru-RU" sz="1800" dirty="0" err="1" smtClean="0"/>
              <a:t>Ёзув</a:t>
            </a:r>
            <a:endParaRPr lang="ru-RU" sz="1800" dirty="0"/>
          </a:p>
          <a:p>
            <a:pPr lvl="0"/>
            <a:r>
              <a:rPr lang="ru-RU" sz="1800" dirty="0" smtClean="0"/>
              <a:t>-Файл</a:t>
            </a:r>
            <a:endParaRPr lang="ru-RU" sz="1800" dirty="0"/>
          </a:p>
          <a:p>
            <a:pPr lvl="0"/>
            <a:r>
              <a:rPr lang="ru-RU" sz="1800" dirty="0" smtClean="0"/>
              <a:t>-Класс</a:t>
            </a:r>
            <a:endParaRPr lang="ru-RU" sz="1800" dirty="0"/>
          </a:p>
          <a:p>
            <a:pPr lvl="0"/>
            <a:r>
              <a:rPr lang="ru-RU" sz="1800" dirty="0" smtClean="0"/>
              <a:t>-Интерфейс</a:t>
            </a:r>
          </a:p>
          <a:p>
            <a:pPr lvl="0"/>
            <a:r>
              <a:rPr lang="ru-RU" sz="1800" dirty="0" smtClean="0"/>
              <a:t> -</a:t>
            </a:r>
            <a:r>
              <a:rPr lang="ru-RU" sz="1800" dirty="0" err="1" smtClean="0"/>
              <a:t>Курсатгичли</a:t>
            </a:r>
            <a:endParaRPr lang="ru-RU" sz="1800" dirty="0"/>
          </a:p>
          <a:p>
            <a:pPr lvl="0"/>
            <a:r>
              <a:rPr lang="ru-RU" sz="1800" dirty="0" err="1"/>
              <a:t>Процедурали</a:t>
            </a:r>
            <a:endParaRPr lang="ru-RU" sz="1800" dirty="0"/>
          </a:p>
          <a:p>
            <a:pPr lvl="0"/>
            <a:r>
              <a:rPr lang="en-US" sz="1800" dirty="0" smtClean="0"/>
              <a:t>Variant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74766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764704"/>
            <a:ext cx="7772400" cy="5590856"/>
          </a:xfrm>
        </p:spPr>
        <p:txBody>
          <a:bodyPr>
            <a:noAutofit/>
          </a:bodyPr>
          <a:lstStyle/>
          <a:p>
            <a:r>
              <a:rPr lang="ru-RU" sz="2600" dirty="0" err="1"/>
              <a:t>Оддий</a:t>
            </a:r>
            <a:r>
              <a:rPr lang="ru-RU" sz="2600" dirty="0"/>
              <a:t> </a:t>
            </a:r>
            <a:r>
              <a:rPr lang="ru-RU" sz="2600" dirty="0" err="1"/>
              <a:t>турларга</a:t>
            </a:r>
            <a:r>
              <a:rPr lang="ru-RU" sz="2600" dirty="0"/>
              <a:t> </a:t>
            </a:r>
            <a:r>
              <a:rPr lang="ru-RU" sz="2600" dirty="0" err="1"/>
              <a:t>тартиблашган</a:t>
            </a:r>
            <a:r>
              <a:rPr lang="ru-RU" sz="2600" dirty="0"/>
              <a:t> </a:t>
            </a:r>
            <a:r>
              <a:rPr lang="ru-RU" sz="2600" dirty="0" err="1"/>
              <a:t>ва</a:t>
            </a:r>
            <a:r>
              <a:rPr lang="ru-RU" sz="2600" dirty="0"/>
              <a:t> </a:t>
            </a:r>
            <a:r>
              <a:rPr lang="ru-RU" sz="2600" dirty="0" err="1"/>
              <a:t>хдкикий</a:t>
            </a:r>
            <a:r>
              <a:rPr lang="ru-RU" sz="2600" dirty="0"/>
              <a:t> </a:t>
            </a:r>
            <a:r>
              <a:rPr lang="ru-RU" sz="2600" dirty="0" err="1"/>
              <a:t>турлар</a:t>
            </a:r>
            <a:r>
              <a:rPr lang="ru-RU" sz="2600" dirty="0"/>
              <a:t> </a:t>
            </a:r>
            <a:r>
              <a:rPr lang="ru-RU" sz="2600" dirty="0" err="1"/>
              <a:t>киради</a:t>
            </a:r>
            <a:r>
              <a:rPr lang="ru-RU" sz="2600" dirty="0"/>
              <a:t>. </a:t>
            </a:r>
            <a:r>
              <a:rPr lang="ru-RU" sz="2600" dirty="0" err="1"/>
              <a:t>Тартиблашган</a:t>
            </a:r>
            <a:r>
              <a:rPr lang="ru-RU" sz="2600" dirty="0"/>
              <a:t> </a:t>
            </a:r>
            <a:r>
              <a:rPr lang="ru-RU" sz="2600" dirty="0" err="1"/>
              <a:t>турлар</a:t>
            </a:r>
            <a:r>
              <a:rPr lang="ru-RU" sz="2600" dirty="0"/>
              <a:t> шу </a:t>
            </a:r>
            <a:r>
              <a:rPr lang="ru-RU" sz="2600" dirty="0" err="1"/>
              <a:t>билан</a:t>
            </a:r>
            <a:r>
              <a:rPr lang="ru-RU" sz="2600" dirty="0"/>
              <a:t> </a:t>
            </a:r>
            <a:r>
              <a:rPr lang="ru-RU" sz="2600" dirty="0" err="1"/>
              <a:t>характерланадики</a:t>
            </a:r>
            <a:r>
              <a:rPr lang="ru-RU" sz="2600" dirty="0"/>
              <a:t> </a:t>
            </a:r>
            <a:r>
              <a:rPr lang="ru-RU" sz="2600" dirty="0" err="1"/>
              <a:t>унинг</a:t>
            </a:r>
            <a:r>
              <a:rPr lang="ru-RU" sz="2600" dirty="0"/>
              <a:t> </a:t>
            </a:r>
            <a:r>
              <a:rPr lang="ru-RU" sz="2600" dirty="0" err="1"/>
              <a:t>хдр</a:t>
            </a:r>
            <a:r>
              <a:rPr lang="ru-RU" sz="2600" dirty="0"/>
              <a:t> </a:t>
            </a:r>
            <a:r>
              <a:rPr lang="ru-RU" sz="2600" dirty="0" err="1"/>
              <a:t>бир</a:t>
            </a:r>
            <a:r>
              <a:rPr lang="ru-RU" sz="2600" dirty="0"/>
              <a:t> </a:t>
            </a:r>
            <a:r>
              <a:rPr lang="ru-RU" sz="2600" dirty="0" err="1"/>
              <a:t>киймати</a:t>
            </a:r>
            <a:r>
              <a:rPr lang="ru-RU" sz="2600" dirty="0"/>
              <a:t> </a:t>
            </a:r>
            <a:r>
              <a:rPr lang="ru-RU" sz="2600" dirty="0" err="1"/>
              <a:t>узининг</a:t>
            </a:r>
            <a:r>
              <a:rPr lang="ru-RU" sz="2600" dirty="0"/>
              <a:t> </a:t>
            </a:r>
            <a:r>
              <a:rPr lang="ru-RU" sz="2600" dirty="0" err="1"/>
              <a:t>тартибланган</a:t>
            </a:r>
            <a:r>
              <a:rPr lang="ru-RU" sz="2600" dirty="0"/>
              <a:t> </a:t>
            </a:r>
            <a:r>
              <a:rPr lang="ru-RU" sz="2600" dirty="0" err="1"/>
              <a:t>номерига</a:t>
            </a:r>
            <a:r>
              <a:rPr lang="ru-RU" sz="2600" dirty="0"/>
              <a:t> </a:t>
            </a:r>
            <a:r>
              <a:rPr lang="ru-RU" sz="2600" dirty="0" err="1"/>
              <a:t>эга</a:t>
            </a:r>
            <a:r>
              <a:rPr lang="ru-RU" sz="2600" dirty="0"/>
              <a:t>. </a:t>
            </a:r>
            <a:r>
              <a:rPr lang="ru-RU" sz="2600" dirty="0" err="1"/>
              <a:t>Хдкикий</a:t>
            </a:r>
            <a:r>
              <a:rPr lang="ru-RU" sz="2600" dirty="0"/>
              <a:t> тур </a:t>
            </a:r>
            <a:r>
              <a:rPr lang="ru-RU" sz="2600" dirty="0" err="1"/>
              <a:t>кийматлари</a:t>
            </a:r>
            <a:r>
              <a:rPr lang="ru-RU" sz="2600" dirty="0"/>
              <a:t> </a:t>
            </a:r>
            <a:r>
              <a:rPr lang="ru-RU" sz="2600" dirty="0" err="1"/>
              <a:t>каср</a:t>
            </a:r>
            <a:r>
              <a:rPr lang="ru-RU" sz="2600" dirty="0"/>
              <a:t> </a:t>
            </a:r>
            <a:r>
              <a:rPr lang="ru-RU" sz="2600" dirty="0" err="1"/>
              <a:t>кисмидан</a:t>
            </a:r>
            <a:r>
              <a:rPr lang="ru-RU" sz="2600" dirty="0"/>
              <a:t> </a:t>
            </a:r>
            <a:r>
              <a:rPr lang="ru-RU" sz="2600" dirty="0" err="1"/>
              <a:t>иборат</a:t>
            </a:r>
            <a:r>
              <a:rPr lang="ru-RU" sz="2600" dirty="0"/>
              <a:t> </a:t>
            </a:r>
            <a:r>
              <a:rPr lang="ru-RU" sz="2600" dirty="0" err="1"/>
              <a:t>булган</a:t>
            </a:r>
            <a:r>
              <a:rPr lang="ru-RU" sz="2600" dirty="0"/>
              <a:t> </a:t>
            </a:r>
            <a:r>
              <a:rPr lang="ru-RU" sz="2600" dirty="0" err="1"/>
              <a:t>сонлардан</a:t>
            </a:r>
            <a:r>
              <a:rPr lang="ru-RU" sz="2600" dirty="0"/>
              <a:t> </a:t>
            </a:r>
            <a:r>
              <a:rPr lang="ru-RU" sz="2600" dirty="0" err="1"/>
              <a:t>иборатдир</a:t>
            </a:r>
            <a:r>
              <a:rPr lang="ru-RU" sz="2600" dirty="0"/>
              <a:t>.</a:t>
            </a:r>
          </a:p>
          <a:p>
            <a:r>
              <a:rPr lang="ru-RU" sz="2600" dirty="0" err="1"/>
              <a:t>Тартиблашган</a:t>
            </a:r>
            <a:r>
              <a:rPr lang="ru-RU" sz="2600" dirty="0"/>
              <a:t> </a:t>
            </a:r>
            <a:r>
              <a:rPr lang="ru-RU" sz="2600" dirty="0" err="1"/>
              <a:t>турларга</a:t>
            </a:r>
            <a:r>
              <a:rPr lang="ru-RU" sz="2600" dirty="0"/>
              <a:t> </a:t>
            </a:r>
            <a:r>
              <a:rPr lang="ru-RU" sz="2600" dirty="0" err="1"/>
              <a:t>бутун</a:t>
            </a:r>
            <a:r>
              <a:rPr lang="ru-RU" sz="2600" dirty="0"/>
              <a:t>, </a:t>
            </a:r>
            <a:r>
              <a:rPr lang="ru-RU" sz="2600" dirty="0" err="1"/>
              <a:t>белгили</a:t>
            </a:r>
            <a:r>
              <a:rPr lang="ru-RU" sz="2600" dirty="0"/>
              <a:t>, </a:t>
            </a:r>
            <a:r>
              <a:rPr lang="ru-RU" sz="2600" dirty="0" err="1"/>
              <a:t>мантикий</a:t>
            </a:r>
            <a:r>
              <a:rPr lang="ru-RU" sz="2600" dirty="0"/>
              <a:t>, </a:t>
            </a:r>
            <a:r>
              <a:rPr lang="ru-RU" sz="2600" dirty="0" err="1"/>
              <a:t>санокли</a:t>
            </a:r>
            <a:r>
              <a:rPr lang="ru-RU" sz="2600" dirty="0"/>
              <a:t> </a:t>
            </a:r>
            <a:r>
              <a:rPr lang="ru-RU" sz="2600" dirty="0" err="1"/>
              <a:t>ва</a:t>
            </a:r>
            <a:r>
              <a:rPr lang="ru-RU" sz="2600" dirty="0"/>
              <a:t> </a:t>
            </a:r>
            <a:r>
              <a:rPr lang="ru-RU" sz="2600" dirty="0" err="1"/>
              <a:t>чегараланган</a:t>
            </a:r>
            <a:r>
              <a:rPr lang="ru-RU" sz="2600" dirty="0"/>
              <a:t> </a:t>
            </a:r>
            <a:r>
              <a:rPr lang="ru-RU" sz="2600" dirty="0" err="1"/>
              <a:t>турлар</a:t>
            </a:r>
            <a:r>
              <a:rPr lang="ru-RU" sz="2600" dirty="0"/>
              <a:t> </a:t>
            </a:r>
            <a:r>
              <a:rPr lang="ru-RU" sz="2600" dirty="0" err="1"/>
              <a:t>киради</a:t>
            </a:r>
            <a:r>
              <a:rPr lang="ru-RU" sz="2600" dirty="0"/>
              <a:t>.</a:t>
            </a:r>
          </a:p>
          <a:p>
            <a:r>
              <a:rPr lang="ru-RU" sz="2600" b="1" dirty="0" err="1"/>
              <a:t>Бутун</a:t>
            </a:r>
            <a:r>
              <a:rPr lang="ru-RU" sz="2600" b="1" dirty="0"/>
              <a:t> </a:t>
            </a:r>
            <a:r>
              <a:rPr lang="ru-RU" sz="2600" b="1" dirty="0" err="1"/>
              <a:t>турлар</a:t>
            </a:r>
            <a:r>
              <a:rPr lang="ru-RU" sz="2600" dirty="0"/>
              <a:t>. </a:t>
            </a:r>
            <a:r>
              <a:rPr lang="ru-RU" sz="2600" dirty="0" err="1"/>
              <a:t>Бутун</a:t>
            </a:r>
            <a:r>
              <a:rPr lang="ru-RU" sz="2600" dirty="0"/>
              <a:t> </a:t>
            </a:r>
            <a:r>
              <a:rPr lang="ru-RU" sz="2600" dirty="0" err="1"/>
              <a:t>турлар</a:t>
            </a:r>
            <a:r>
              <a:rPr lang="ru-RU" sz="2600" dirty="0"/>
              <a:t> </a:t>
            </a:r>
            <a:r>
              <a:rPr lang="ru-RU" sz="2600" dirty="0" err="1"/>
              <a:t>бутун</a:t>
            </a:r>
            <a:r>
              <a:rPr lang="ru-RU" sz="2600" dirty="0"/>
              <a:t> </a:t>
            </a:r>
            <a:r>
              <a:rPr lang="ru-RU" sz="2600" dirty="0" err="1"/>
              <a:t>сонларни</a:t>
            </a:r>
            <a:r>
              <a:rPr lang="ru-RU" sz="2600" dirty="0"/>
              <a:t> </a:t>
            </a:r>
            <a:r>
              <a:rPr lang="ru-RU" sz="2600" dirty="0" err="1"/>
              <a:t>тасвирлаш</a:t>
            </a:r>
            <a:r>
              <a:rPr lang="ru-RU" sz="2600" dirty="0"/>
              <a:t> </a:t>
            </a:r>
            <a:r>
              <a:rPr lang="ru-RU" sz="2600" dirty="0" err="1"/>
              <a:t>учун</a:t>
            </a:r>
            <a:r>
              <a:rPr lang="ru-RU" sz="2600" dirty="0"/>
              <a:t> </a:t>
            </a:r>
            <a:r>
              <a:rPr lang="ru-RU" sz="2600" dirty="0" err="1"/>
              <a:t>ишлатилади</a:t>
            </a:r>
            <a:r>
              <a:rPr lang="ru-RU" sz="2600" dirty="0"/>
              <a:t>. </a:t>
            </a:r>
            <a:r>
              <a:rPr lang="ru-RU" sz="2600" dirty="0" err="1"/>
              <a:t>Жадвалда</a:t>
            </a:r>
            <a:r>
              <a:rPr lang="ru-RU" sz="2600" dirty="0"/>
              <a:t> </a:t>
            </a:r>
            <a:r>
              <a:rPr lang="en-US" sz="2600" dirty="0"/>
              <a:t>Delphi </a:t>
            </a:r>
            <a:r>
              <a:rPr lang="ru-RU" sz="2600" dirty="0"/>
              <a:t>7 да </a:t>
            </a:r>
            <a:r>
              <a:rPr lang="ru-RU" sz="2600" dirty="0" err="1"/>
              <a:t>ишлатиладиган</a:t>
            </a:r>
            <a:r>
              <a:rPr lang="ru-RU" sz="2600" dirty="0"/>
              <a:t> </a:t>
            </a:r>
            <a:r>
              <a:rPr lang="ru-RU" sz="2600" dirty="0" err="1"/>
              <a:t>бутун</a:t>
            </a:r>
            <a:r>
              <a:rPr lang="ru-RU" sz="2600" dirty="0"/>
              <a:t> </a:t>
            </a:r>
            <a:r>
              <a:rPr lang="ru-RU" sz="2600" dirty="0" err="1"/>
              <a:t>турлар</a:t>
            </a:r>
            <a:r>
              <a:rPr lang="ru-RU" sz="2600" dirty="0"/>
              <a:t> </a:t>
            </a:r>
            <a:r>
              <a:rPr lang="ru-RU" sz="2600" dirty="0" err="1"/>
              <a:t>руйхати</a:t>
            </a:r>
            <a:r>
              <a:rPr lang="ru-RU" sz="2600" dirty="0"/>
              <a:t> </a:t>
            </a:r>
            <a:r>
              <a:rPr lang="ru-RU" sz="2600" dirty="0" err="1"/>
              <a:t>келтирилган</a:t>
            </a:r>
            <a:r>
              <a:rPr lang="ru-RU" sz="2600" dirty="0"/>
              <a:t>.</a:t>
            </a: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6508089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5860963"/>
              </p:ext>
            </p:extLst>
          </p:nvPr>
        </p:nvGraphicFramePr>
        <p:xfrm>
          <a:off x="899592" y="692696"/>
          <a:ext cx="7772400" cy="5184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3960440"/>
                <a:gridCol w="2155776"/>
              </a:tblGrid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Тур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Узгариш диапазони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139700"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Улчам (байтда)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Integer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-2147483648..2147483647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Cardinal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0..4294967295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Shjrtint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-128..127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Smallint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-32768..32767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Longint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-2147483648..2147483647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Int64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-2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63</a:t>
                      </a: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..2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63</a:t>
                      </a: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Byte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0..255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Word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0..65535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51845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LongWord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0..4294967295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4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4014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err="1"/>
              <a:t>Х,акиций</a:t>
            </a:r>
            <a:r>
              <a:rPr lang="ru-RU" sz="2000" b="1" dirty="0"/>
              <a:t> </a:t>
            </a:r>
            <a:r>
              <a:rPr lang="ru-RU" sz="2000" b="1" dirty="0" err="1"/>
              <a:t>турлар</a:t>
            </a:r>
            <a:r>
              <a:rPr lang="ru-RU" sz="2000" dirty="0"/>
              <a:t>. </a:t>
            </a:r>
            <a:r>
              <a:rPr lang="ru-RU" sz="2000" dirty="0" err="1"/>
              <a:t>Хдкикий</a:t>
            </a:r>
            <a:r>
              <a:rPr lang="ru-RU" sz="2000" dirty="0"/>
              <a:t> </a:t>
            </a:r>
            <a:r>
              <a:rPr lang="ru-RU" sz="2000" dirty="0" err="1"/>
              <a:t>турлар</a:t>
            </a:r>
            <a:r>
              <a:rPr lang="ru-RU" sz="2000" dirty="0"/>
              <a:t> </a:t>
            </a:r>
            <a:r>
              <a:rPr lang="ru-RU" sz="2000" dirty="0" err="1"/>
              <a:t>хдкикий</a:t>
            </a:r>
            <a:r>
              <a:rPr lang="ru-RU" sz="2000" dirty="0"/>
              <a:t> </a:t>
            </a:r>
            <a:r>
              <a:rPr lang="ru-RU" sz="2000" dirty="0" err="1"/>
              <a:t>сонларни</a:t>
            </a:r>
            <a:r>
              <a:rPr lang="ru-RU" sz="2000" dirty="0"/>
              <a:t> </a:t>
            </a:r>
            <a:r>
              <a:rPr lang="ru-RU" sz="2000" dirty="0" err="1"/>
              <a:t>тасвирлаш</a:t>
            </a:r>
            <a:r>
              <a:rPr lang="ru-RU" sz="2000" dirty="0"/>
              <a:t> </a:t>
            </a:r>
            <a:r>
              <a:rPr lang="ru-RU" sz="2000" dirty="0" err="1"/>
              <a:t>учун</a:t>
            </a:r>
            <a:r>
              <a:rPr lang="ru-RU" sz="2000" dirty="0"/>
              <a:t> </a:t>
            </a:r>
            <a:r>
              <a:rPr lang="ru-RU" sz="2000" dirty="0" err="1"/>
              <a:t>ишлатилади</a:t>
            </a:r>
            <a:r>
              <a:rPr lang="ru-RU" sz="2000" dirty="0"/>
              <a:t>. </a:t>
            </a:r>
            <a:r>
              <a:rPr lang="ru-RU" sz="2000" dirty="0" err="1"/>
              <a:t>Жадвалда</a:t>
            </a:r>
            <a:r>
              <a:rPr lang="ru-RU" sz="2000" dirty="0"/>
              <a:t> </a:t>
            </a:r>
            <a:r>
              <a:rPr lang="en-US" sz="2000" dirty="0"/>
              <a:t>Delphi </a:t>
            </a:r>
            <a:r>
              <a:rPr lang="ru-RU" sz="2000" dirty="0"/>
              <a:t>7 да </a:t>
            </a:r>
            <a:r>
              <a:rPr lang="ru-RU" sz="2000" dirty="0" err="1"/>
              <a:t>ишлатиладиган</a:t>
            </a:r>
            <a:r>
              <a:rPr lang="ru-RU" sz="2000" dirty="0"/>
              <a:t> </a:t>
            </a:r>
            <a:r>
              <a:rPr lang="ru-RU" sz="2000" dirty="0" err="1"/>
              <a:t>хдкикий</a:t>
            </a:r>
            <a:r>
              <a:rPr lang="ru-RU" sz="2000" dirty="0"/>
              <a:t> </a:t>
            </a:r>
            <a:r>
              <a:rPr lang="ru-RU" sz="2000" dirty="0" err="1"/>
              <a:t>турлар</a:t>
            </a:r>
            <a:r>
              <a:rPr lang="ru-RU" sz="2000" dirty="0"/>
              <a:t> </a:t>
            </a:r>
            <a:r>
              <a:rPr lang="ru-RU" sz="2000" dirty="0" err="1"/>
              <a:t>руйхати</a:t>
            </a:r>
            <a:r>
              <a:rPr lang="ru-RU" sz="2000" dirty="0"/>
              <a:t> </a:t>
            </a:r>
            <a:r>
              <a:rPr lang="ru-RU" sz="2000" dirty="0" err="1"/>
              <a:t>келтирилган</a:t>
            </a:r>
            <a:r>
              <a:rPr lang="ru-RU" sz="2000" dirty="0"/>
              <a:t>.</a:t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4879462"/>
              </p:ext>
            </p:extLst>
          </p:nvPr>
        </p:nvGraphicFramePr>
        <p:xfrm>
          <a:off x="914400" y="1784350"/>
          <a:ext cx="7772400" cy="4236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9408"/>
                <a:gridCol w="3672408"/>
                <a:gridCol w="2170584"/>
              </a:tblGrid>
              <a:tr h="60527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 baseline="30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Т</a:t>
                      </a:r>
                      <a:r>
                        <a:rPr lang="en-US" sz="14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ур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Узгриш диапазони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139700"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Улчам (байтда)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0527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Real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5.0*10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-324</a:t>
                      </a: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..1.7*10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308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0527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Real48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2.9* 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-39</a:t>
                      </a: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..1.7*10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38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6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0527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Single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1.5*10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-45</a:t>
                      </a: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..3.4*10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38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0527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Double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5.0*10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-324</a:t>
                      </a: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..1.7*10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308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0527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Extended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3.6*10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-4951</a:t>
                      </a: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..1.1*10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4932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10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0527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Comp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-2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63</a:t>
                      </a: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+1..2</a:t>
                      </a:r>
                      <a:r>
                        <a:rPr lang="en-US" sz="1400" b="0" i="0" u="none" strike="noStrike" spc="0" baseline="30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63</a:t>
                      </a:r>
                      <a:r>
                        <a:rPr lang="en-US" sz="14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-1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8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1848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err="1"/>
              <a:t>Белгили</a:t>
            </a:r>
            <a:r>
              <a:rPr lang="ru-RU" sz="2000" b="1" dirty="0"/>
              <a:t> </a:t>
            </a:r>
            <a:r>
              <a:rPr lang="ru-RU" sz="2000" b="1" dirty="0" err="1"/>
              <a:t>турлар</a:t>
            </a:r>
            <a:r>
              <a:rPr lang="ru-RU" sz="2000" dirty="0"/>
              <a:t>. </a:t>
            </a:r>
            <a:r>
              <a:rPr lang="ru-RU" sz="2000" dirty="0" err="1"/>
              <a:t>Маълумотларнинг</a:t>
            </a:r>
            <a:r>
              <a:rPr lang="ru-RU" sz="2000" dirty="0"/>
              <a:t> </a:t>
            </a:r>
            <a:r>
              <a:rPr lang="ru-RU" sz="2000" dirty="0" err="1"/>
              <a:t>белгили</a:t>
            </a:r>
            <a:r>
              <a:rPr lang="ru-RU" sz="2000" dirty="0"/>
              <a:t> </a:t>
            </a:r>
            <a:r>
              <a:rPr lang="ru-RU" sz="2000" dirty="0" err="1"/>
              <a:t>турлари</a:t>
            </a:r>
            <a:r>
              <a:rPr lang="ru-RU" sz="2000" dirty="0"/>
              <a:t> </a:t>
            </a:r>
            <a:r>
              <a:rPr lang="ru-RU" sz="2000" dirty="0" err="1"/>
              <a:t>факат</a:t>
            </a:r>
            <a:r>
              <a:rPr lang="ru-RU" sz="2000" dirty="0"/>
              <a:t> </a:t>
            </a:r>
            <a:r>
              <a:rPr lang="ru-RU" sz="2000" dirty="0" err="1"/>
              <a:t>битта</a:t>
            </a:r>
            <a:r>
              <a:rPr lang="ru-RU" sz="2000" dirty="0"/>
              <a:t> </a:t>
            </a:r>
            <a:r>
              <a:rPr lang="ru-RU" sz="2000" dirty="0" err="1"/>
              <a:t>белгини</a:t>
            </a:r>
            <a:r>
              <a:rPr lang="ru-RU" sz="2000" dirty="0"/>
              <a:t> </a:t>
            </a:r>
            <a:r>
              <a:rPr lang="ru-RU" sz="2000" dirty="0" err="1"/>
              <a:t>саклаш</a:t>
            </a:r>
            <a:r>
              <a:rPr lang="ru-RU" sz="2000" dirty="0"/>
              <a:t> </a:t>
            </a:r>
            <a:r>
              <a:rPr lang="ru-RU" sz="2000" dirty="0" err="1"/>
              <a:t>учун</a:t>
            </a:r>
            <a:r>
              <a:rPr lang="ru-RU" sz="2000" dirty="0"/>
              <a:t> </a:t>
            </a:r>
            <a:r>
              <a:rPr lang="ru-RU" sz="2000" dirty="0" err="1"/>
              <a:t>хизмат</a:t>
            </a:r>
            <a:r>
              <a:rPr lang="ru-RU" sz="2000" dirty="0"/>
              <a:t> </a:t>
            </a:r>
            <a:r>
              <a:rPr lang="ru-RU" sz="2000" dirty="0" err="1"/>
              <a:t>килади</a:t>
            </a:r>
            <a:r>
              <a:rPr lang="ru-RU" sz="2000" dirty="0"/>
              <a:t>. </a:t>
            </a:r>
            <a:r>
              <a:rPr lang="ru-RU" sz="2000" dirty="0" err="1"/>
              <a:t>Жадвалда</a:t>
            </a:r>
            <a:r>
              <a:rPr lang="ru-RU" sz="2000" dirty="0"/>
              <a:t> </a:t>
            </a:r>
            <a:r>
              <a:rPr lang="en-US" sz="2000" dirty="0"/>
              <a:t>Delphi </a:t>
            </a:r>
            <a:r>
              <a:rPr lang="ru-RU" sz="2000" dirty="0"/>
              <a:t>7 да </a:t>
            </a:r>
            <a:r>
              <a:rPr lang="ru-RU" sz="2000" dirty="0" err="1"/>
              <a:t>ишлатиладиган</a:t>
            </a:r>
            <a:r>
              <a:rPr lang="ru-RU" sz="2000" dirty="0"/>
              <a:t> </a:t>
            </a:r>
            <a:r>
              <a:rPr lang="ru-RU" sz="2000" dirty="0" err="1"/>
              <a:t>белгили</a:t>
            </a:r>
            <a:r>
              <a:rPr lang="ru-RU" sz="2000" dirty="0"/>
              <a:t> </a:t>
            </a:r>
            <a:r>
              <a:rPr lang="ru-RU" sz="2000" dirty="0" err="1"/>
              <a:t>турлар</a:t>
            </a:r>
            <a:r>
              <a:rPr lang="ru-RU" sz="2000" dirty="0"/>
              <a:t> </a:t>
            </a:r>
            <a:r>
              <a:rPr lang="ru-RU" sz="2000" dirty="0" err="1"/>
              <a:t>руйхати</a:t>
            </a:r>
            <a:r>
              <a:rPr lang="ru-RU" sz="2000" dirty="0"/>
              <a:t> </a:t>
            </a:r>
            <a:r>
              <a:rPr lang="ru-RU" sz="2000" dirty="0" err="1"/>
              <a:t>келтирилган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1583013"/>
              </p:ext>
            </p:extLst>
          </p:nvPr>
        </p:nvGraphicFramePr>
        <p:xfrm>
          <a:off x="914400" y="2288404"/>
          <a:ext cx="7772400" cy="3300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825209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u="none" strike="noStrike" spc="0" baseline="30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Т</a:t>
                      </a:r>
                      <a:r>
                        <a:rPr lang="en-US" sz="28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ур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139700"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Улчам (байтда)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825209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Char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1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825209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ANSChar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825209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WideChar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0469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/>
              <a:t>Мантилий </a:t>
            </a:r>
            <a:r>
              <a:rPr lang="ru-RU" sz="2000" b="1" dirty="0" err="1"/>
              <a:t>турлар</a:t>
            </a:r>
            <a:r>
              <a:rPr lang="ru-RU" sz="2000" dirty="0"/>
              <a:t>. Мантилий </a:t>
            </a:r>
            <a:r>
              <a:rPr lang="ru-RU" sz="2000" dirty="0" err="1"/>
              <a:t>турлар</a:t>
            </a:r>
            <a:r>
              <a:rPr lang="ru-RU" sz="2000" dirty="0"/>
              <a:t> чин (</a:t>
            </a:r>
            <a:r>
              <a:rPr lang="en-US" sz="2000" dirty="0"/>
              <a:t>True</a:t>
            </a:r>
            <a:r>
              <a:rPr lang="ru-RU" sz="2000" dirty="0"/>
              <a:t>) </a:t>
            </a:r>
            <a:r>
              <a:rPr lang="ru-RU" sz="2000" dirty="0" err="1"/>
              <a:t>ёки</a:t>
            </a:r>
            <a:r>
              <a:rPr lang="ru-RU" sz="2000" dirty="0"/>
              <a:t> </a:t>
            </a:r>
            <a:r>
              <a:rPr lang="ru-RU" sz="2000" dirty="0" err="1"/>
              <a:t>ёлFOн</a:t>
            </a:r>
            <a:r>
              <a:rPr lang="ru-RU" sz="2000" dirty="0"/>
              <a:t> (</a:t>
            </a:r>
            <a:r>
              <a:rPr lang="en-US" sz="2000" dirty="0"/>
              <a:t>False</a:t>
            </a:r>
            <a:r>
              <a:rPr lang="ru-RU" sz="2000" dirty="0"/>
              <a:t>) </a:t>
            </a:r>
            <a:r>
              <a:rPr lang="ru-RU" sz="2000" dirty="0" err="1"/>
              <a:t>кийматнинг</a:t>
            </a:r>
            <a:r>
              <a:rPr lang="ru-RU" sz="2000" dirty="0"/>
              <a:t> </a:t>
            </a:r>
            <a:r>
              <a:rPr lang="ru-RU" sz="2000" dirty="0" err="1"/>
              <a:t>бирини</a:t>
            </a:r>
            <a:r>
              <a:rPr lang="ru-RU" sz="2000" dirty="0"/>
              <a:t> кабул </a:t>
            </a:r>
            <a:r>
              <a:rPr lang="ru-RU" sz="2000" dirty="0" err="1"/>
              <a:t>килади</a:t>
            </a:r>
            <a:r>
              <a:rPr lang="ru-RU" sz="2000" dirty="0"/>
              <a:t>. </a:t>
            </a:r>
            <a:r>
              <a:rPr lang="ru-RU" sz="2000" dirty="0" err="1"/>
              <a:t>Жадвалда</a:t>
            </a:r>
            <a:r>
              <a:rPr lang="ru-RU" sz="2000" dirty="0"/>
              <a:t> </a:t>
            </a:r>
            <a:r>
              <a:rPr lang="en-US" sz="2000" dirty="0"/>
              <a:t>Delphi </a:t>
            </a:r>
            <a:r>
              <a:rPr lang="ru-RU" sz="2000" dirty="0"/>
              <a:t>7 да </a:t>
            </a:r>
            <a:r>
              <a:rPr lang="ru-RU" sz="2000" dirty="0" err="1"/>
              <a:t>ишлатиладиган</a:t>
            </a:r>
            <a:r>
              <a:rPr lang="ru-RU" sz="2000" dirty="0"/>
              <a:t> </a:t>
            </a:r>
            <a:r>
              <a:rPr lang="ru-RU" sz="2000" dirty="0" err="1"/>
              <a:t>мантикий</a:t>
            </a:r>
            <a:r>
              <a:rPr lang="ru-RU" sz="2000" dirty="0"/>
              <a:t> </a:t>
            </a:r>
            <a:r>
              <a:rPr lang="ru-RU" sz="2000" dirty="0" err="1"/>
              <a:t>турлар</a:t>
            </a:r>
            <a:r>
              <a:rPr lang="ru-RU" sz="2000" dirty="0"/>
              <a:t> </a:t>
            </a:r>
            <a:r>
              <a:rPr lang="ru-RU" sz="2000" dirty="0" err="1"/>
              <a:t>руйхати</a:t>
            </a:r>
            <a:r>
              <a:rPr lang="ru-RU" sz="2000" dirty="0"/>
              <a:t> </a:t>
            </a:r>
            <a:r>
              <a:rPr lang="ru-RU" sz="2000" dirty="0" err="1"/>
              <a:t>келтирилган</a:t>
            </a:r>
            <a:r>
              <a:rPr lang="ru-RU" sz="2000" dirty="0"/>
              <a:t>.</a:t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72752"/>
              </p:ext>
            </p:extLst>
          </p:nvPr>
        </p:nvGraphicFramePr>
        <p:xfrm>
          <a:off x="914400" y="2144389"/>
          <a:ext cx="7772400" cy="330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66016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 baseline="30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Т</a:t>
                      </a:r>
                      <a:r>
                        <a:rPr lang="en-US" sz="20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ур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139700"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Улчам (байтда)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6016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Boolean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1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6016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ByteBool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1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6016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WordBool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2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  <a:tr h="66016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LongBool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 Unicode MS"/>
                          <a:cs typeface="Times New Roman"/>
                        </a:rPr>
                        <a:t>4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0" marR="63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481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Дастурлаш</a:t>
            </a:r>
            <a:r>
              <a:rPr lang="ru-RU" dirty="0" smtClean="0"/>
              <a:t> </a:t>
            </a:r>
            <a:r>
              <a:rPr lang="ru-RU" dirty="0" err="1" smtClean="0"/>
              <a:t>тиллари</a:t>
            </a:r>
            <a:r>
              <a:rPr lang="ru-RU" dirty="0" smtClean="0"/>
              <a:t> </a:t>
            </a:r>
            <a:r>
              <a:rPr lang="ru-RU" dirty="0" err="1" smtClean="0"/>
              <a:t>хакида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200" dirty="0"/>
              <a:t>Компьютер </a:t>
            </a:r>
            <a:r>
              <a:rPr lang="ru-RU" sz="2200" dirty="0" err="1"/>
              <a:t>дунёсида</a:t>
            </a:r>
            <a:r>
              <a:rPr lang="ru-RU" sz="2200" dirty="0"/>
              <a:t> </a:t>
            </a:r>
            <a:r>
              <a:rPr lang="ru-RU" sz="2200" dirty="0" err="1"/>
              <a:t>куплаб</a:t>
            </a:r>
            <a:r>
              <a:rPr lang="ru-RU" sz="2200" dirty="0"/>
              <a:t> </a:t>
            </a:r>
            <a:r>
              <a:rPr lang="ru-RU" sz="2200" dirty="0" err="1"/>
              <a:t>дастурлаш</a:t>
            </a:r>
            <a:r>
              <a:rPr lang="ru-RU" sz="2200" dirty="0"/>
              <a:t> </a:t>
            </a:r>
            <a:r>
              <a:rPr lang="ru-RU" sz="2200" dirty="0" err="1"/>
              <a:t>тиллари</a:t>
            </a:r>
            <a:r>
              <a:rPr lang="ru-RU" sz="2200" dirty="0"/>
              <a:t> </a:t>
            </a:r>
            <a:r>
              <a:rPr lang="ru-RU" sz="2200" dirty="0" err="1"/>
              <a:t>мавжуд</a:t>
            </a:r>
            <a:r>
              <a:rPr lang="ru-RU" sz="2200" dirty="0"/>
              <a:t>. </a:t>
            </a:r>
            <a:r>
              <a:rPr lang="ru-RU" sz="2200" dirty="0" err="1"/>
              <a:t>Бир</a:t>
            </a:r>
            <a:r>
              <a:rPr lang="ru-RU" sz="2200" dirty="0"/>
              <a:t> хил </a:t>
            </a:r>
            <a:r>
              <a:rPr lang="ru-RU" sz="2200" dirty="0" err="1"/>
              <a:t>турдаги</a:t>
            </a:r>
            <a:r>
              <a:rPr lang="ru-RU" sz="2200" dirty="0"/>
              <a:t> </a:t>
            </a:r>
            <a:r>
              <a:rPr lang="ru-RU" sz="2200" dirty="0" err="1"/>
              <a:t>ишни</a:t>
            </a:r>
            <a:r>
              <a:rPr lang="ru-RU" sz="2200" dirty="0"/>
              <a:t> </a:t>
            </a:r>
            <a:r>
              <a:rPr lang="ru-RU" sz="2200" dirty="0" err="1"/>
              <a:t>бажарадиган</a:t>
            </a:r>
            <a:r>
              <a:rPr lang="ru-RU" sz="2200" dirty="0"/>
              <a:t> </a:t>
            </a:r>
            <a:r>
              <a:rPr lang="ru-RU" sz="2200" dirty="0" err="1"/>
              <a:t>дастурларни</a:t>
            </a:r>
            <a:r>
              <a:rPr lang="ru-RU" sz="2200" dirty="0"/>
              <a:t> </a:t>
            </a:r>
            <a:r>
              <a:rPr lang="en-US" sz="2200" dirty="0"/>
              <a:t>Basic</a:t>
            </a:r>
            <a:r>
              <a:rPr lang="ru-RU" sz="2200" dirty="0"/>
              <a:t>, </a:t>
            </a:r>
            <a:r>
              <a:rPr lang="en-US" sz="2200" dirty="0"/>
              <a:t>Pascal</a:t>
            </a:r>
            <a:r>
              <a:rPr lang="ru-RU" sz="2200" dirty="0"/>
              <a:t>, Си, </a:t>
            </a:r>
            <a:r>
              <a:rPr lang="ru-RU" sz="2200" dirty="0" err="1"/>
              <a:t>каби</a:t>
            </a:r>
            <a:r>
              <a:rPr lang="ru-RU" sz="2200" dirty="0"/>
              <a:t> </a:t>
            </a:r>
            <a:r>
              <a:rPr lang="ru-RU" sz="2200" dirty="0" err="1"/>
              <a:t>тилларда</a:t>
            </a:r>
            <a:r>
              <a:rPr lang="ru-RU" sz="2200" dirty="0"/>
              <a:t> </a:t>
            </a:r>
            <a:r>
              <a:rPr lang="ru-RU" sz="2200" dirty="0" err="1"/>
              <a:t>ёзиш</a:t>
            </a:r>
            <a:r>
              <a:rPr lang="ru-RU" sz="2200" dirty="0"/>
              <a:t> </a:t>
            </a:r>
            <a:r>
              <a:rPr lang="ru-RU" sz="2200" dirty="0" err="1"/>
              <a:t>мумкин</a:t>
            </a:r>
            <a:r>
              <a:rPr lang="ru-RU" sz="2200" dirty="0"/>
              <a:t>. </a:t>
            </a:r>
            <a:r>
              <a:rPr lang="ru-RU" sz="2200" dirty="0" err="1"/>
              <a:t>Лекин</a:t>
            </a:r>
            <a:r>
              <a:rPr lang="ru-RU" sz="2200" dirty="0"/>
              <a:t>, </a:t>
            </a:r>
            <a:r>
              <a:rPr lang="ru-RU" sz="2200" dirty="0" err="1"/>
              <a:t>кайси</a:t>
            </a:r>
            <a:r>
              <a:rPr lang="ru-RU" sz="2200" dirty="0"/>
              <a:t> </a:t>
            </a:r>
            <a:r>
              <a:rPr lang="ru-RU" sz="2200" dirty="0" err="1"/>
              <a:t>дастурлаш</a:t>
            </a:r>
            <a:r>
              <a:rPr lang="ru-RU" sz="2200" dirty="0"/>
              <a:t> тили </a:t>
            </a:r>
            <a:r>
              <a:rPr lang="ru-RU" sz="2200" dirty="0" err="1"/>
              <a:t>яхши</a:t>
            </a:r>
            <a:r>
              <a:rPr lang="ru-RU" sz="2200" dirty="0"/>
              <a:t>? </a:t>
            </a:r>
            <a:r>
              <a:rPr lang="ru-RU" sz="2200" dirty="0" err="1"/>
              <a:t>Бу</a:t>
            </a:r>
            <a:r>
              <a:rPr lang="ru-RU" sz="2200" dirty="0"/>
              <a:t> </a:t>
            </a:r>
            <a:r>
              <a:rPr lang="ru-RU" sz="2200" dirty="0" err="1"/>
              <a:t>саволга</a:t>
            </a:r>
            <a:r>
              <a:rPr lang="ru-RU" sz="2200" dirty="0"/>
              <a:t> </a:t>
            </a:r>
            <a:r>
              <a:rPr lang="ru-RU" sz="2200" dirty="0" err="1"/>
              <a:t>жавоб</a:t>
            </a:r>
            <a:r>
              <a:rPr lang="ru-RU" sz="2200" dirty="0"/>
              <a:t> </a:t>
            </a:r>
            <a:r>
              <a:rPr lang="ru-RU" sz="2200" dirty="0" err="1"/>
              <a:t>бериш</a:t>
            </a:r>
            <a:r>
              <a:rPr lang="ru-RU" sz="2200" dirty="0"/>
              <a:t> </a:t>
            </a:r>
            <a:r>
              <a:rPr lang="ru-RU" sz="2200" dirty="0" err="1"/>
              <a:t>оддий</a:t>
            </a:r>
            <a:r>
              <a:rPr lang="ru-RU" sz="2200" dirty="0"/>
              <a:t> </a:t>
            </a:r>
            <a:r>
              <a:rPr lang="ru-RU" sz="2200" dirty="0" err="1"/>
              <a:t>эмас</a:t>
            </a:r>
            <a:r>
              <a:rPr lang="ru-RU" sz="2200" dirty="0"/>
              <a:t>. Бирок </a:t>
            </a:r>
            <a:r>
              <a:rPr lang="ru-RU" sz="2200" dirty="0" err="1"/>
              <a:t>шуни</a:t>
            </a:r>
            <a:r>
              <a:rPr lang="ru-RU" sz="2200" dirty="0"/>
              <a:t> </a:t>
            </a:r>
            <a:r>
              <a:rPr lang="ru-RU" sz="2200" dirty="0" err="1"/>
              <a:t>ишонч</a:t>
            </a:r>
            <a:r>
              <a:rPr lang="ru-RU" sz="2200" dirty="0"/>
              <a:t> </a:t>
            </a:r>
            <a:r>
              <a:rPr lang="ru-RU" sz="2200" dirty="0" err="1"/>
              <a:t>билан</a:t>
            </a:r>
            <a:r>
              <a:rPr lang="ru-RU" sz="2200" dirty="0"/>
              <a:t> </a:t>
            </a:r>
            <a:r>
              <a:rPr lang="ru-RU" sz="2200" dirty="0" err="1"/>
              <a:t>айтиш</a:t>
            </a:r>
            <a:r>
              <a:rPr lang="ru-RU" sz="2200" dirty="0"/>
              <a:t> </a:t>
            </a:r>
            <a:r>
              <a:rPr lang="ru-RU" sz="2200" dirty="0" err="1"/>
              <a:t>мумкинки</a:t>
            </a:r>
            <a:r>
              <a:rPr lang="ru-RU" sz="2200" dirty="0"/>
              <a:t>, </a:t>
            </a:r>
            <a:r>
              <a:rPr lang="en-US" sz="2200" dirty="0"/>
              <a:t>Pascal </a:t>
            </a:r>
            <a:r>
              <a:rPr lang="ru-RU" sz="2200" dirty="0"/>
              <a:t>тили </a:t>
            </a:r>
            <a:r>
              <a:rPr lang="ru-RU" sz="2200" dirty="0" err="1"/>
              <a:t>бошка</a:t>
            </a:r>
            <a:r>
              <a:rPr lang="ru-RU" sz="2200" dirty="0"/>
              <a:t> </a:t>
            </a:r>
            <a:r>
              <a:rPr lang="ru-RU" sz="2200" dirty="0" err="1"/>
              <a:t>тилларга</a:t>
            </a:r>
            <a:r>
              <a:rPr lang="ru-RU" sz="2200" dirty="0"/>
              <a:t> Караганда </a:t>
            </a:r>
            <a:r>
              <a:rPr lang="ru-RU" sz="2200" dirty="0" err="1"/>
              <a:t>дастур</a:t>
            </a:r>
            <a:r>
              <a:rPr lang="ru-RU" sz="2200" dirty="0"/>
              <a:t> </a:t>
            </a:r>
            <a:r>
              <a:rPr lang="ru-RU" sz="2200" dirty="0" err="1"/>
              <a:t>тузишни</a:t>
            </a:r>
            <a:r>
              <a:rPr lang="ru-RU" sz="2200" dirty="0"/>
              <a:t> </a:t>
            </a:r>
            <a:r>
              <a:rPr lang="ru-RU" sz="2200" dirty="0" err="1"/>
              <a:t>урганиш</a:t>
            </a:r>
            <a:r>
              <a:rPr lang="ru-RU" sz="2200" dirty="0"/>
              <a:t> </a:t>
            </a:r>
            <a:r>
              <a:rPr lang="ru-RU" sz="2200" dirty="0" err="1"/>
              <a:t>учун</a:t>
            </a:r>
            <a:r>
              <a:rPr lang="ru-RU" sz="2200" dirty="0"/>
              <a:t> </a:t>
            </a:r>
            <a:r>
              <a:rPr lang="ru-RU" sz="2200" dirty="0" err="1"/>
              <a:t>анча</a:t>
            </a:r>
            <a:r>
              <a:rPr lang="ru-RU" sz="2200" dirty="0"/>
              <a:t> </a:t>
            </a:r>
            <a:r>
              <a:rPr lang="ru-RU" sz="2200" dirty="0" err="1"/>
              <a:t>кулай</a:t>
            </a:r>
            <a:r>
              <a:rPr lang="ru-RU" sz="2200" dirty="0"/>
              <a:t> </a:t>
            </a:r>
            <a:r>
              <a:rPr lang="ru-RU" sz="2200" dirty="0" err="1"/>
              <a:t>тил</a:t>
            </a:r>
            <a:r>
              <a:rPr lang="ru-RU" sz="2200" dirty="0"/>
              <a:t> </a:t>
            </a:r>
            <a:r>
              <a:rPr lang="ru-RU" sz="2200" dirty="0" err="1"/>
              <a:t>булиб</a:t>
            </a:r>
            <a:r>
              <a:rPr lang="ru-RU" sz="2200" dirty="0"/>
              <a:t> </a:t>
            </a:r>
            <a:r>
              <a:rPr lang="ru-RU" sz="2200" dirty="0" err="1"/>
              <a:t>уисобланади</a:t>
            </a:r>
            <a:r>
              <a:rPr lang="ru-RU" sz="2200" dirty="0"/>
              <a:t>.</a:t>
            </a:r>
          </a:p>
          <a:p>
            <a:r>
              <a:rPr lang="en-US" sz="2200" dirty="0"/>
              <a:t>Pascal </a:t>
            </a:r>
            <a:r>
              <a:rPr lang="ru-RU" sz="2200" dirty="0"/>
              <a:t>тили </a:t>
            </a:r>
            <a:r>
              <a:rPr lang="ru-RU" sz="2200" dirty="0" err="1"/>
              <a:t>Швецариялик</a:t>
            </a:r>
            <a:r>
              <a:rPr lang="ru-RU" sz="2200" dirty="0"/>
              <a:t> </a:t>
            </a:r>
            <a:r>
              <a:rPr lang="ru-RU" sz="2200" dirty="0" err="1"/>
              <a:t>олим</a:t>
            </a:r>
            <a:r>
              <a:rPr lang="ru-RU" sz="2200" dirty="0"/>
              <a:t> </a:t>
            </a:r>
            <a:r>
              <a:rPr lang="ru-RU" sz="2200" dirty="0" err="1"/>
              <a:t>Н.Вирт</a:t>
            </a:r>
            <a:r>
              <a:rPr lang="ru-RU" sz="2200" dirty="0"/>
              <a:t> </a:t>
            </a:r>
            <a:r>
              <a:rPr lang="ru-RU" sz="2200" dirty="0" err="1"/>
              <a:t>томонидан</a:t>
            </a:r>
            <a:r>
              <a:rPr lang="ru-RU" sz="2200" dirty="0"/>
              <a:t> </a:t>
            </a:r>
            <a:r>
              <a:rPr lang="ru-RU" sz="2200" dirty="0" err="1"/>
              <a:t>яратилиб</a:t>
            </a:r>
            <a:r>
              <a:rPr lang="ru-RU" sz="2200" dirty="0"/>
              <a:t>, </a:t>
            </a:r>
            <a:r>
              <a:rPr lang="ru-RU" sz="2200" dirty="0" err="1"/>
              <a:t>кейинчалик</a:t>
            </a:r>
            <a:r>
              <a:rPr lang="ru-RU" sz="2200" dirty="0"/>
              <a:t> </a:t>
            </a:r>
            <a:r>
              <a:rPr lang="en-US" sz="2200" dirty="0"/>
              <a:t>Borland </a:t>
            </a:r>
            <a:r>
              <a:rPr lang="ru-RU" sz="2200" dirty="0" err="1"/>
              <a:t>корпорацияси</a:t>
            </a:r>
            <a:r>
              <a:rPr lang="ru-RU" sz="2200" dirty="0"/>
              <a:t> </a:t>
            </a:r>
            <a:r>
              <a:rPr lang="ru-RU" sz="2200" dirty="0" err="1"/>
              <a:t>тамонидан</a:t>
            </a:r>
            <a:r>
              <a:rPr lang="ru-RU" sz="2200" dirty="0"/>
              <a:t> </a:t>
            </a:r>
            <a:r>
              <a:rPr lang="ru-RU" sz="2200" dirty="0" err="1"/>
              <a:t>ривжлантирилди</a:t>
            </a:r>
            <a:r>
              <a:rPr lang="ru-RU" sz="2200" dirty="0"/>
              <a:t>. </a:t>
            </a:r>
            <a:r>
              <a:rPr lang="ru-RU" sz="2200" dirty="0" err="1"/>
              <a:t>Бу</a:t>
            </a:r>
            <a:r>
              <a:rPr lang="ru-RU" sz="2200" dirty="0"/>
              <a:t> </a:t>
            </a:r>
            <a:r>
              <a:rPr lang="ru-RU" sz="2200" dirty="0" err="1"/>
              <a:t>тил</a:t>
            </a:r>
            <a:r>
              <a:rPr lang="ru-RU" sz="2200" dirty="0"/>
              <a:t> </a:t>
            </a:r>
            <a:r>
              <a:rPr lang="ru-RU" sz="2200" dirty="0" err="1"/>
              <a:t>ривжлантирилиб</a:t>
            </a:r>
            <a:r>
              <a:rPr lang="ru-RU" sz="2200" dirty="0"/>
              <a:t> </a:t>
            </a:r>
            <a:r>
              <a:rPr lang="en-US" sz="2200" dirty="0"/>
              <a:t>Turbo Pascal</a:t>
            </a:r>
            <a:r>
              <a:rPr lang="ru-RU" sz="2200" dirty="0"/>
              <a:t>, </a:t>
            </a:r>
            <a:r>
              <a:rPr lang="en-US" sz="2200" dirty="0"/>
              <a:t>Borland Pascal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кейинчалик</a:t>
            </a:r>
            <a:r>
              <a:rPr lang="ru-RU" sz="2200" dirty="0"/>
              <a:t> </a:t>
            </a:r>
            <a:r>
              <a:rPr lang="ru-RU" sz="2200" dirty="0" err="1"/>
              <a:t>эса</a:t>
            </a:r>
            <a:r>
              <a:rPr lang="ru-RU" sz="2200" dirty="0"/>
              <a:t> </a:t>
            </a:r>
            <a:r>
              <a:rPr lang="en-US" sz="2200" dirty="0"/>
              <a:t>Object Pascal </a:t>
            </a:r>
            <a:r>
              <a:rPr lang="ru-RU" sz="2200" dirty="0" err="1"/>
              <a:t>номини</a:t>
            </a:r>
            <a:r>
              <a:rPr lang="ru-RU" sz="2200" dirty="0"/>
              <a:t> </a:t>
            </a:r>
            <a:r>
              <a:rPr lang="ru-RU" sz="2200" dirty="0" err="1"/>
              <a:t>олди</a:t>
            </a:r>
            <a:r>
              <a:rPr lang="ru-RU" sz="2200" dirty="0"/>
              <a:t>. </a:t>
            </a:r>
            <a:r>
              <a:rPr lang="ru-RU" sz="2200" dirty="0" err="1"/>
              <a:t>Хозирги</a:t>
            </a:r>
            <a:r>
              <a:rPr lang="ru-RU" sz="2200" dirty="0"/>
              <a:t> </a:t>
            </a:r>
            <a:r>
              <a:rPr lang="ru-RU" sz="2200" dirty="0" err="1"/>
              <a:t>кунда</a:t>
            </a:r>
            <a:r>
              <a:rPr lang="ru-RU" sz="2200" dirty="0"/>
              <a:t> </a:t>
            </a:r>
            <a:r>
              <a:rPr lang="en-US" sz="2200" dirty="0"/>
              <a:t>Object Pascal </a:t>
            </a:r>
            <a:r>
              <a:rPr lang="ru-RU" sz="2200" dirty="0"/>
              <a:t>тили </a:t>
            </a:r>
            <a:r>
              <a:rPr lang="ru-RU" sz="2200" dirty="0" err="1"/>
              <a:t>асоси</a:t>
            </a:r>
            <a:r>
              <a:rPr lang="ru-RU" sz="2200" dirty="0"/>
              <a:t> </a:t>
            </a:r>
            <a:r>
              <a:rPr lang="ru-RU" sz="2200" dirty="0" err="1"/>
              <a:t>булган</a:t>
            </a:r>
            <a:r>
              <a:rPr lang="ru-RU" sz="2200" dirty="0"/>
              <a:t> </a:t>
            </a:r>
            <a:r>
              <a:rPr lang="en-US" sz="2200" dirty="0"/>
              <a:t>Windows </a:t>
            </a:r>
            <a:r>
              <a:rPr lang="ru-RU" sz="2200" dirty="0" err="1"/>
              <a:t>мууитида</a:t>
            </a:r>
            <a:r>
              <a:rPr lang="ru-RU" sz="2200" dirty="0"/>
              <a:t> </a:t>
            </a:r>
            <a:r>
              <a:rPr lang="ru-RU" sz="2200" dirty="0" err="1"/>
              <a:t>ишловчи</a:t>
            </a:r>
            <a:r>
              <a:rPr lang="ru-RU" sz="2200" dirty="0"/>
              <a:t> </a:t>
            </a:r>
            <a:r>
              <a:rPr lang="en-US" sz="2200" dirty="0"/>
              <a:t>Delphi </a:t>
            </a:r>
            <a:r>
              <a:rPr lang="ru-RU" sz="2200" dirty="0" err="1"/>
              <a:t>дастурий</a:t>
            </a:r>
            <a:r>
              <a:rPr lang="ru-RU" sz="2200" dirty="0"/>
              <a:t> </a:t>
            </a:r>
            <a:r>
              <a:rPr lang="ru-RU" sz="2200" dirty="0" err="1"/>
              <a:t>воситасида</a:t>
            </a:r>
            <a:r>
              <a:rPr lang="ru-RU" sz="2200" dirty="0"/>
              <a:t> </a:t>
            </a:r>
            <a:r>
              <a:rPr lang="ru-RU" sz="2200" dirty="0" err="1"/>
              <a:t>мураккаб</a:t>
            </a:r>
            <a:r>
              <a:rPr lang="ru-RU" sz="2200" dirty="0"/>
              <a:t> профессионал </a:t>
            </a:r>
            <a:r>
              <a:rPr lang="ru-RU" sz="2200" dirty="0" err="1"/>
              <a:t>дастурлар</a:t>
            </a:r>
            <a:r>
              <a:rPr lang="ru-RU" sz="2200" dirty="0"/>
              <a:t> </a:t>
            </a:r>
            <a:r>
              <a:rPr lang="ru-RU" sz="2200" dirty="0" err="1"/>
              <a:t>ишлаб</a:t>
            </a:r>
            <a:r>
              <a:rPr lang="ru-RU" sz="2200" dirty="0"/>
              <a:t> </a:t>
            </a:r>
            <a:r>
              <a:rPr lang="ru-RU" sz="2200" dirty="0" err="1"/>
              <a:t>чикилмокда</a:t>
            </a:r>
            <a:r>
              <a:rPr lang="ru-RU" sz="2200" dirty="0"/>
              <a:t>.</a:t>
            </a:r>
          </a:p>
          <a:p>
            <a:r>
              <a:rPr lang="ru-RU" sz="2200" dirty="0" err="1"/>
              <a:t>Компьютерда</a:t>
            </a:r>
            <a:r>
              <a:rPr lang="ru-RU" sz="2200" dirty="0"/>
              <a:t> </a:t>
            </a:r>
            <a:r>
              <a:rPr lang="ru-RU" sz="2200" dirty="0" err="1"/>
              <a:t>дастурлаш</a:t>
            </a:r>
            <a:r>
              <a:rPr lang="ru-RU" sz="2200" dirty="0"/>
              <a:t> </a:t>
            </a:r>
            <a:r>
              <a:rPr lang="ru-RU" sz="2200" dirty="0" err="1"/>
              <a:t>охирги</a:t>
            </a:r>
            <a:r>
              <a:rPr lang="ru-RU" sz="2200" dirty="0"/>
              <a:t> </a:t>
            </a:r>
            <a:r>
              <a:rPr lang="ru-RU" sz="2200" dirty="0" err="1"/>
              <a:t>йилларда</a:t>
            </a:r>
            <a:r>
              <a:rPr lang="ru-RU" sz="2200" dirty="0"/>
              <a:t> </a:t>
            </a:r>
            <a:r>
              <a:rPr lang="ru-RU" sz="2200" dirty="0" err="1"/>
              <a:t>жуда</a:t>
            </a:r>
            <a:r>
              <a:rPr lang="ru-RU" sz="2200" dirty="0"/>
              <a:t> тез </a:t>
            </a:r>
            <a:r>
              <a:rPr lang="ru-RU" sz="2200" dirty="0" err="1"/>
              <a:t>ривожланиб</a:t>
            </a:r>
            <a:r>
              <a:rPr lang="ru-RU" sz="2200" dirty="0"/>
              <a:t> </a:t>
            </a:r>
            <a:r>
              <a:rPr lang="ru-RU" sz="2200" dirty="0" err="1"/>
              <a:t>дастур</a:t>
            </a:r>
            <a:r>
              <a:rPr lang="ru-RU" sz="2200" dirty="0"/>
              <a:t> </a:t>
            </a:r>
            <a:r>
              <a:rPr lang="ru-RU" sz="2200" dirty="0" err="1"/>
              <a:t>тузушга</a:t>
            </a:r>
            <a:r>
              <a:rPr lang="ru-RU" sz="2200" dirty="0"/>
              <a:t> </a:t>
            </a:r>
            <a:r>
              <a:rPr lang="ru-RU" sz="2200" dirty="0" err="1"/>
              <a:t>кизикувчилар</a:t>
            </a:r>
            <a:r>
              <a:rPr lang="ru-RU" sz="2200" dirty="0"/>
              <a:t> сони </a:t>
            </a:r>
            <a:r>
              <a:rPr lang="ru-RU" sz="2200" dirty="0" err="1"/>
              <a:t>ошиб</a:t>
            </a:r>
            <a:r>
              <a:rPr lang="ru-RU" sz="2200" dirty="0"/>
              <a:t> </a:t>
            </a:r>
            <a:r>
              <a:rPr lang="ru-RU" sz="2200" dirty="0" err="1"/>
              <a:t>бормокда</a:t>
            </a:r>
            <a:r>
              <a:rPr lang="ru-RU" sz="2200" dirty="0"/>
              <a:t>. 10-15 </a:t>
            </a:r>
            <a:r>
              <a:rPr lang="ru-RU" sz="2200" dirty="0" err="1"/>
              <a:t>йил</a:t>
            </a:r>
            <a:r>
              <a:rPr lang="ru-RU" sz="2200" dirty="0"/>
              <a:t> </a:t>
            </a:r>
            <a:r>
              <a:rPr lang="ru-RU" sz="2200" dirty="0" err="1"/>
              <a:t>олдин</a:t>
            </a:r>
            <a:r>
              <a:rPr lang="ru-RU" sz="2200" dirty="0"/>
              <a:t> уз </a:t>
            </a:r>
            <a:r>
              <a:rPr lang="ru-RU" sz="2200" dirty="0" err="1"/>
              <a:t>дастурларини</a:t>
            </a:r>
            <a:r>
              <a:rPr lang="ru-RU" sz="2200" dirty="0"/>
              <a:t> </a:t>
            </a:r>
            <a:r>
              <a:rPr lang="en-US" sz="2200" dirty="0"/>
              <a:t>Windows </a:t>
            </a:r>
            <a:r>
              <a:rPr lang="ru-RU" sz="2200" dirty="0" err="1"/>
              <a:t>мууитида</a:t>
            </a:r>
            <a:r>
              <a:rPr lang="ru-RU" sz="2200" dirty="0"/>
              <a:t> </a:t>
            </a:r>
            <a:r>
              <a:rPr lang="ru-RU" sz="2200" dirty="0" err="1"/>
              <a:t>яратиш</a:t>
            </a:r>
            <a:r>
              <a:rPr lang="ru-RU" sz="2200" dirty="0"/>
              <a:t> </a:t>
            </a:r>
            <a:r>
              <a:rPr lang="ru-RU" sz="2200" dirty="0" err="1"/>
              <a:t>купгина</a:t>
            </a:r>
            <a:r>
              <a:rPr lang="ru-RU" sz="2200" dirty="0"/>
              <a:t> </a:t>
            </a:r>
            <a:r>
              <a:rPr lang="ru-RU" sz="2200" dirty="0" err="1"/>
              <a:t>дастурчиларнинг</a:t>
            </a:r>
            <a:r>
              <a:rPr lang="ru-RU" sz="2200" dirty="0"/>
              <a:t> </a:t>
            </a:r>
            <a:r>
              <a:rPr lang="ru-RU" sz="2200" dirty="0" err="1"/>
              <a:t>орзуси</a:t>
            </a:r>
            <a:r>
              <a:rPr lang="ru-RU" sz="2200" dirty="0"/>
              <a:t> </a:t>
            </a:r>
            <a:r>
              <a:rPr lang="ru-RU" sz="2200" dirty="0" err="1"/>
              <a:t>эди</a:t>
            </a:r>
            <a:r>
              <a:rPr lang="ru-RU" sz="2200" dirty="0"/>
              <a:t>. </a:t>
            </a:r>
            <a:r>
              <a:rPr lang="en-US" sz="2200" dirty="0"/>
              <a:t>Delphi </a:t>
            </a:r>
            <a:r>
              <a:rPr lang="ru-RU" sz="2200" dirty="0" err="1"/>
              <a:t>дастурлаш</a:t>
            </a:r>
            <a:r>
              <a:rPr lang="ru-RU" sz="2200" dirty="0"/>
              <a:t> </a:t>
            </a:r>
            <a:r>
              <a:rPr lang="ru-RU" sz="2200" dirty="0" err="1"/>
              <a:t>воситасининг</a:t>
            </a:r>
            <a:r>
              <a:rPr lang="ru-RU" sz="2200" dirty="0"/>
              <a:t> </a:t>
            </a:r>
            <a:r>
              <a:rPr lang="ru-RU" sz="2200" dirty="0" err="1"/>
              <a:t>яратилиши</a:t>
            </a:r>
            <a:r>
              <a:rPr lang="ru-RU" sz="2200" dirty="0"/>
              <a:t> </a:t>
            </a:r>
            <a:r>
              <a:rPr lang="ru-RU" sz="2200" dirty="0" err="1"/>
              <a:t>эса</a:t>
            </a:r>
            <a:r>
              <a:rPr lang="ru-RU" sz="2200" dirty="0"/>
              <a:t> </a:t>
            </a:r>
            <a:r>
              <a:rPr lang="ru-RU" sz="2200" dirty="0" err="1"/>
              <a:t>нафакат</a:t>
            </a:r>
            <a:r>
              <a:rPr lang="ru-RU" sz="2200" dirty="0"/>
              <a:t> профессионал </a:t>
            </a:r>
            <a:r>
              <a:rPr lang="ru-RU" sz="2200" dirty="0" err="1"/>
              <a:t>дастурчилар</a:t>
            </a:r>
            <a:r>
              <a:rPr lang="ru-RU" sz="2200" dirty="0"/>
              <a:t>, балки </a:t>
            </a:r>
            <a:r>
              <a:rPr lang="ru-RU" sz="2200" dirty="0" err="1"/>
              <a:t>оддий</a:t>
            </a:r>
            <a:r>
              <a:rPr lang="ru-RU" sz="2200" dirty="0"/>
              <a:t> </a:t>
            </a:r>
            <a:r>
              <a:rPr lang="ru-RU" sz="2200" dirty="0" err="1"/>
              <a:t>дастур</a:t>
            </a:r>
            <a:r>
              <a:rPr lang="ru-RU" sz="2200" dirty="0"/>
              <a:t> </a:t>
            </a:r>
            <a:r>
              <a:rPr lang="ru-RU" sz="2200" dirty="0" err="1"/>
              <a:t>тузувчилар</a:t>
            </a:r>
            <a:r>
              <a:rPr lang="ru-RU" sz="2200" dirty="0"/>
              <a:t> </a:t>
            </a:r>
            <a:r>
              <a:rPr lang="ru-RU" sz="2200" dirty="0" err="1"/>
              <a:t>учун</a:t>
            </a:r>
            <a:r>
              <a:rPr lang="ru-RU" sz="2200" dirty="0"/>
              <a:t> </a:t>
            </a:r>
            <a:r>
              <a:rPr lang="ru-RU" sz="2200" dirty="0" err="1"/>
              <a:t>уам</a:t>
            </a:r>
            <a:r>
              <a:rPr lang="ru-RU" sz="2200" dirty="0"/>
              <a:t> </a:t>
            </a:r>
            <a:r>
              <a:rPr lang="ru-RU" sz="2200" dirty="0" err="1"/>
              <a:t>кенг</a:t>
            </a:r>
            <a:r>
              <a:rPr lang="ru-RU" sz="2200" dirty="0"/>
              <a:t> </a:t>
            </a:r>
            <a:r>
              <a:rPr lang="ru-RU" sz="2200" dirty="0" err="1"/>
              <a:t>йул</a:t>
            </a:r>
            <a:r>
              <a:rPr lang="ru-RU" sz="2200" dirty="0"/>
              <a:t> </a:t>
            </a:r>
            <a:r>
              <a:rPr lang="ru-RU" sz="2200" dirty="0" err="1"/>
              <a:t>очиб</a:t>
            </a:r>
            <a:r>
              <a:rPr lang="ru-RU" sz="2200" dirty="0"/>
              <a:t> </a:t>
            </a:r>
            <a:r>
              <a:rPr lang="ru-RU" sz="2200" dirty="0" err="1"/>
              <a:t>берди</a:t>
            </a:r>
            <a:r>
              <a:rPr lang="ru-RU" sz="2200" dirty="0"/>
              <a:t>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00582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Алгоритм </a:t>
            </a:r>
            <a:r>
              <a:rPr lang="ru-RU" sz="3600" b="1" dirty="0" err="1"/>
              <a:t>ва</a:t>
            </a:r>
            <a:r>
              <a:rPr lang="ru-RU" sz="3600" b="1" dirty="0"/>
              <a:t> </a:t>
            </a:r>
            <a:r>
              <a:rPr lang="ru-RU" sz="3600" b="1" dirty="0" err="1"/>
              <a:t>дастур</a:t>
            </a:r>
            <a:r>
              <a:rPr lang="ru-RU" sz="3600" b="1" dirty="0"/>
              <a:t> </a:t>
            </a:r>
            <a:r>
              <a:rPr lang="ru-RU" sz="3600" b="1" dirty="0" err="1"/>
              <a:t>тушунчаси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Алгоритм </a:t>
            </a:r>
            <a:r>
              <a:rPr lang="ru-RU" sz="2000" dirty="0" err="1"/>
              <a:t>сузи</a:t>
            </a:r>
            <a:r>
              <a:rPr lang="ru-RU" sz="2000" dirty="0"/>
              <a:t> </a:t>
            </a:r>
            <a:r>
              <a:rPr lang="ru-RU" sz="2000" dirty="0" err="1"/>
              <a:t>буюк</a:t>
            </a:r>
            <a:r>
              <a:rPr lang="ru-RU" sz="2000" dirty="0"/>
              <a:t> математик Ал-</a:t>
            </a:r>
            <a:r>
              <a:rPr lang="ru-RU" sz="2000" dirty="0" err="1"/>
              <a:t>Хоразмийнинг</a:t>
            </a:r>
            <a:r>
              <a:rPr lang="ru-RU" sz="2000" dirty="0"/>
              <a:t> </a:t>
            </a:r>
            <a:r>
              <a:rPr lang="ru-RU" sz="2000" dirty="0" err="1"/>
              <a:t>номи</a:t>
            </a:r>
            <a:r>
              <a:rPr lang="ru-RU" sz="2000" dirty="0"/>
              <a:t> </a:t>
            </a:r>
            <a:r>
              <a:rPr lang="ru-RU" sz="2000" dirty="0" err="1"/>
              <a:t>билан</a:t>
            </a:r>
            <a:r>
              <a:rPr lang="ru-RU" sz="2000" dirty="0"/>
              <a:t> </a:t>
            </a:r>
            <a:r>
              <a:rPr lang="ru-RU" sz="2000" dirty="0" err="1"/>
              <a:t>боFлик</a:t>
            </a:r>
            <a:r>
              <a:rPr lang="ru-RU" sz="2000" dirty="0"/>
              <a:t> </a:t>
            </a:r>
            <a:r>
              <a:rPr lang="ru-RU" sz="2000" dirty="0" err="1"/>
              <a:t>булиб</a:t>
            </a:r>
            <a:r>
              <a:rPr lang="ru-RU" sz="2000" dirty="0"/>
              <a:t>, у </a:t>
            </a:r>
            <a:r>
              <a:rPr lang="ru-RU" sz="2000" dirty="0" err="1"/>
              <a:t>биринчи</a:t>
            </a:r>
            <a:r>
              <a:rPr lang="ru-RU" sz="2000" dirty="0"/>
              <a:t> </a:t>
            </a:r>
            <a:r>
              <a:rPr lang="ru-RU" sz="2000" dirty="0" err="1"/>
              <a:t>булиб</a:t>
            </a:r>
            <a:r>
              <a:rPr lang="ru-RU" sz="2000" dirty="0"/>
              <a:t> араб </a:t>
            </a:r>
            <a:r>
              <a:rPr lang="ru-RU" sz="2000" dirty="0" err="1"/>
              <a:t>ракамларидан</a:t>
            </a:r>
            <a:r>
              <a:rPr lang="ru-RU" sz="2000" dirty="0"/>
              <a:t> </a:t>
            </a:r>
            <a:r>
              <a:rPr lang="ru-RU" sz="2000" dirty="0" err="1"/>
              <a:t>фойдаланган</a:t>
            </a:r>
            <a:r>
              <a:rPr lang="ru-RU" sz="2000" dirty="0"/>
              <a:t> </a:t>
            </a:r>
            <a:r>
              <a:rPr lang="ru-RU" sz="2000" dirty="0" err="1"/>
              <a:t>холда</a:t>
            </a:r>
            <a:r>
              <a:rPr lang="ru-RU" sz="2000" dirty="0"/>
              <a:t> арифметик </a:t>
            </a:r>
            <a:r>
              <a:rPr lang="ru-RU" sz="2000" dirty="0" err="1"/>
              <a:t>амалларни</a:t>
            </a:r>
            <a:r>
              <a:rPr lang="ru-RU" sz="2000" dirty="0"/>
              <a:t> </a:t>
            </a:r>
            <a:r>
              <a:rPr lang="ru-RU" sz="2000" dirty="0" err="1"/>
              <a:t>бажариш</a:t>
            </a:r>
            <a:r>
              <a:rPr lang="ru-RU" sz="2000" dirty="0"/>
              <a:t> </a:t>
            </a:r>
            <a:r>
              <a:rPr lang="ru-RU" sz="2000" dirty="0" err="1"/>
              <a:t>коидасини</a:t>
            </a:r>
            <a:r>
              <a:rPr lang="ru-RU" sz="2000" dirty="0"/>
              <a:t> </a:t>
            </a:r>
            <a:r>
              <a:rPr lang="ru-RU" sz="2000" dirty="0" err="1"/>
              <a:t>баён</a:t>
            </a:r>
            <a:r>
              <a:rPr lang="ru-RU" sz="2000" dirty="0"/>
              <a:t> </a:t>
            </a:r>
            <a:r>
              <a:rPr lang="ru-RU" sz="2000" dirty="0" err="1"/>
              <a:t>этди</a:t>
            </a:r>
            <a:r>
              <a:rPr lang="ru-RU" sz="2000" dirty="0"/>
              <a:t>.</a:t>
            </a:r>
          </a:p>
          <a:p>
            <a:r>
              <a:rPr lang="ru-RU" sz="2000" dirty="0"/>
              <a:t>Электрон </a:t>
            </a:r>
            <a:r>
              <a:rPr lang="ru-RU" sz="2000" dirty="0" err="1"/>
              <a:t>хисоблаш</a:t>
            </a:r>
            <a:r>
              <a:rPr lang="ru-RU" sz="2000" dirty="0"/>
              <a:t> </a:t>
            </a:r>
            <a:r>
              <a:rPr lang="ru-RU" sz="2000" dirty="0" err="1"/>
              <a:t>машиналарининг</a:t>
            </a:r>
            <a:r>
              <a:rPr lang="ru-RU" sz="2000" dirty="0"/>
              <a:t> </a:t>
            </a:r>
            <a:r>
              <a:rPr lang="ru-RU" sz="2000" dirty="0" err="1"/>
              <a:t>вужудга</a:t>
            </a:r>
            <a:r>
              <a:rPr lang="ru-RU" sz="2000" dirty="0"/>
              <a:t> </a:t>
            </a:r>
            <a:r>
              <a:rPr lang="ru-RU" sz="2000" dirty="0" err="1"/>
              <a:t>келишига</a:t>
            </a:r>
            <a:r>
              <a:rPr lang="ru-RU" sz="2000" dirty="0"/>
              <a:t> </a:t>
            </a:r>
            <a:r>
              <a:rPr lang="ru-RU" sz="2000" dirty="0" err="1"/>
              <a:t>кадар</a:t>
            </a:r>
            <a:r>
              <a:rPr lang="ru-RU" sz="2000" dirty="0"/>
              <a:t> </a:t>
            </a:r>
            <a:r>
              <a:rPr lang="ru-RU" sz="2000" dirty="0" err="1"/>
              <a:t>алгоритмга</a:t>
            </a:r>
            <a:r>
              <a:rPr lang="ru-RU" sz="2000" dirty="0"/>
              <a:t> </a:t>
            </a:r>
            <a:r>
              <a:rPr lang="ru-RU" sz="2000" dirty="0" err="1"/>
              <a:t>хар</a:t>
            </a:r>
            <a:r>
              <a:rPr lang="ru-RU" sz="2000" dirty="0"/>
              <a:t> хил </a:t>
            </a:r>
            <a:r>
              <a:rPr lang="ru-RU" sz="2000" dirty="0" err="1"/>
              <a:t>таъриф</a:t>
            </a:r>
            <a:r>
              <a:rPr lang="ru-RU" sz="2000" dirty="0"/>
              <a:t> </a:t>
            </a:r>
            <a:r>
              <a:rPr lang="ru-RU" sz="2000" dirty="0" err="1"/>
              <a:t>берилиб</a:t>
            </a:r>
            <a:r>
              <a:rPr lang="ru-RU" sz="2000" dirty="0"/>
              <a:t> </a:t>
            </a:r>
            <a:r>
              <a:rPr lang="ru-RU" sz="2000" dirty="0" err="1"/>
              <a:t>келинди</a:t>
            </a:r>
            <a:r>
              <a:rPr lang="ru-RU" sz="2000" dirty="0"/>
              <a:t>. </a:t>
            </a:r>
            <a:r>
              <a:rPr lang="ru-RU" sz="2000" dirty="0" err="1"/>
              <a:t>Лекин</a:t>
            </a:r>
            <a:r>
              <a:rPr lang="ru-RU" sz="2000" dirty="0"/>
              <a:t> </a:t>
            </a:r>
            <a:r>
              <a:rPr lang="ru-RU" sz="2000" dirty="0" err="1"/>
              <a:t>уларнинг</a:t>
            </a:r>
            <a:r>
              <a:rPr lang="ru-RU" sz="2000" dirty="0"/>
              <a:t> </a:t>
            </a:r>
            <a:r>
              <a:rPr lang="ru-RU" sz="2000" dirty="0" err="1"/>
              <a:t>бари</a:t>
            </a:r>
            <a:r>
              <a:rPr lang="ru-RU" sz="2000" dirty="0"/>
              <a:t> </a:t>
            </a:r>
            <a:r>
              <a:rPr lang="ru-RU" sz="2000" dirty="0" err="1"/>
              <a:t>маъно</a:t>
            </a:r>
            <a:r>
              <a:rPr lang="ru-RU" sz="2000" dirty="0"/>
              <a:t> </a:t>
            </a:r>
            <a:r>
              <a:rPr lang="ru-RU" sz="2000" dirty="0" err="1"/>
              <a:t>жихатдан</a:t>
            </a:r>
            <a:r>
              <a:rPr lang="ru-RU" sz="2000" dirty="0"/>
              <a:t> </a:t>
            </a:r>
            <a:r>
              <a:rPr lang="ru-RU" sz="2000" dirty="0" err="1"/>
              <a:t>бир-бирига</a:t>
            </a:r>
            <a:r>
              <a:rPr lang="ru-RU" sz="2000" dirty="0"/>
              <a:t> </a:t>
            </a:r>
            <a:r>
              <a:rPr lang="ru-RU" sz="2000" dirty="0" err="1"/>
              <a:t>жуда</a:t>
            </a:r>
            <a:r>
              <a:rPr lang="ru-RU" sz="2000" dirty="0"/>
              <a:t> </a:t>
            </a:r>
            <a:r>
              <a:rPr lang="ru-RU" sz="2000" dirty="0" err="1"/>
              <a:t>якин</a:t>
            </a:r>
            <a:r>
              <a:rPr lang="ru-RU" sz="2000" dirty="0"/>
              <a:t> </a:t>
            </a:r>
            <a:r>
              <a:rPr lang="ru-RU" sz="2000" dirty="0" err="1"/>
              <a:t>эди</a:t>
            </a:r>
            <a:r>
              <a:rPr lang="ru-RU" sz="2000" dirty="0"/>
              <a:t>.</a:t>
            </a:r>
          </a:p>
          <a:p>
            <a:r>
              <a:rPr lang="ru-RU" sz="2000" b="1" dirty="0"/>
              <a:t>Алгоритм </a:t>
            </a:r>
            <a:r>
              <a:rPr lang="ru-RU" sz="2000" dirty="0"/>
              <a:t>- </a:t>
            </a:r>
            <a:r>
              <a:rPr lang="ru-RU" sz="2000" dirty="0" err="1"/>
              <a:t>бу</a:t>
            </a:r>
            <a:r>
              <a:rPr lang="ru-RU" sz="2000" dirty="0"/>
              <a:t> </a:t>
            </a:r>
            <a:r>
              <a:rPr lang="ru-RU" sz="2000" dirty="0" err="1"/>
              <a:t>куйилган</a:t>
            </a:r>
            <a:r>
              <a:rPr lang="ru-RU" sz="2000" dirty="0"/>
              <a:t> </a:t>
            </a:r>
            <a:r>
              <a:rPr lang="ru-RU" sz="2000" dirty="0" err="1"/>
              <a:t>масаланинг</a:t>
            </a:r>
            <a:r>
              <a:rPr lang="ru-RU" sz="2000" dirty="0"/>
              <a:t> </a:t>
            </a:r>
            <a:r>
              <a:rPr lang="ru-RU" sz="2000" dirty="0" err="1"/>
              <a:t>ечимига</a:t>
            </a:r>
            <a:r>
              <a:rPr lang="ru-RU" sz="2000" dirty="0"/>
              <a:t> </a:t>
            </a:r>
            <a:r>
              <a:rPr lang="ru-RU" sz="2000" dirty="0" err="1"/>
              <a:t>олиб</a:t>
            </a:r>
            <a:r>
              <a:rPr lang="ru-RU" sz="2000" dirty="0"/>
              <a:t> </a:t>
            </a:r>
            <a:r>
              <a:rPr lang="ru-RU" sz="2000" dirty="0" err="1"/>
              <a:t>келадиган</a:t>
            </a:r>
            <a:r>
              <a:rPr lang="ru-RU" sz="2000" dirty="0"/>
              <a:t>, </a:t>
            </a:r>
            <a:r>
              <a:rPr lang="ru-RU" sz="2000" dirty="0" err="1"/>
              <a:t>маълум</a:t>
            </a:r>
            <a:r>
              <a:rPr lang="ru-RU" sz="2000" dirty="0"/>
              <a:t> </a:t>
            </a:r>
            <a:r>
              <a:rPr lang="ru-RU" sz="2000" dirty="0" err="1"/>
              <a:t>коидага</a:t>
            </a:r>
            <a:r>
              <a:rPr lang="ru-RU" sz="2000" dirty="0"/>
              <a:t> </a:t>
            </a:r>
            <a:r>
              <a:rPr lang="ru-RU" sz="2000" dirty="0" err="1"/>
              <a:t>биноан</a:t>
            </a:r>
            <a:r>
              <a:rPr lang="ru-RU" sz="2000" dirty="0"/>
              <a:t> </a:t>
            </a:r>
            <a:r>
              <a:rPr lang="ru-RU" sz="2000" dirty="0" err="1"/>
              <a:t>бажариладиган</a:t>
            </a:r>
            <a:r>
              <a:rPr lang="ru-RU" sz="2000" dirty="0"/>
              <a:t> </a:t>
            </a:r>
            <a:r>
              <a:rPr lang="ru-RU" sz="2000" dirty="0" err="1"/>
              <a:t>амалларнинг</a:t>
            </a:r>
            <a:r>
              <a:rPr lang="ru-RU" sz="2000" dirty="0"/>
              <a:t> </a:t>
            </a:r>
            <a:r>
              <a:rPr lang="ru-RU" sz="2000" dirty="0" err="1"/>
              <a:t>чекли</a:t>
            </a:r>
            <a:r>
              <a:rPr lang="ru-RU" sz="2000" dirty="0"/>
              <a:t> </a:t>
            </a:r>
            <a:r>
              <a:rPr lang="ru-RU" sz="2000" dirty="0" err="1"/>
              <a:t>кадамлар</a:t>
            </a:r>
            <a:r>
              <a:rPr lang="ru-RU" sz="2000" dirty="0"/>
              <a:t> </a:t>
            </a:r>
            <a:r>
              <a:rPr lang="ru-RU" sz="2000" dirty="0" err="1"/>
              <a:t>кетма</a:t>
            </a:r>
            <a:r>
              <a:rPr lang="ru-RU" sz="2000" dirty="0"/>
              <a:t>- </a:t>
            </a:r>
            <a:r>
              <a:rPr lang="ru-RU" sz="2000" dirty="0" err="1"/>
              <a:t>кетлигидир</a:t>
            </a:r>
            <a:r>
              <a:rPr lang="ru-RU" sz="2000" dirty="0"/>
              <a:t>. </a:t>
            </a:r>
            <a:r>
              <a:rPr lang="ru-RU" sz="2000" dirty="0" err="1"/>
              <a:t>Бошкача</a:t>
            </a:r>
            <a:r>
              <a:rPr lang="ru-RU" sz="2000" dirty="0"/>
              <a:t> </a:t>
            </a:r>
            <a:r>
              <a:rPr lang="ru-RU" sz="2000" dirty="0" err="1"/>
              <a:t>килиб</a:t>
            </a:r>
            <a:r>
              <a:rPr lang="ru-RU" sz="2000" dirty="0"/>
              <a:t> </a:t>
            </a:r>
            <a:r>
              <a:rPr lang="ru-RU" sz="2000" dirty="0" err="1"/>
              <a:t>айтганда</a:t>
            </a:r>
            <a:r>
              <a:rPr lang="ru-RU" sz="2000" dirty="0"/>
              <a:t> алгоритм </a:t>
            </a:r>
            <a:r>
              <a:rPr lang="ru-RU" sz="2000" dirty="0" err="1"/>
              <a:t>бошлаетич</a:t>
            </a:r>
            <a:r>
              <a:rPr lang="ru-RU" sz="2000" dirty="0"/>
              <a:t> </a:t>
            </a:r>
            <a:r>
              <a:rPr lang="ru-RU" sz="2000" dirty="0" err="1"/>
              <a:t>маълумотлардан</a:t>
            </a:r>
            <a:r>
              <a:rPr lang="ru-RU" sz="2000" dirty="0"/>
              <a:t> </a:t>
            </a:r>
            <a:r>
              <a:rPr lang="ru-RU" sz="2000" dirty="0" err="1"/>
              <a:t>натижагача</a:t>
            </a:r>
            <a:r>
              <a:rPr lang="ru-RU" sz="2000" dirty="0"/>
              <a:t> </a:t>
            </a:r>
            <a:r>
              <a:rPr lang="ru-RU" sz="2000" dirty="0" err="1"/>
              <a:t>олиб</a:t>
            </a:r>
            <a:r>
              <a:rPr lang="ru-RU" sz="2000" dirty="0"/>
              <a:t> </a:t>
            </a:r>
            <a:r>
              <a:rPr lang="ru-RU" sz="2000" dirty="0" err="1"/>
              <a:t>келувчи</a:t>
            </a:r>
            <a:r>
              <a:rPr lang="ru-RU" sz="2000" dirty="0"/>
              <a:t> </a:t>
            </a:r>
            <a:r>
              <a:rPr lang="ru-RU" sz="2000" dirty="0" err="1"/>
              <a:t>жараённинг</a:t>
            </a:r>
            <a:r>
              <a:rPr lang="ru-RU" sz="2000" dirty="0"/>
              <a:t> </a:t>
            </a:r>
            <a:r>
              <a:rPr lang="ru-RU" sz="2000" dirty="0" err="1"/>
              <a:t>аник</a:t>
            </a:r>
            <a:r>
              <a:rPr lang="ru-RU" sz="2000" dirty="0"/>
              <a:t> </a:t>
            </a:r>
            <a:r>
              <a:rPr lang="ru-RU" sz="2000" dirty="0" err="1"/>
              <a:t>ёзилишидир</a:t>
            </a:r>
            <a:r>
              <a:rPr lang="ru-RU" sz="2000" dirty="0"/>
              <a:t>.</a:t>
            </a:r>
          </a:p>
          <a:p>
            <a:r>
              <a:rPr lang="ru-RU" sz="2000" dirty="0" err="1"/>
              <a:t>Х,ар</a:t>
            </a:r>
            <a:r>
              <a:rPr lang="ru-RU" sz="2000" dirty="0"/>
              <a:t> </a:t>
            </a:r>
            <a:r>
              <a:rPr lang="ru-RU" sz="2000" dirty="0" err="1"/>
              <a:t>кандай</a:t>
            </a:r>
            <a:r>
              <a:rPr lang="ru-RU" sz="2000" dirty="0"/>
              <a:t> алгоритм </a:t>
            </a:r>
            <a:r>
              <a:rPr lang="ru-RU" sz="2000" dirty="0" err="1"/>
              <a:t>маълум</a:t>
            </a:r>
            <a:r>
              <a:rPr lang="ru-RU" sz="2000" dirty="0"/>
              <a:t> </a:t>
            </a:r>
            <a:r>
              <a:rPr lang="ru-RU" sz="2000" dirty="0" err="1"/>
              <a:t>курсатмаларга</a:t>
            </a:r>
            <a:r>
              <a:rPr lang="ru-RU" sz="2000" dirty="0"/>
              <a:t> </a:t>
            </a:r>
            <a:r>
              <a:rPr lang="ru-RU" sz="2000" dirty="0" err="1"/>
              <a:t>биноан</a:t>
            </a:r>
            <a:r>
              <a:rPr lang="ru-RU" sz="2000" dirty="0"/>
              <a:t> </a:t>
            </a:r>
            <a:r>
              <a:rPr lang="ru-RU" sz="2000" dirty="0" err="1"/>
              <a:t>бажарилади</a:t>
            </a:r>
            <a:r>
              <a:rPr lang="ru-RU" sz="2000" dirty="0"/>
              <a:t> </a:t>
            </a:r>
            <a:r>
              <a:rPr lang="ru-RU" sz="2000" dirty="0" err="1"/>
              <a:t>ва</a:t>
            </a:r>
            <a:r>
              <a:rPr lang="ru-RU" sz="2000" dirty="0"/>
              <a:t> </a:t>
            </a:r>
            <a:r>
              <a:rPr lang="ru-RU" sz="2000" dirty="0" err="1"/>
              <a:t>бу</a:t>
            </a:r>
            <a:r>
              <a:rPr lang="ru-RU" sz="2000" dirty="0"/>
              <a:t> </a:t>
            </a:r>
            <a:r>
              <a:rPr lang="ru-RU" sz="2000" dirty="0" err="1"/>
              <a:t>курсатмаларга</a:t>
            </a:r>
            <a:r>
              <a:rPr lang="ru-RU" sz="2000" dirty="0"/>
              <a:t> </a:t>
            </a:r>
            <a:r>
              <a:rPr lang="ru-RU" sz="2000" dirty="0" err="1"/>
              <a:t>буйрук</a:t>
            </a:r>
            <a:r>
              <a:rPr lang="ru-RU" sz="2000" dirty="0"/>
              <a:t> </a:t>
            </a:r>
            <a:r>
              <a:rPr lang="ru-RU" sz="2000" dirty="0" err="1"/>
              <a:t>дейилади</a:t>
            </a:r>
            <a:r>
              <a:rPr lang="ru-RU" sz="2000" dirty="0"/>
              <a:t>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80714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476672"/>
            <a:ext cx="7772400" cy="5878888"/>
          </a:xfrm>
        </p:spPr>
        <p:txBody>
          <a:bodyPr>
            <a:noAutofit/>
          </a:bodyPr>
          <a:lstStyle/>
          <a:p>
            <a:r>
              <a:rPr lang="ru-RU" sz="2000" dirty="0"/>
              <a:t>Алгоритм </a:t>
            </a:r>
            <a:r>
              <a:rPr lang="ru-RU" sz="2000" dirty="0" err="1"/>
              <a:t>куйидаги</a:t>
            </a:r>
            <a:r>
              <a:rPr lang="ru-RU" sz="2000" dirty="0"/>
              <a:t> </a:t>
            </a:r>
            <a:r>
              <a:rPr lang="ru-RU" sz="2000" dirty="0" err="1"/>
              <a:t>хоссаларга</a:t>
            </a:r>
            <a:r>
              <a:rPr lang="ru-RU" sz="2000" dirty="0"/>
              <a:t> </a:t>
            </a:r>
            <a:r>
              <a:rPr lang="ru-RU" sz="2000" dirty="0" err="1"/>
              <a:t>эга</a:t>
            </a:r>
            <a:r>
              <a:rPr lang="ru-RU" sz="2000" dirty="0"/>
              <a:t>: </a:t>
            </a:r>
            <a:r>
              <a:rPr lang="ru-RU" sz="2000" dirty="0" err="1"/>
              <a:t>аниклик</a:t>
            </a:r>
            <a:r>
              <a:rPr lang="ru-RU" sz="2000" dirty="0"/>
              <a:t>, </a:t>
            </a:r>
            <a:r>
              <a:rPr lang="ru-RU" sz="2000" dirty="0" err="1"/>
              <a:t>тушунарлилик</a:t>
            </a:r>
            <a:r>
              <a:rPr lang="ru-RU" sz="2000" dirty="0"/>
              <a:t>, </a:t>
            </a:r>
            <a:r>
              <a:rPr lang="ru-RU" sz="2000" dirty="0" err="1"/>
              <a:t>оммавийлик</a:t>
            </a:r>
            <a:r>
              <a:rPr lang="ru-RU" sz="2000" dirty="0"/>
              <a:t>, </a:t>
            </a:r>
            <a:r>
              <a:rPr lang="ru-RU" sz="2000" dirty="0" err="1"/>
              <a:t>натижавийлик</a:t>
            </a:r>
            <a:r>
              <a:rPr lang="ru-RU" sz="2000" dirty="0"/>
              <a:t> </a:t>
            </a:r>
            <a:r>
              <a:rPr lang="ru-RU" sz="2000" dirty="0" err="1"/>
              <a:t>ва</a:t>
            </a:r>
            <a:r>
              <a:rPr lang="ru-RU" sz="2000" dirty="0"/>
              <a:t> </a:t>
            </a:r>
            <a:r>
              <a:rPr lang="ru-RU" sz="2000" dirty="0" err="1"/>
              <a:t>дискретлик</a:t>
            </a:r>
            <a:r>
              <a:rPr lang="ru-RU" sz="2000" dirty="0"/>
              <a:t>.</a:t>
            </a:r>
          </a:p>
          <a:p>
            <a:r>
              <a:rPr lang="ru-RU" sz="2000" u="sng" dirty="0" err="1"/>
              <a:t>Аниклик</a:t>
            </a:r>
            <a:r>
              <a:rPr lang="ru-RU" sz="2000" u="sng" dirty="0"/>
              <a:t> </a:t>
            </a:r>
            <a:r>
              <a:rPr lang="ru-RU" sz="2000" u="sng" dirty="0" err="1"/>
              <a:t>ва</a:t>
            </a:r>
            <a:r>
              <a:rPr lang="ru-RU" sz="2000" u="sng" dirty="0"/>
              <a:t> </a:t>
            </a:r>
            <a:r>
              <a:rPr lang="ru-RU" sz="2000" u="sng" dirty="0" err="1"/>
              <a:t>тушунарлилик</a:t>
            </a:r>
            <a:r>
              <a:rPr lang="ru-RU" sz="2000" dirty="0"/>
              <a:t> - </a:t>
            </a:r>
            <a:r>
              <a:rPr lang="ru-RU" sz="2000" dirty="0" err="1"/>
              <a:t>деганда</a:t>
            </a:r>
            <a:r>
              <a:rPr lang="ru-RU" sz="2000" dirty="0"/>
              <a:t> </a:t>
            </a:r>
            <a:r>
              <a:rPr lang="ru-RU" sz="2000" dirty="0" err="1"/>
              <a:t>алгоритмда</a:t>
            </a:r>
            <a:r>
              <a:rPr lang="ru-RU" sz="2000" dirty="0"/>
              <a:t> </a:t>
            </a:r>
            <a:r>
              <a:rPr lang="ru-RU" sz="2000" dirty="0" err="1"/>
              <a:t>ижрочига</a:t>
            </a:r>
            <a:r>
              <a:rPr lang="ru-RU" sz="2000" dirty="0"/>
              <a:t> </a:t>
            </a:r>
            <a:r>
              <a:rPr lang="ru-RU" sz="2000" dirty="0" err="1"/>
              <a:t>берилаётган</a:t>
            </a:r>
            <a:r>
              <a:rPr lang="ru-RU" sz="2000" dirty="0"/>
              <a:t> </a:t>
            </a:r>
            <a:r>
              <a:rPr lang="ru-RU" sz="2000" dirty="0" err="1"/>
              <a:t>курсатмалар</a:t>
            </a:r>
            <a:r>
              <a:rPr lang="ru-RU" sz="2000" dirty="0"/>
              <a:t> </a:t>
            </a:r>
            <a:r>
              <a:rPr lang="ru-RU" sz="2000" dirty="0" err="1"/>
              <a:t>аник</a:t>
            </a:r>
            <a:r>
              <a:rPr lang="ru-RU" sz="2000" dirty="0"/>
              <a:t> </a:t>
            </a:r>
            <a:r>
              <a:rPr lang="ru-RU" sz="2000" dirty="0" err="1"/>
              <a:t>мазмунда</a:t>
            </a:r>
            <a:r>
              <a:rPr lang="ru-RU" sz="2000" dirty="0"/>
              <a:t> </a:t>
            </a:r>
            <a:r>
              <a:rPr lang="ru-RU" sz="2000" dirty="0" err="1"/>
              <a:t>булиши</a:t>
            </a:r>
            <a:r>
              <a:rPr lang="ru-RU" sz="2000" dirty="0"/>
              <a:t> </a:t>
            </a:r>
            <a:r>
              <a:rPr lang="ru-RU" sz="2000" dirty="0" err="1"/>
              <a:t>тушунилади</a:t>
            </a:r>
            <a:r>
              <a:rPr lang="ru-RU" sz="2000" dirty="0"/>
              <a:t>. </a:t>
            </a:r>
            <a:r>
              <a:rPr lang="ru-RU" sz="2000" dirty="0" err="1"/>
              <a:t>Чунки</a:t>
            </a:r>
            <a:r>
              <a:rPr lang="ru-RU" sz="2000" dirty="0"/>
              <a:t> </a:t>
            </a:r>
            <a:r>
              <a:rPr lang="ru-RU" sz="2000" dirty="0" err="1"/>
              <a:t>курсатмалардаги</a:t>
            </a:r>
            <a:r>
              <a:rPr lang="ru-RU" sz="2000" dirty="0"/>
              <a:t> </a:t>
            </a:r>
            <a:r>
              <a:rPr lang="ru-RU" sz="2000" dirty="0" err="1"/>
              <a:t>ноаникликлар</a:t>
            </a:r>
            <a:r>
              <a:rPr lang="ru-RU" sz="2000" dirty="0"/>
              <a:t> </a:t>
            </a:r>
            <a:r>
              <a:rPr lang="ru-RU" sz="2000" dirty="0" err="1"/>
              <a:t>мулжалланган</a:t>
            </a:r>
            <a:r>
              <a:rPr lang="ru-RU" sz="2000" dirty="0"/>
              <a:t> </a:t>
            </a:r>
            <a:r>
              <a:rPr lang="ru-RU" sz="2000" dirty="0" err="1"/>
              <a:t>максадга</a:t>
            </a:r>
            <a:r>
              <a:rPr lang="ru-RU" sz="2000" dirty="0"/>
              <a:t> </a:t>
            </a:r>
            <a:r>
              <a:rPr lang="ru-RU" sz="2000" dirty="0" err="1"/>
              <a:t>эришишга</a:t>
            </a:r>
            <a:r>
              <a:rPr lang="ru-RU" sz="2000" dirty="0"/>
              <a:t> </a:t>
            </a:r>
            <a:r>
              <a:rPr lang="ru-RU" sz="2000" dirty="0" err="1"/>
              <a:t>олиб</a:t>
            </a:r>
            <a:r>
              <a:rPr lang="ru-RU" sz="2000" dirty="0"/>
              <a:t> </a:t>
            </a:r>
            <a:r>
              <a:rPr lang="ru-RU" sz="2000" dirty="0" err="1"/>
              <a:t>келмайди</a:t>
            </a:r>
            <a:r>
              <a:rPr lang="ru-RU" sz="2000" dirty="0"/>
              <a:t>. </a:t>
            </a:r>
            <a:r>
              <a:rPr lang="ru-RU" sz="2000" dirty="0" err="1"/>
              <a:t>Ижрочига</a:t>
            </a:r>
            <a:r>
              <a:rPr lang="ru-RU" sz="2000" dirty="0"/>
              <a:t> </a:t>
            </a:r>
            <a:r>
              <a:rPr lang="ru-RU" sz="2000" dirty="0" err="1"/>
              <a:t>тавсия</a:t>
            </a:r>
            <a:r>
              <a:rPr lang="ru-RU" sz="2000" dirty="0"/>
              <a:t> </a:t>
            </a:r>
            <a:r>
              <a:rPr lang="ru-RU" sz="2000" dirty="0" err="1"/>
              <a:t>этиладиган</a:t>
            </a:r>
            <a:r>
              <a:rPr lang="ru-RU" sz="2000" dirty="0"/>
              <a:t> </a:t>
            </a:r>
            <a:r>
              <a:rPr lang="ru-RU" sz="2000" dirty="0" err="1"/>
              <a:t>курсатмалар</a:t>
            </a:r>
            <a:r>
              <a:rPr lang="ru-RU" sz="2000" dirty="0"/>
              <a:t> </a:t>
            </a:r>
            <a:r>
              <a:rPr lang="ru-RU" sz="2000" dirty="0" err="1"/>
              <a:t>тушунарли</a:t>
            </a:r>
            <a:r>
              <a:rPr lang="ru-RU" sz="2000" dirty="0"/>
              <a:t> </a:t>
            </a:r>
            <a:r>
              <a:rPr lang="ru-RU" sz="2000" dirty="0" err="1"/>
              <a:t>мазмунда</a:t>
            </a:r>
            <a:r>
              <a:rPr lang="ru-RU" sz="2000" dirty="0"/>
              <a:t> </a:t>
            </a:r>
            <a:r>
              <a:rPr lang="ru-RU" sz="2000" dirty="0" err="1"/>
              <a:t>булиши</a:t>
            </a:r>
            <a:r>
              <a:rPr lang="ru-RU" sz="2000" dirty="0"/>
              <a:t> </a:t>
            </a:r>
            <a:r>
              <a:rPr lang="ru-RU" sz="2000" dirty="0" err="1"/>
              <a:t>шарт</a:t>
            </a:r>
            <a:r>
              <a:rPr lang="ru-RU" sz="2000" dirty="0"/>
              <a:t>, </a:t>
            </a:r>
            <a:r>
              <a:rPr lang="ru-RU" sz="2000" dirty="0" err="1"/>
              <a:t>акс</a:t>
            </a:r>
            <a:r>
              <a:rPr lang="ru-RU" sz="2000" dirty="0"/>
              <a:t> </a:t>
            </a:r>
            <a:r>
              <a:rPr lang="ru-RU" sz="2000" dirty="0" err="1"/>
              <a:t>холда</a:t>
            </a:r>
            <a:r>
              <a:rPr lang="ru-RU" sz="2000" dirty="0"/>
              <a:t> </a:t>
            </a:r>
            <a:r>
              <a:rPr lang="ru-RU" sz="2000" dirty="0" err="1"/>
              <a:t>ижрочи</a:t>
            </a:r>
            <a:r>
              <a:rPr lang="ru-RU" sz="2000" dirty="0"/>
              <a:t> </a:t>
            </a:r>
            <a:r>
              <a:rPr lang="ru-RU" sz="2000" dirty="0" err="1"/>
              <a:t>уни</a:t>
            </a:r>
            <a:r>
              <a:rPr lang="ru-RU" sz="2000" dirty="0"/>
              <a:t> </a:t>
            </a:r>
            <a:r>
              <a:rPr lang="ru-RU" sz="2000" dirty="0" err="1"/>
              <a:t>бажара</a:t>
            </a:r>
            <a:r>
              <a:rPr lang="ru-RU" sz="2000" dirty="0"/>
              <a:t> </a:t>
            </a:r>
            <a:r>
              <a:rPr lang="ru-RU" sz="2000" dirty="0" err="1"/>
              <a:t>олмайди</a:t>
            </a:r>
            <a:r>
              <a:rPr lang="ru-RU" sz="2000" dirty="0"/>
              <a:t>.</a:t>
            </a:r>
          </a:p>
          <a:p>
            <a:r>
              <a:rPr lang="ru-RU" sz="2000" u="sng" dirty="0" err="1"/>
              <a:t>Оммавийлик</a:t>
            </a:r>
            <a:r>
              <a:rPr lang="ru-RU" sz="2000" dirty="0"/>
              <a:t> -</a:t>
            </a:r>
            <a:r>
              <a:rPr lang="ru-RU" sz="2000" dirty="0" err="1"/>
              <a:t>деганда</a:t>
            </a:r>
            <a:r>
              <a:rPr lang="ru-RU" sz="2000" dirty="0"/>
              <a:t> </a:t>
            </a:r>
            <a:r>
              <a:rPr lang="ru-RU" sz="2000" dirty="0" err="1"/>
              <a:t>хар</a:t>
            </a:r>
            <a:r>
              <a:rPr lang="ru-RU" sz="2000" dirty="0"/>
              <a:t> </a:t>
            </a:r>
            <a:r>
              <a:rPr lang="ru-RU" sz="2000" dirty="0" err="1"/>
              <a:t>бир</a:t>
            </a:r>
            <a:r>
              <a:rPr lang="ru-RU" sz="2000" dirty="0"/>
              <a:t> алгоритм </a:t>
            </a:r>
            <a:r>
              <a:rPr lang="ru-RU" sz="2000" dirty="0" err="1"/>
              <a:t>мазмунига</a:t>
            </a:r>
            <a:r>
              <a:rPr lang="ru-RU" sz="2000" dirty="0"/>
              <a:t> кура </a:t>
            </a:r>
            <a:r>
              <a:rPr lang="ru-RU" sz="2000" dirty="0" err="1"/>
              <a:t>бир</a:t>
            </a:r>
            <a:r>
              <a:rPr lang="ru-RU" sz="2000" dirty="0"/>
              <a:t> </a:t>
            </a:r>
            <a:r>
              <a:rPr lang="ru-RU" sz="2000" dirty="0" err="1"/>
              <a:t>турдаги</a:t>
            </a:r>
            <a:r>
              <a:rPr lang="ru-RU" sz="2000" dirty="0"/>
              <a:t> </a:t>
            </a:r>
            <a:r>
              <a:rPr lang="ru-RU" sz="2000" dirty="0" err="1"/>
              <a:t>масалаларнинг</a:t>
            </a:r>
            <a:r>
              <a:rPr lang="ru-RU" sz="2000" dirty="0"/>
              <a:t> </a:t>
            </a:r>
            <a:r>
              <a:rPr lang="ru-RU" sz="2000" dirty="0" err="1"/>
              <a:t>барчаси</a:t>
            </a:r>
            <a:r>
              <a:rPr lang="ru-RU" sz="2000" dirty="0"/>
              <a:t> </a:t>
            </a:r>
            <a:r>
              <a:rPr lang="ru-RU" sz="2000" dirty="0" err="1"/>
              <a:t>учун</a:t>
            </a:r>
            <a:r>
              <a:rPr lang="ru-RU" sz="2000" dirty="0"/>
              <a:t> хам </a:t>
            </a:r>
            <a:r>
              <a:rPr lang="ru-RU" sz="2000" dirty="0" err="1"/>
              <a:t>уринли</a:t>
            </a:r>
            <a:r>
              <a:rPr lang="ru-RU" sz="2000" dirty="0"/>
              <a:t> </a:t>
            </a:r>
            <a:r>
              <a:rPr lang="ru-RU" sz="2000" dirty="0" err="1"/>
              <a:t>булиши</a:t>
            </a:r>
            <a:r>
              <a:rPr lang="ru-RU" sz="2000" dirty="0"/>
              <a:t>, </a:t>
            </a:r>
            <a:r>
              <a:rPr lang="ru-RU" sz="2000" dirty="0" err="1"/>
              <a:t>яъни</a:t>
            </a:r>
            <a:r>
              <a:rPr lang="ru-RU" sz="2000" dirty="0"/>
              <a:t> </a:t>
            </a:r>
            <a:r>
              <a:rPr lang="ru-RU" sz="2000" dirty="0" err="1"/>
              <a:t>умумий</a:t>
            </a:r>
            <a:r>
              <a:rPr lang="ru-RU" sz="2000" dirty="0"/>
              <a:t> </a:t>
            </a:r>
            <a:r>
              <a:rPr lang="ru-RU" sz="2000" dirty="0" err="1"/>
              <a:t>булиши</a:t>
            </a:r>
            <a:r>
              <a:rPr lang="ru-RU" sz="2000" dirty="0"/>
              <a:t> </a:t>
            </a:r>
            <a:r>
              <a:rPr lang="ru-RU" sz="2000" dirty="0" err="1"/>
              <a:t>тушунилади</a:t>
            </a:r>
            <a:r>
              <a:rPr lang="ru-RU" sz="2000" dirty="0"/>
              <a:t>.</a:t>
            </a:r>
          </a:p>
          <a:p>
            <a:r>
              <a:rPr lang="ru-RU" sz="2000" u="sng" dirty="0" err="1"/>
              <a:t>Натижавийлик</a:t>
            </a:r>
            <a:r>
              <a:rPr lang="ru-RU" sz="2000" dirty="0"/>
              <a:t> -</a:t>
            </a:r>
            <a:r>
              <a:rPr lang="ru-RU" sz="2000" dirty="0" err="1"/>
              <a:t>деганда</a:t>
            </a:r>
            <a:r>
              <a:rPr lang="ru-RU" sz="2000" dirty="0"/>
              <a:t> </a:t>
            </a:r>
            <a:r>
              <a:rPr lang="ru-RU" sz="2000" dirty="0" err="1"/>
              <a:t>алгоритмда</a:t>
            </a:r>
            <a:r>
              <a:rPr lang="ru-RU" sz="2000" dirty="0"/>
              <a:t> </a:t>
            </a:r>
            <a:r>
              <a:rPr lang="ru-RU" sz="2000" dirty="0" err="1"/>
              <a:t>чекли</a:t>
            </a:r>
            <a:r>
              <a:rPr lang="ru-RU" sz="2000" dirty="0"/>
              <a:t> </a:t>
            </a:r>
            <a:r>
              <a:rPr lang="ru-RU" sz="2000" dirty="0" err="1"/>
              <a:t>кадамлардан</a:t>
            </a:r>
            <a:r>
              <a:rPr lang="ru-RU" sz="2000" dirty="0"/>
              <a:t> </a:t>
            </a:r>
            <a:r>
              <a:rPr lang="ru-RU" sz="2000" dirty="0" err="1"/>
              <a:t>сунг</a:t>
            </a:r>
            <a:r>
              <a:rPr lang="ru-RU" sz="2000" dirty="0"/>
              <a:t> </a:t>
            </a:r>
            <a:r>
              <a:rPr lang="ru-RU" sz="2000" dirty="0" err="1"/>
              <a:t>албатта</a:t>
            </a:r>
            <a:r>
              <a:rPr lang="ru-RU" sz="2000" dirty="0"/>
              <a:t> </a:t>
            </a:r>
            <a:r>
              <a:rPr lang="ru-RU" sz="2000" dirty="0" err="1"/>
              <a:t>натижа</a:t>
            </a:r>
            <a:r>
              <a:rPr lang="ru-RU" sz="2000" dirty="0"/>
              <a:t> </a:t>
            </a:r>
            <a:r>
              <a:rPr lang="ru-RU" sz="2000" dirty="0" err="1"/>
              <a:t>булиши</a:t>
            </a:r>
            <a:r>
              <a:rPr lang="ru-RU" sz="2000" dirty="0"/>
              <a:t> </a:t>
            </a:r>
            <a:r>
              <a:rPr lang="ru-RU" sz="2000" dirty="0" err="1"/>
              <a:t>тушунилади</a:t>
            </a:r>
            <a:r>
              <a:rPr lang="ru-RU" sz="2000" dirty="0"/>
              <a:t>.</a:t>
            </a:r>
          </a:p>
          <a:p>
            <a:r>
              <a:rPr lang="ru-RU" sz="2000" u="sng" dirty="0" err="1"/>
              <a:t>Дискретлик</a:t>
            </a:r>
            <a:r>
              <a:rPr lang="ru-RU" sz="2000" dirty="0"/>
              <a:t> -</a:t>
            </a:r>
            <a:r>
              <a:rPr lang="ru-RU" sz="2000" dirty="0" err="1"/>
              <a:t>деганда</a:t>
            </a:r>
            <a:r>
              <a:rPr lang="ru-RU" sz="2000" dirty="0"/>
              <a:t> </a:t>
            </a:r>
            <a:r>
              <a:rPr lang="ru-RU" sz="2000" dirty="0" err="1"/>
              <a:t>алгоритмларни</a:t>
            </a:r>
            <a:r>
              <a:rPr lang="ru-RU" sz="2000" dirty="0"/>
              <a:t> </a:t>
            </a:r>
            <a:r>
              <a:rPr lang="ru-RU" sz="2000" dirty="0" err="1"/>
              <a:t>чекли</a:t>
            </a:r>
            <a:r>
              <a:rPr lang="ru-RU" sz="2000" dirty="0"/>
              <a:t> </a:t>
            </a:r>
            <a:r>
              <a:rPr lang="ru-RU" sz="2000" dirty="0" err="1"/>
              <a:t>кадамлардан</a:t>
            </a:r>
            <a:r>
              <a:rPr lang="ru-RU" sz="2000" dirty="0"/>
              <a:t> </a:t>
            </a:r>
            <a:r>
              <a:rPr lang="ru-RU" sz="2000" dirty="0" err="1"/>
              <a:t>ташкил</a:t>
            </a:r>
            <a:r>
              <a:rPr lang="ru-RU" sz="2000" dirty="0"/>
              <a:t> </a:t>
            </a:r>
            <a:r>
              <a:rPr lang="ru-RU" sz="2000" dirty="0" err="1"/>
              <a:t>килиб</a:t>
            </a:r>
            <a:r>
              <a:rPr lang="ru-RU" sz="2000" dirty="0"/>
              <a:t> </a:t>
            </a:r>
            <a:r>
              <a:rPr lang="ru-RU" sz="2000" dirty="0" err="1"/>
              <a:t>булаклаш</a:t>
            </a:r>
            <a:r>
              <a:rPr lang="ru-RU" sz="2000" dirty="0"/>
              <a:t> </a:t>
            </a:r>
            <a:r>
              <a:rPr lang="ru-RU" sz="2000" dirty="0" err="1"/>
              <a:t>имконияти</a:t>
            </a:r>
            <a:r>
              <a:rPr lang="ru-RU" sz="2000" dirty="0"/>
              <a:t> </a:t>
            </a:r>
            <a:r>
              <a:rPr lang="ru-RU" sz="2000" dirty="0" err="1"/>
              <a:t>тушунилади</a:t>
            </a:r>
            <a:r>
              <a:rPr lang="ru-RU" sz="2000" dirty="0"/>
              <a:t>.</a:t>
            </a:r>
          </a:p>
          <a:p>
            <a:r>
              <a:rPr lang="ru-RU" sz="2000" dirty="0" err="1"/>
              <a:t>Алгоритмнинг</a:t>
            </a:r>
            <a:r>
              <a:rPr lang="ru-RU" sz="2000" dirty="0"/>
              <a:t> </a:t>
            </a:r>
            <a:r>
              <a:rPr lang="ru-RU" sz="2000" dirty="0" err="1"/>
              <a:t>учта</a:t>
            </a:r>
            <a:r>
              <a:rPr lang="ru-RU" sz="2000" dirty="0"/>
              <a:t> тури </a:t>
            </a:r>
            <a:r>
              <a:rPr lang="ru-RU" sz="2000" dirty="0" err="1"/>
              <a:t>мавжуд</a:t>
            </a:r>
            <a:r>
              <a:rPr lang="ru-RU" sz="2000" dirty="0"/>
              <a:t>: </a:t>
            </a:r>
            <a:r>
              <a:rPr lang="ru-RU" sz="2000" dirty="0" err="1"/>
              <a:t>чизикли</a:t>
            </a:r>
            <a:r>
              <a:rPr lang="ru-RU" sz="2000" dirty="0"/>
              <a:t>, </a:t>
            </a:r>
            <a:r>
              <a:rPr lang="ru-RU" sz="2000" dirty="0" err="1"/>
              <a:t>тармокланувчи</a:t>
            </a:r>
            <a:r>
              <a:rPr lang="ru-RU" sz="2000" dirty="0"/>
              <a:t> </a:t>
            </a:r>
            <a:r>
              <a:rPr lang="ru-RU" sz="2000" dirty="0" err="1"/>
              <a:t>ва</a:t>
            </a:r>
            <a:r>
              <a:rPr lang="ru-RU" sz="2000" dirty="0"/>
              <a:t> </a:t>
            </a:r>
            <a:r>
              <a:rPr lang="ru-RU" sz="2000" dirty="0" err="1"/>
              <a:t>такрорланувчи</a:t>
            </a:r>
            <a:r>
              <a:rPr lang="ru-RU" sz="2000" dirty="0"/>
              <a:t>(</a:t>
            </a:r>
            <a:r>
              <a:rPr lang="ru-RU" sz="2000" dirty="0" err="1"/>
              <a:t>циклик</a:t>
            </a:r>
            <a:r>
              <a:rPr lang="ru-RU" sz="2000" dirty="0"/>
              <a:t>).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12283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476672"/>
            <a:ext cx="7772400" cy="5878888"/>
          </a:xfrm>
        </p:spPr>
        <p:txBody>
          <a:bodyPr>
            <a:normAutofit/>
          </a:bodyPr>
          <a:lstStyle/>
          <a:p>
            <a:r>
              <a:rPr lang="ru-RU" sz="2400" u="sng" dirty="0" err="1" smtClean="0"/>
              <a:t>Чизикли</a:t>
            </a:r>
            <a:r>
              <a:rPr lang="ru-RU" sz="2400" u="sng" dirty="0" smtClean="0"/>
              <a:t> </a:t>
            </a:r>
            <a:r>
              <a:rPr lang="ru-RU" sz="2400" u="sng" dirty="0" err="1" smtClean="0"/>
              <a:t>алгоритмлар</a:t>
            </a:r>
            <a:r>
              <a:rPr lang="ru-RU" sz="2400" dirty="0" smtClean="0"/>
              <a:t> - </a:t>
            </a:r>
            <a:r>
              <a:rPr lang="ru-RU" sz="2400" dirty="0" err="1" smtClean="0"/>
              <a:t>хеч</a:t>
            </a:r>
            <a:r>
              <a:rPr lang="ru-RU" sz="2400" dirty="0" smtClean="0"/>
              <a:t> </a:t>
            </a:r>
            <a:r>
              <a:rPr lang="ru-RU" sz="2400" dirty="0" err="1" smtClean="0"/>
              <a:t>кандай</a:t>
            </a:r>
            <a:r>
              <a:rPr lang="ru-RU" sz="2400" dirty="0" smtClean="0"/>
              <a:t> </a:t>
            </a:r>
            <a:r>
              <a:rPr lang="ru-RU" sz="2400" dirty="0" err="1" smtClean="0"/>
              <a:t>шартсиз</a:t>
            </a:r>
            <a:r>
              <a:rPr lang="ru-RU" sz="2400" dirty="0" smtClean="0"/>
              <a:t> </a:t>
            </a:r>
            <a:r>
              <a:rPr lang="ru-RU" sz="2400" dirty="0" err="1" smtClean="0"/>
              <a:t>факат</a:t>
            </a:r>
            <a:r>
              <a:rPr lang="ru-RU" sz="2400" dirty="0" smtClean="0"/>
              <a:t> </a:t>
            </a:r>
            <a:r>
              <a:rPr lang="ru-RU" sz="2400" dirty="0" err="1" smtClean="0"/>
              <a:t>кетма</a:t>
            </a:r>
            <a:r>
              <a:rPr lang="ru-RU" sz="2400" dirty="0" smtClean="0"/>
              <a:t>-кет </a:t>
            </a:r>
            <a:r>
              <a:rPr lang="ru-RU" sz="2400" dirty="0" err="1" smtClean="0"/>
              <a:t>бажариладиган</a:t>
            </a:r>
            <a:r>
              <a:rPr lang="ru-RU" sz="2400" dirty="0" smtClean="0"/>
              <a:t> </a:t>
            </a:r>
            <a:r>
              <a:rPr lang="ru-RU" sz="2400" dirty="0" err="1" smtClean="0"/>
              <a:t>жараёнлардир</a:t>
            </a:r>
            <a:r>
              <a:rPr lang="ru-RU" sz="2400" dirty="0" smtClean="0"/>
              <a:t>.</a:t>
            </a:r>
          </a:p>
          <a:p>
            <a:r>
              <a:rPr lang="ru-RU" sz="2400" u="sng" dirty="0" err="1" smtClean="0"/>
              <a:t>Тармокланувчи</a:t>
            </a:r>
            <a:r>
              <a:rPr lang="ru-RU" sz="2400" u="sng" dirty="0" smtClean="0"/>
              <a:t> </a:t>
            </a:r>
            <a:r>
              <a:rPr lang="ru-RU" sz="2400" u="sng" dirty="0" err="1" smtClean="0"/>
              <a:t>алгоритмлар</a:t>
            </a:r>
            <a:r>
              <a:rPr lang="ru-RU" sz="2400" dirty="0" smtClean="0"/>
              <a:t> - </a:t>
            </a:r>
            <a:r>
              <a:rPr lang="ru-RU" sz="2400" dirty="0" err="1" smtClean="0"/>
              <a:t>маълум</a:t>
            </a:r>
            <a:r>
              <a:rPr lang="ru-RU" sz="2400" dirty="0" smtClean="0"/>
              <a:t> </a:t>
            </a:r>
            <a:r>
              <a:rPr lang="ru-RU" sz="2400" dirty="0" err="1" smtClean="0"/>
              <a:t>шартларга</a:t>
            </a:r>
            <a:r>
              <a:rPr lang="ru-RU" sz="2400" dirty="0" smtClean="0"/>
              <a:t> </a:t>
            </a:r>
            <a:r>
              <a:rPr lang="ru-RU" sz="2400" dirty="0" err="1" smtClean="0"/>
              <a:t>мувофик</a:t>
            </a:r>
            <a:r>
              <a:rPr lang="ru-RU" sz="2400" dirty="0" smtClean="0"/>
              <a:t> </a:t>
            </a:r>
            <a:r>
              <a:rPr lang="ru-RU" sz="2400" dirty="0" err="1" smtClean="0"/>
              <a:t>бажариладиган</a:t>
            </a:r>
            <a:r>
              <a:rPr lang="ru-RU" sz="2400" dirty="0" smtClean="0"/>
              <a:t> </a:t>
            </a:r>
            <a:r>
              <a:rPr lang="ru-RU" sz="2400" dirty="0" err="1" smtClean="0"/>
              <a:t>жараёнлардир</a:t>
            </a:r>
            <a:r>
              <a:rPr lang="ru-RU" sz="2400" dirty="0" smtClean="0"/>
              <a:t>.</a:t>
            </a:r>
          </a:p>
          <a:p>
            <a:r>
              <a:rPr lang="ru-RU" sz="2400" u="sng" dirty="0" err="1" smtClean="0"/>
              <a:t>Такрорланувчи</a:t>
            </a:r>
            <a:r>
              <a:rPr lang="ru-RU" sz="2400" u="sng" dirty="0" smtClean="0"/>
              <a:t> </a:t>
            </a:r>
            <a:r>
              <a:rPr lang="ru-RU" sz="2400" u="sng" dirty="0" err="1" smtClean="0"/>
              <a:t>алгоритмлар</a:t>
            </a:r>
            <a:r>
              <a:rPr lang="ru-RU" sz="2400" dirty="0" smtClean="0"/>
              <a:t> - </a:t>
            </a:r>
            <a:r>
              <a:rPr lang="ru-RU" sz="2400" dirty="0" err="1" smtClean="0"/>
              <a:t>бирон</a:t>
            </a:r>
            <a:r>
              <a:rPr lang="ru-RU" sz="2400" dirty="0" smtClean="0"/>
              <a:t> </a:t>
            </a:r>
            <a:r>
              <a:rPr lang="ru-RU" sz="2400" dirty="0" err="1" smtClean="0"/>
              <a:t>бир</a:t>
            </a:r>
            <a:r>
              <a:rPr lang="ru-RU" sz="2400" dirty="0" smtClean="0"/>
              <a:t> </a:t>
            </a:r>
            <a:r>
              <a:rPr lang="ru-RU" sz="2400" dirty="0" err="1" smtClean="0"/>
              <a:t>шарт</a:t>
            </a:r>
            <a:r>
              <a:rPr lang="ru-RU" sz="2400" dirty="0" smtClean="0"/>
              <a:t> </a:t>
            </a:r>
            <a:r>
              <a:rPr lang="ru-RU" sz="2400" dirty="0" err="1" smtClean="0"/>
              <a:t>текширилиши</a:t>
            </a:r>
            <a:r>
              <a:rPr lang="ru-RU" sz="2400" dirty="0" smtClean="0"/>
              <a:t> </a:t>
            </a:r>
            <a:r>
              <a:rPr lang="ru-RU" sz="2400" dirty="0" err="1" smtClean="0"/>
              <a:t>ёки</a:t>
            </a:r>
            <a:r>
              <a:rPr lang="ru-RU" sz="2400" dirty="0" smtClean="0"/>
              <a:t> </a:t>
            </a:r>
            <a:r>
              <a:rPr lang="ru-RU" sz="2400" dirty="0" err="1" smtClean="0"/>
              <a:t>бирон</a:t>
            </a:r>
            <a:r>
              <a:rPr lang="ru-RU" sz="2400" dirty="0" smtClean="0"/>
              <a:t> </a:t>
            </a:r>
            <a:r>
              <a:rPr lang="ru-RU" sz="2400" dirty="0" err="1" smtClean="0"/>
              <a:t>параметрнинг</a:t>
            </a:r>
            <a:r>
              <a:rPr lang="ru-RU" sz="2400" dirty="0" smtClean="0"/>
              <a:t> </a:t>
            </a:r>
            <a:r>
              <a:rPr lang="ru-RU" sz="2400" dirty="0" err="1" smtClean="0"/>
              <a:t>хар</a:t>
            </a:r>
            <a:r>
              <a:rPr lang="ru-RU" sz="2400" dirty="0" smtClean="0"/>
              <a:t> хил </a:t>
            </a:r>
            <a:r>
              <a:rPr lang="ru-RU" sz="2400" dirty="0" err="1" smtClean="0"/>
              <a:t>кийматлари</a:t>
            </a:r>
            <a:r>
              <a:rPr lang="ru-RU" sz="2400" dirty="0" smtClean="0"/>
              <a:t> </a:t>
            </a:r>
            <a:r>
              <a:rPr lang="ru-RU" sz="2400" dirty="0" err="1" smtClean="0"/>
              <a:t>асасида</a:t>
            </a:r>
            <a:r>
              <a:rPr lang="ru-RU" sz="2400" dirty="0" smtClean="0"/>
              <a:t> </a:t>
            </a:r>
            <a:r>
              <a:rPr lang="ru-RU" sz="2400" dirty="0" err="1" smtClean="0"/>
              <a:t>чекли</a:t>
            </a:r>
            <a:r>
              <a:rPr lang="ru-RU" sz="2400" dirty="0" smtClean="0"/>
              <a:t> </a:t>
            </a:r>
            <a:r>
              <a:rPr lang="ru-RU" sz="2400" dirty="0" err="1" smtClean="0"/>
              <a:t>равишда</a:t>
            </a:r>
            <a:r>
              <a:rPr lang="ru-RU" sz="2400" dirty="0" smtClean="0"/>
              <a:t> </a:t>
            </a:r>
            <a:r>
              <a:rPr lang="ru-RU" sz="2400" dirty="0" err="1" smtClean="0"/>
              <a:t>такрорланиш</a:t>
            </a:r>
            <a:r>
              <a:rPr lang="ru-RU" sz="2400" dirty="0" smtClean="0"/>
              <a:t> юз </a:t>
            </a:r>
            <a:r>
              <a:rPr lang="ru-RU" sz="2400" dirty="0" err="1" smtClean="0"/>
              <a:t>берадиган</a:t>
            </a:r>
            <a:r>
              <a:rPr lang="ru-RU" sz="2400" dirty="0" smtClean="0"/>
              <a:t> </a:t>
            </a:r>
            <a:r>
              <a:rPr lang="ru-RU" sz="2400" dirty="0" err="1" smtClean="0"/>
              <a:t>жараёнлардир</a:t>
            </a:r>
            <a:r>
              <a:rPr lang="ru-RU" sz="2400" dirty="0" smtClean="0"/>
              <a:t>.</a:t>
            </a:r>
          </a:p>
          <a:p>
            <a:r>
              <a:rPr lang="ru-RU" sz="2400" dirty="0" err="1" smtClean="0"/>
              <a:t>Алгоритмларни</a:t>
            </a:r>
            <a:r>
              <a:rPr lang="ru-RU" sz="2400" dirty="0" smtClean="0"/>
              <a:t> </a:t>
            </a:r>
            <a:r>
              <a:rPr lang="ru-RU" sz="2400" dirty="0" err="1" smtClean="0"/>
              <a:t>турли</a:t>
            </a:r>
            <a:r>
              <a:rPr lang="ru-RU" sz="2400" dirty="0" smtClean="0"/>
              <a:t> </a:t>
            </a:r>
            <a:r>
              <a:rPr lang="ru-RU" sz="2400" dirty="0" err="1" smtClean="0"/>
              <a:t>усулларда</a:t>
            </a:r>
            <a:r>
              <a:rPr lang="ru-RU" sz="2400" dirty="0" smtClean="0"/>
              <a:t> </a:t>
            </a:r>
            <a:r>
              <a:rPr lang="ru-RU" sz="2400" dirty="0" err="1" smtClean="0"/>
              <a:t>тасвирлаш</a:t>
            </a:r>
            <a:r>
              <a:rPr lang="ru-RU" sz="2400" dirty="0" smtClean="0"/>
              <a:t> </a:t>
            </a:r>
            <a:r>
              <a:rPr lang="ru-RU" sz="2400" dirty="0" err="1" smtClean="0"/>
              <a:t>мумкин</a:t>
            </a:r>
            <a:r>
              <a:rPr lang="ru-RU" sz="2400" dirty="0" smtClean="0"/>
              <a:t>.</a:t>
            </a:r>
          </a:p>
          <a:p>
            <a:pPr lvl="0"/>
            <a:r>
              <a:rPr lang="ru-RU" sz="2400" dirty="0" err="1" smtClean="0"/>
              <a:t>суз</a:t>
            </a:r>
            <a:r>
              <a:rPr lang="ru-RU" sz="2400" dirty="0" smtClean="0"/>
              <a:t> </a:t>
            </a:r>
            <a:r>
              <a:rPr lang="ru-RU" sz="2400" dirty="0" err="1" smtClean="0"/>
              <a:t>билан</a:t>
            </a:r>
            <a:r>
              <a:rPr lang="ru-RU" sz="2400" dirty="0" smtClean="0"/>
              <a:t> </a:t>
            </a:r>
            <a:r>
              <a:rPr lang="ru-RU" sz="2400" dirty="0" err="1" smtClean="0"/>
              <a:t>ифодалаш</a:t>
            </a:r>
            <a:r>
              <a:rPr lang="ru-RU" sz="2400" dirty="0" smtClean="0"/>
              <a:t>;</a:t>
            </a:r>
          </a:p>
          <a:p>
            <a:pPr lvl="0"/>
            <a:r>
              <a:rPr lang="ru-RU" sz="2400" dirty="0" err="1" smtClean="0"/>
              <a:t>формулаларда</a:t>
            </a:r>
            <a:r>
              <a:rPr lang="ru-RU" sz="2400" dirty="0" smtClean="0"/>
              <a:t> </a:t>
            </a:r>
            <a:r>
              <a:rPr lang="ru-RU" sz="2400" dirty="0" err="1" smtClean="0"/>
              <a:t>бериш</a:t>
            </a:r>
            <a:r>
              <a:rPr lang="ru-RU" sz="2400" dirty="0" smtClean="0"/>
              <a:t>;</a:t>
            </a:r>
          </a:p>
          <a:p>
            <a:pPr lvl="0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блок-</a:t>
            </a:r>
            <a:r>
              <a:rPr lang="ru-RU" sz="2400" dirty="0" err="1" smtClean="0"/>
              <a:t>схемаларда</a:t>
            </a:r>
            <a:r>
              <a:rPr lang="ru-RU" sz="2400" dirty="0" smtClean="0"/>
              <a:t> </a:t>
            </a:r>
            <a:r>
              <a:rPr lang="ru-RU" sz="2400" dirty="0" err="1" smtClean="0"/>
              <a:t>тасвирлаш</a:t>
            </a:r>
            <a:r>
              <a:rPr lang="ru-RU" sz="2400" dirty="0" smtClean="0"/>
              <a:t>;</a:t>
            </a:r>
          </a:p>
          <a:p>
            <a:pPr lvl="0"/>
            <a:r>
              <a:rPr lang="ru-RU" sz="2400" dirty="0" err="1" smtClean="0"/>
              <a:t>дастур</a:t>
            </a:r>
            <a:r>
              <a:rPr lang="ru-RU" sz="2400" dirty="0" smtClean="0"/>
              <a:t> </a:t>
            </a:r>
            <a:r>
              <a:rPr lang="ru-RU" sz="2400" dirty="0" err="1" smtClean="0"/>
              <a:t>шаклида</a:t>
            </a:r>
            <a:r>
              <a:rPr lang="ru-RU" sz="2400" dirty="0" smtClean="0"/>
              <a:t> </a:t>
            </a:r>
            <a:r>
              <a:rPr lang="ru-RU" sz="2400" dirty="0" err="1" smtClean="0"/>
              <a:t>ифодалаш</a:t>
            </a:r>
            <a:r>
              <a:rPr lang="ru-RU" sz="2400" dirty="0" smtClean="0"/>
              <a:t> </a:t>
            </a:r>
            <a:r>
              <a:rPr lang="ru-RU" sz="2400" dirty="0" err="1" smtClean="0"/>
              <a:t>ва</a:t>
            </a:r>
            <a:r>
              <a:rPr lang="ru-RU" sz="2400" dirty="0" smtClean="0"/>
              <a:t> </a:t>
            </a:r>
            <a:r>
              <a:rPr lang="ru-RU" sz="2400" dirty="0" err="1" smtClean="0"/>
              <a:t>бошкалар</a:t>
            </a:r>
            <a:r>
              <a:rPr lang="ru-RU" sz="2400" dirty="0" smtClean="0"/>
              <a:t>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18058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620688"/>
            <a:ext cx="7772400" cy="5734872"/>
          </a:xfrm>
        </p:spPr>
        <p:txBody>
          <a:bodyPr>
            <a:noAutofit/>
          </a:bodyPr>
          <a:lstStyle/>
          <a:p>
            <a:r>
              <a:rPr lang="ru-RU" sz="2200" dirty="0" err="1"/>
              <a:t>Хрзирги</a:t>
            </a:r>
            <a:r>
              <a:rPr lang="ru-RU" sz="2200" dirty="0"/>
              <a:t> </a:t>
            </a:r>
            <a:r>
              <a:rPr lang="ru-RU" sz="2200" dirty="0" err="1"/>
              <a:t>кунда</a:t>
            </a:r>
            <a:r>
              <a:rPr lang="ru-RU" sz="2200" dirty="0"/>
              <a:t> </a:t>
            </a:r>
            <a:r>
              <a:rPr lang="ru-RU" sz="2200" dirty="0" err="1"/>
              <a:t>жуда</a:t>
            </a:r>
            <a:r>
              <a:rPr lang="ru-RU" sz="2200" dirty="0"/>
              <a:t> куп </a:t>
            </a:r>
            <a:r>
              <a:rPr lang="ru-RU" sz="2200" dirty="0" err="1"/>
              <a:t>алгоритмик</a:t>
            </a:r>
            <a:r>
              <a:rPr lang="ru-RU" sz="2200" dirty="0"/>
              <a:t> </a:t>
            </a:r>
            <a:r>
              <a:rPr lang="ru-RU" sz="2200" dirty="0" err="1"/>
              <a:t>тиллар</a:t>
            </a:r>
            <a:r>
              <a:rPr lang="ru-RU" sz="2200" dirty="0"/>
              <a:t> </a:t>
            </a:r>
            <a:r>
              <a:rPr lang="ru-RU" sz="2200" dirty="0" err="1"/>
              <a:t>мавжуд</a:t>
            </a:r>
            <a:r>
              <a:rPr lang="ru-RU" sz="2200" dirty="0"/>
              <a:t> </a:t>
            </a:r>
            <a:r>
              <a:rPr lang="ru-RU" sz="2200" dirty="0" err="1"/>
              <a:t>булиб</a:t>
            </a:r>
            <a:r>
              <a:rPr lang="ru-RU" sz="2200" dirty="0"/>
              <a:t>, </a:t>
            </a:r>
            <a:r>
              <a:rPr lang="ru-RU" sz="2200" dirty="0" err="1"/>
              <a:t>уларни</a:t>
            </a:r>
            <a:r>
              <a:rPr lang="ru-RU" sz="2200" dirty="0"/>
              <a:t> </a:t>
            </a:r>
            <a:r>
              <a:rPr lang="ru-RU" sz="2200" dirty="0" err="1"/>
              <a:t>дастурлаш</a:t>
            </a:r>
            <a:r>
              <a:rPr lang="ru-RU" sz="2200" dirty="0"/>
              <a:t> </a:t>
            </a:r>
            <a:r>
              <a:rPr lang="ru-RU" sz="2200" dirty="0" err="1"/>
              <a:t>тиллари</a:t>
            </a:r>
            <a:r>
              <a:rPr lang="ru-RU" sz="2200" dirty="0"/>
              <a:t> </a:t>
            </a:r>
            <a:r>
              <a:rPr lang="ru-RU" sz="2200" dirty="0" err="1"/>
              <a:t>деб</a:t>
            </a:r>
            <a:r>
              <a:rPr lang="ru-RU" sz="2200" dirty="0"/>
              <a:t> </a:t>
            </a:r>
            <a:r>
              <a:rPr lang="ru-RU" sz="2200" dirty="0" err="1"/>
              <a:t>атаймиз</a:t>
            </a:r>
            <a:r>
              <a:rPr lang="ru-RU" sz="2200" dirty="0"/>
              <a:t>. </a:t>
            </a:r>
            <a:r>
              <a:rPr lang="ru-RU" sz="2200" dirty="0" err="1"/>
              <a:t>Алгоритмик</a:t>
            </a:r>
            <a:r>
              <a:rPr lang="ru-RU" sz="2200" dirty="0"/>
              <a:t> </a:t>
            </a:r>
            <a:r>
              <a:rPr lang="ru-RU" sz="2200" dirty="0" err="1"/>
              <a:t>тил</a:t>
            </a:r>
            <a:r>
              <a:rPr lang="ru-RU" sz="2200" dirty="0"/>
              <a:t> - </a:t>
            </a:r>
            <a:r>
              <a:rPr lang="ru-RU" sz="2200" dirty="0" err="1"/>
              <a:t>алгоритмларни</a:t>
            </a:r>
            <a:r>
              <a:rPr lang="ru-RU" sz="2200" dirty="0"/>
              <a:t> </a:t>
            </a:r>
            <a:r>
              <a:rPr lang="ru-RU" sz="2200" dirty="0" err="1"/>
              <a:t>бир</a:t>
            </a:r>
            <a:r>
              <a:rPr lang="ru-RU" sz="2200" dirty="0"/>
              <a:t> хил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аник</a:t>
            </a:r>
            <a:r>
              <a:rPr lang="ru-RU" sz="2200" dirty="0"/>
              <a:t> </a:t>
            </a:r>
            <a:r>
              <a:rPr lang="ru-RU" sz="2200" dirty="0" err="1"/>
              <a:t>ёзиш</a:t>
            </a:r>
            <a:r>
              <a:rPr lang="ru-RU" sz="2200" dirty="0"/>
              <a:t> </a:t>
            </a:r>
            <a:r>
              <a:rPr lang="ru-RU" sz="2200" dirty="0" err="1"/>
              <a:t>учун</a:t>
            </a:r>
            <a:r>
              <a:rPr lang="ru-RU" sz="2200" dirty="0"/>
              <a:t> </a:t>
            </a:r>
            <a:r>
              <a:rPr lang="ru-RU" sz="2200" dirty="0" err="1"/>
              <a:t>ишлатиладиган</a:t>
            </a:r>
            <a:r>
              <a:rPr lang="ru-RU" sz="2200" dirty="0"/>
              <a:t> </a:t>
            </a:r>
            <a:r>
              <a:rPr lang="ru-RU" sz="2200" dirty="0" err="1"/>
              <a:t>белгилашлар</a:t>
            </a:r>
            <a:r>
              <a:rPr lang="ru-RU" sz="2200" dirty="0"/>
              <a:t>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коидалар</a:t>
            </a:r>
            <a:r>
              <a:rPr lang="ru-RU" sz="2200" dirty="0"/>
              <a:t> </a:t>
            </a:r>
            <a:r>
              <a:rPr lang="ru-RU" sz="2200" dirty="0" err="1"/>
              <a:t>системасидир</a:t>
            </a:r>
            <a:r>
              <a:rPr lang="ru-RU" sz="2200" dirty="0"/>
              <a:t>. </a:t>
            </a:r>
            <a:r>
              <a:rPr lang="ru-RU" sz="2200" dirty="0" err="1"/>
              <a:t>Алгоритмик</a:t>
            </a:r>
            <a:r>
              <a:rPr lang="ru-RU" sz="2200" dirty="0"/>
              <a:t> </a:t>
            </a:r>
            <a:r>
              <a:rPr lang="ru-RU" sz="2200" dirty="0" err="1"/>
              <a:t>тил</a:t>
            </a:r>
            <a:r>
              <a:rPr lang="ru-RU" sz="2200" dirty="0"/>
              <a:t> </a:t>
            </a:r>
            <a:r>
              <a:rPr lang="ru-RU" sz="2200" dirty="0" err="1"/>
              <a:t>оддий</a:t>
            </a:r>
            <a:r>
              <a:rPr lang="ru-RU" sz="2200" dirty="0"/>
              <a:t> </a:t>
            </a:r>
            <a:r>
              <a:rPr lang="ru-RU" sz="2200" dirty="0" err="1"/>
              <a:t>тилга</a:t>
            </a:r>
            <a:r>
              <a:rPr lang="ru-RU" sz="2200" dirty="0"/>
              <a:t> </a:t>
            </a:r>
            <a:r>
              <a:rPr lang="ru-RU" sz="2200" dirty="0" err="1"/>
              <a:t>якин</a:t>
            </a:r>
            <a:r>
              <a:rPr lang="ru-RU" sz="2200" dirty="0"/>
              <a:t> </a:t>
            </a:r>
            <a:r>
              <a:rPr lang="ru-RU" sz="2200" dirty="0" err="1"/>
              <a:t>булиб</a:t>
            </a:r>
            <a:r>
              <a:rPr lang="ru-RU" sz="2200" dirty="0"/>
              <a:t> у математик </a:t>
            </a:r>
            <a:r>
              <a:rPr lang="ru-RU" sz="2200" dirty="0" err="1"/>
              <a:t>белгиларни</a:t>
            </a:r>
            <a:r>
              <a:rPr lang="ru-RU" sz="2200" dirty="0"/>
              <a:t> уз ичига </a:t>
            </a:r>
            <a:r>
              <a:rPr lang="ru-RU" sz="2200" dirty="0" err="1"/>
              <a:t>олади</a:t>
            </a:r>
            <a:r>
              <a:rPr lang="ru-RU" sz="2200" dirty="0"/>
              <a:t>. </a:t>
            </a:r>
            <a:r>
              <a:rPr lang="ru-RU" sz="2200" dirty="0" err="1"/>
              <a:t>Куйилган</a:t>
            </a:r>
            <a:r>
              <a:rPr lang="ru-RU" sz="2200" dirty="0"/>
              <a:t> </a:t>
            </a:r>
            <a:r>
              <a:rPr lang="ru-RU" sz="2200" dirty="0" err="1"/>
              <a:t>масалаларни</a:t>
            </a:r>
            <a:r>
              <a:rPr lang="ru-RU" sz="2200" dirty="0"/>
              <a:t> </a:t>
            </a:r>
            <a:r>
              <a:rPr lang="ru-RU" sz="2200" dirty="0" err="1"/>
              <a:t>ечишга</a:t>
            </a:r>
            <a:r>
              <a:rPr lang="ru-RU" sz="2200" dirty="0"/>
              <a:t> </a:t>
            </a:r>
            <a:r>
              <a:rPr lang="ru-RU" sz="2200" dirty="0" err="1"/>
              <a:t>тузилган</a:t>
            </a:r>
            <a:r>
              <a:rPr lang="ru-RU" sz="2200" dirty="0"/>
              <a:t> </a:t>
            </a:r>
            <a:r>
              <a:rPr lang="ru-RU" sz="2200" dirty="0" err="1"/>
              <a:t>алгоритмларни</a:t>
            </a:r>
            <a:r>
              <a:rPr lang="ru-RU" sz="2200" dirty="0"/>
              <a:t> </a:t>
            </a:r>
            <a:r>
              <a:rPr lang="ru-RU" sz="2200" dirty="0" err="1"/>
              <a:t>туFридан</a:t>
            </a:r>
            <a:r>
              <a:rPr lang="ru-RU" sz="2200" dirty="0"/>
              <a:t>- </a:t>
            </a:r>
            <a:r>
              <a:rPr lang="ru-RU" sz="2200" dirty="0" err="1"/>
              <a:t>туFри</a:t>
            </a:r>
            <a:r>
              <a:rPr lang="ru-RU" sz="2200" dirty="0"/>
              <a:t> </a:t>
            </a:r>
            <a:r>
              <a:rPr lang="ru-RU" sz="2200" dirty="0" err="1"/>
              <a:t>машинага</a:t>
            </a:r>
            <a:r>
              <a:rPr lang="ru-RU" sz="2200" dirty="0"/>
              <a:t> </a:t>
            </a:r>
            <a:r>
              <a:rPr lang="ru-RU" sz="2200" dirty="0" err="1"/>
              <a:t>бериб</a:t>
            </a:r>
            <a:r>
              <a:rPr lang="ru-RU" sz="2200" dirty="0"/>
              <a:t>, </a:t>
            </a:r>
            <a:r>
              <a:rPr lang="ru-RU" sz="2200" dirty="0" err="1"/>
              <a:t>ечиб</a:t>
            </a:r>
            <a:r>
              <a:rPr lang="ru-RU" sz="2200" dirty="0"/>
              <a:t> </a:t>
            </a:r>
            <a:r>
              <a:rPr lang="ru-RU" sz="2200" dirty="0" err="1"/>
              <a:t>булмайди</a:t>
            </a:r>
            <a:r>
              <a:rPr lang="ru-RU" sz="2200" dirty="0"/>
              <a:t>, шу </a:t>
            </a:r>
            <a:r>
              <a:rPr lang="ru-RU" sz="2200" dirty="0" err="1"/>
              <a:t>сабабли</a:t>
            </a:r>
            <a:r>
              <a:rPr lang="ru-RU" sz="2200" dirty="0"/>
              <a:t> </a:t>
            </a:r>
            <a:r>
              <a:rPr lang="ru-RU" sz="2200" dirty="0" err="1"/>
              <a:t>ёзилган</a:t>
            </a:r>
            <a:r>
              <a:rPr lang="ru-RU" sz="2200" dirty="0"/>
              <a:t> </a:t>
            </a:r>
            <a:r>
              <a:rPr lang="ru-RU" sz="2200" dirty="0" err="1"/>
              <a:t>алгоритмни</a:t>
            </a:r>
            <a:r>
              <a:rPr lang="ru-RU" sz="2200" dirty="0"/>
              <a:t> </a:t>
            </a:r>
            <a:r>
              <a:rPr lang="ru-RU" sz="2200" dirty="0" err="1"/>
              <a:t>бирор</a:t>
            </a:r>
            <a:r>
              <a:rPr lang="ru-RU" sz="2200" dirty="0"/>
              <a:t> </a:t>
            </a:r>
            <a:r>
              <a:rPr lang="ru-RU" sz="2200" dirty="0" err="1"/>
              <a:t>бир</a:t>
            </a:r>
            <a:r>
              <a:rPr lang="ru-RU" sz="2200" dirty="0"/>
              <a:t> </a:t>
            </a:r>
            <a:r>
              <a:rPr lang="ru-RU" sz="2200" dirty="0" err="1"/>
              <a:t>алгоритмик</a:t>
            </a:r>
            <a:r>
              <a:rPr lang="ru-RU" sz="2200" dirty="0"/>
              <a:t> </a:t>
            </a:r>
            <a:r>
              <a:rPr lang="ru-RU" sz="2200" dirty="0" err="1"/>
              <a:t>тилга</a:t>
            </a:r>
            <a:r>
              <a:rPr lang="ru-RU" sz="2200" dirty="0"/>
              <a:t> </a:t>
            </a:r>
            <a:r>
              <a:rPr lang="ru-RU" sz="2200" dirty="0" err="1"/>
              <a:t>утказиш</a:t>
            </a:r>
            <a:r>
              <a:rPr lang="ru-RU" sz="2200" dirty="0"/>
              <a:t> </a:t>
            </a:r>
            <a:r>
              <a:rPr lang="ru-RU" sz="2200" dirty="0" err="1"/>
              <a:t>зарур</a:t>
            </a:r>
            <a:r>
              <a:rPr lang="ru-RU" sz="2200" dirty="0"/>
              <a:t>. </a:t>
            </a:r>
            <a:r>
              <a:rPr lang="ru-RU" sz="2200" dirty="0" err="1"/>
              <a:t>Х,ар</a:t>
            </a:r>
            <a:r>
              <a:rPr lang="ru-RU" sz="2200" dirty="0"/>
              <a:t> </a:t>
            </a:r>
            <a:r>
              <a:rPr lang="ru-RU" sz="2200" dirty="0" err="1"/>
              <a:t>кандай</a:t>
            </a:r>
            <a:r>
              <a:rPr lang="ru-RU" sz="2200" dirty="0"/>
              <a:t> </a:t>
            </a:r>
            <a:r>
              <a:rPr lang="ru-RU" sz="2200" dirty="0" err="1"/>
              <a:t>алгоритмик</a:t>
            </a:r>
            <a:r>
              <a:rPr lang="ru-RU" sz="2200" dirty="0"/>
              <a:t> </a:t>
            </a:r>
            <a:r>
              <a:rPr lang="ru-RU" sz="2200" dirty="0" err="1"/>
              <a:t>тил</a:t>
            </a:r>
            <a:r>
              <a:rPr lang="ru-RU" sz="2200" dirty="0"/>
              <a:t> уз </a:t>
            </a:r>
            <a:r>
              <a:rPr lang="ru-RU" sz="2200" dirty="0" err="1"/>
              <a:t>кулланилиш</a:t>
            </a:r>
            <a:r>
              <a:rPr lang="ru-RU" sz="2200" dirty="0"/>
              <a:t> </a:t>
            </a:r>
            <a:r>
              <a:rPr lang="ru-RU" sz="2200" dirty="0" err="1"/>
              <a:t>сохдсига</a:t>
            </a:r>
            <a:r>
              <a:rPr lang="ru-RU" sz="2200" dirty="0"/>
              <a:t> </a:t>
            </a:r>
            <a:r>
              <a:rPr lang="ru-RU" sz="2200" dirty="0" err="1"/>
              <a:t>эга</a:t>
            </a:r>
            <a:r>
              <a:rPr lang="ru-RU" sz="2200" dirty="0"/>
              <a:t>. </a:t>
            </a:r>
            <a:r>
              <a:rPr lang="ru-RU" sz="2200" dirty="0" err="1"/>
              <a:t>Масалан</a:t>
            </a:r>
            <a:r>
              <a:rPr lang="ru-RU" sz="2200" dirty="0"/>
              <a:t>, </a:t>
            </a:r>
            <a:r>
              <a:rPr lang="ru-RU" sz="2200" dirty="0" err="1"/>
              <a:t>мухандислик</a:t>
            </a:r>
            <a:r>
              <a:rPr lang="ru-RU" sz="2200" dirty="0"/>
              <a:t> </a:t>
            </a:r>
            <a:r>
              <a:rPr lang="ru-RU" sz="2200" dirty="0" err="1"/>
              <a:t>х,исоб</a:t>
            </a:r>
            <a:r>
              <a:rPr lang="ru-RU" sz="2200" dirty="0"/>
              <a:t> </a:t>
            </a:r>
            <a:r>
              <a:rPr lang="ru-RU" sz="2200" dirty="0" err="1"/>
              <a:t>ишларини</a:t>
            </a:r>
            <a:r>
              <a:rPr lang="ru-RU" sz="2200" dirty="0"/>
              <a:t> </a:t>
            </a:r>
            <a:r>
              <a:rPr lang="ru-RU" sz="2200" dirty="0" err="1"/>
              <a:t>бажаришда</a:t>
            </a:r>
            <a:r>
              <a:rPr lang="ru-RU" sz="2200" dirty="0"/>
              <a:t> </a:t>
            </a:r>
            <a:r>
              <a:rPr lang="ru-RU" sz="2200" dirty="0" err="1"/>
              <a:t>Паскал</a:t>
            </a:r>
            <a:r>
              <a:rPr lang="ru-RU" sz="2200" dirty="0"/>
              <a:t>, Бейсик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бошкалар</a:t>
            </a:r>
            <a:r>
              <a:rPr lang="ru-RU" sz="2200" dirty="0"/>
              <a:t>. </a:t>
            </a:r>
            <a:r>
              <a:rPr lang="ru-RU" sz="2200" dirty="0" err="1"/>
              <a:t>Руйхатларни</a:t>
            </a:r>
            <a:r>
              <a:rPr lang="ru-RU" sz="2200" dirty="0"/>
              <a:t> </a:t>
            </a:r>
            <a:r>
              <a:rPr lang="ru-RU" sz="2200" dirty="0" err="1"/>
              <a:t>ишлаш</a:t>
            </a:r>
            <a:r>
              <a:rPr lang="ru-RU" sz="2200" dirty="0"/>
              <a:t> </a:t>
            </a:r>
            <a:r>
              <a:rPr lang="ru-RU" sz="2200" dirty="0" err="1"/>
              <a:t>учун</a:t>
            </a:r>
            <a:r>
              <a:rPr lang="ru-RU" sz="2200" dirty="0"/>
              <a:t> ПЛ/1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бошкалар</a:t>
            </a:r>
            <a:r>
              <a:rPr lang="ru-RU" sz="2200" dirty="0"/>
              <a:t>. </a:t>
            </a:r>
            <a:r>
              <a:rPr lang="ru-RU" sz="2200" dirty="0" err="1"/>
              <a:t>Иктисод</a:t>
            </a:r>
            <a:r>
              <a:rPr lang="ru-RU" sz="2200" dirty="0"/>
              <a:t> </a:t>
            </a:r>
            <a:r>
              <a:rPr lang="ru-RU" sz="2200" dirty="0" err="1"/>
              <a:t>масалаларини</a:t>
            </a:r>
            <a:r>
              <a:rPr lang="ru-RU" sz="2200" dirty="0"/>
              <a:t> </a:t>
            </a:r>
            <a:r>
              <a:rPr lang="ru-RU" sz="2200" dirty="0" err="1"/>
              <a:t>ечишда</a:t>
            </a:r>
            <a:r>
              <a:rPr lang="ru-RU" sz="2200" dirty="0"/>
              <a:t> </a:t>
            </a:r>
            <a:r>
              <a:rPr lang="ru-RU" sz="2200" dirty="0" err="1"/>
              <a:t>Паскал</a:t>
            </a:r>
            <a:r>
              <a:rPr lang="ru-RU" sz="2200" dirty="0"/>
              <a:t>, Кобол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бошкалар</a:t>
            </a:r>
            <a:r>
              <a:rPr lang="ru-RU" sz="2200" dirty="0"/>
              <a:t>. </a:t>
            </a:r>
            <a:r>
              <a:rPr lang="ru-RU" sz="2200" dirty="0" err="1"/>
              <a:t>Мантикий</a:t>
            </a:r>
            <a:r>
              <a:rPr lang="ru-RU" sz="2200" dirty="0"/>
              <a:t> </a:t>
            </a:r>
            <a:r>
              <a:rPr lang="ru-RU" sz="2200" dirty="0" err="1"/>
              <a:t>дастурлаш</a:t>
            </a:r>
            <a:r>
              <a:rPr lang="ru-RU" sz="2200" dirty="0"/>
              <a:t> </a:t>
            </a:r>
            <a:r>
              <a:rPr lang="ru-RU" sz="2200" dirty="0" err="1"/>
              <a:t>учун</a:t>
            </a:r>
            <a:r>
              <a:rPr lang="ru-RU" sz="2200" dirty="0"/>
              <a:t> Пролог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бошкалар</a:t>
            </a:r>
            <a:r>
              <a:rPr lang="ru-RU" sz="2200" dirty="0"/>
              <a:t>. </a:t>
            </a:r>
            <a:r>
              <a:rPr lang="ru-RU" sz="2200" dirty="0" err="1"/>
              <a:t>Укув</a:t>
            </a:r>
            <a:r>
              <a:rPr lang="ru-RU" sz="2200" dirty="0"/>
              <a:t> </a:t>
            </a:r>
            <a:r>
              <a:rPr lang="ru-RU" sz="2200" dirty="0" err="1"/>
              <a:t>жараёнлари</a:t>
            </a:r>
            <a:r>
              <a:rPr lang="ru-RU" sz="2200" dirty="0"/>
              <a:t> </a:t>
            </a:r>
            <a:r>
              <a:rPr lang="ru-RU" sz="2200" dirty="0" err="1"/>
              <a:t>учун</a:t>
            </a:r>
            <a:r>
              <a:rPr lang="ru-RU" sz="2200" dirty="0"/>
              <a:t> Бейсик, </a:t>
            </a:r>
            <a:r>
              <a:rPr lang="ru-RU" sz="2200" dirty="0" err="1"/>
              <a:t>Паскал</a:t>
            </a:r>
            <a:r>
              <a:rPr lang="ru-RU" sz="2200" dirty="0"/>
              <a:t>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бошкалар</a:t>
            </a:r>
            <a:r>
              <a:rPr lang="ru-RU" sz="2200" dirty="0"/>
              <a:t>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124853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548680"/>
            <a:ext cx="7772400" cy="5806880"/>
          </a:xfrm>
        </p:spPr>
        <p:txBody>
          <a:bodyPr>
            <a:normAutofit/>
          </a:bodyPr>
          <a:lstStyle/>
          <a:p>
            <a:r>
              <a:rPr lang="ru-RU" sz="1800" dirty="0" err="1"/>
              <a:t>Алгоритмларни</a:t>
            </a:r>
            <a:r>
              <a:rPr lang="ru-RU" sz="1800" dirty="0"/>
              <a:t> блок-схема </a:t>
            </a:r>
            <a:r>
              <a:rPr lang="ru-RU" sz="1800" dirty="0" err="1"/>
              <a:t>куринитттда</a:t>
            </a:r>
            <a:r>
              <a:rPr lang="ru-RU" sz="1800" dirty="0"/>
              <a:t>. </a:t>
            </a:r>
            <a:r>
              <a:rPr lang="ru-RU" sz="1800" dirty="0" err="1"/>
              <a:t>тасвирлаш</a:t>
            </a:r>
            <a:r>
              <a:rPr lang="ru-RU" sz="1800" dirty="0"/>
              <a:t> </a:t>
            </a:r>
            <a:r>
              <a:rPr lang="ru-RU" sz="1800" dirty="0" err="1"/>
              <a:t>кулай</a:t>
            </a:r>
            <a:r>
              <a:rPr lang="ru-RU" sz="1800" dirty="0"/>
              <a:t> </a:t>
            </a:r>
            <a:r>
              <a:rPr lang="ru-RU" sz="1800" dirty="0" err="1"/>
              <a:t>ва</a:t>
            </a:r>
            <a:endParaRPr lang="ru-RU" sz="1800" dirty="0"/>
          </a:p>
          <a:p>
            <a:r>
              <a:rPr lang="ru-RU" sz="1800" dirty="0" err="1"/>
              <a:t>тушунарли</a:t>
            </a:r>
            <a:r>
              <a:rPr lang="ru-RU" sz="1800" dirty="0"/>
              <a:t> </a:t>
            </a:r>
            <a:r>
              <a:rPr lang="ru-RU" sz="1800" dirty="0" err="1"/>
              <a:t>булгани</a:t>
            </a:r>
            <a:r>
              <a:rPr lang="ru-RU" sz="1800" dirty="0"/>
              <a:t> </a:t>
            </a:r>
            <a:r>
              <a:rPr lang="ru-RU" sz="1800" dirty="0" err="1"/>
              <a:t>учун</a:t>
            </a:r>
            <a:r>
              <a:rPr lang="ru-RU" sz="1800" dirty="0"/>
              <a:t> </a:t>
            </a:r>
            <a:r>
              <a:rPr lang="ru-RU" sz="1800" dirty="0" err="1"/>
              <a:t>энг</a:t>
            </a:r>
            <a:r>
              <a:rPr lang="ru-RU" sz="1800" dirty="0"/>
              <a:t> куп </a:t>
            </a:r>
            <a:r>
              <a:rPr lang="ru-RU" sz="1800" dirty="0" err="1"/>
              <a:t>ишлатилади</a:t>
            </a:r>
            <a:r>
              <a:rPr lang="ru-RU" sz="1800" dirty="0"/>
              <a:t>. Бунда </a:t>
            </a:r>
            <a:r>
              <a:rPr lang="ru-RU" sz="1800" dirty="0" err="1"/>
              <a:t>алгоритмдаги</a:t>
            </a:r>
            <a:r>
              <a:rPr lang="ru-RU" sz="1800" dirty="0"/>
              <a:t> </a:t>
            </a:r>
            <a:r>
              <a:rPr lang="ru-RU" sz="1800" dirty="0" err="1"/>
              <a:t>хар</a:t>
            </a:r>
            <a:r>
              <a:rPr lang="ru-RU" sz="1800" dirty="0"/>
              <a:t> </a:t>
            </a:r>
            <a:r>
              <a:rPr lang="ru-RU" sz="1800" dirty="0" err="1"/>
              <a:t>бир</a:t>
            </a:r>
            <a:r>
              <a:rPr lang="ru-RU" sz="1800" dirty="0"/>
              <a:t> </a:t>
            </a:r>
            <a:r>
              <a:rPr lang="ru-RU" sz="1800" dirty="0" err="1"/>
              <a:t>курсатма</a:t>
            </a:r>
            <a:r>
              <a:rPr lang="ru-RU" sz="1800" dirty="0"/>
              <a:t> уз </a:t>
            </a:r>
            <a:r>
              <a:rPr lang="ru-RU" sz="1800" dirty="0" err="1"/>
              <a:t>шаклига</a:t>
            </a:r>
            <a:r>
              <a:rPr lang="ru-RU" sz="1800" dirty="0"/>
              <a:t> </a:t>
            </a:r>
            <a:r>
              <a:rPr lang="ru-RU" sz="1800" dirty="0" err="1"/>
              <a:t>эга</a:t>
            </a:r>
            <a:r>
              <a:rPr lang="ru-RU" sz="1800" dirty="0"/>
              <a:t>. </a:t>
            </a:r>
            <a:r>
              <a:rPr lang="ru-RU" sz="1800" dirty="0" err="1"/>
              <a:t>Масалан</a:t>
            </a:r>
            <a:r>
              <a:rPr lang="ru-RU" sz="1800" dirty="0"/>
              <a:t>: параллелограмм </a:t>
            </a:r>
            <a:r>
              <a:rPr lang="ru-RU" sz="1800" dirty="0" err="1"/>
              <a:t>куринишдаги</a:t>
            </a:r>
            <a:r>
              <a:rPr lang="ru-RU" sz="1800" dirty="0"/>
              <a:t> белги </a:t>
            </a:r>
            <a:r>
              <a:rPr lang="ru-RU" sz="1800" dirty="0" err="1"/>
              <a:t>маълумотларни</a:t>
            </a:r>
            <a:r>
              <a:rPr lang="ru-RU" sz="1800" dirty="0"/>
              <a:t> </a:t>
            </a:r>
            <a:r>
              <a:rPr lang="ru-RU" sz="1800" dirty="0" err="1"/>
              <a:t>киритиш</a:t>
            </a:r>
            <a:r>
              <a:rPr lang="ru-RU" sz="1800" dirty="0"/>
              <a:t> </a:t>
            </a:r>
            <a:r>
              <a:rPr lang="ru-RU" sz="1800" dirty="0" err="1"/>
              <a:t>ва</a:t>
            </a:r>
            <a:r>
              <a:rPr lang="ru-RU" sz="1800" dirty="0"/>
              <a:t> </a:t>
            </a:r>
            <a:r>
              <a:rPr lang="ru-RU" sz="1800" dirty="0" err="1"/>
              <a:t>чикариш</a:t>
            </a:r>
            <a:r>
              <a:rPr lang="ru-RU" sz="1800" dirty="0"/>
              <a:t>; </a:t>
            </a:r>
            <a:r>
              <a:rPr lang="ru-RU" sz="1800" dirty="0" err="1"/>
              <a:t>туFри</a:t>
            </a:r>
            <a:r>
              <a:rPr lang="ru-RU" sz="1800" dirty="0"/>
              <a:t> </a:t>
            </a:r>
            <a:r>
              <a:rPr lang="ru-RU" sz="1800" dirty="0" err="1"/>
              <a:t>туртбурчак</a:t>
            </a:r>
            <a:r>
              <a:rPr lang="ru-RU" sz="1800" dirty="0"/>
              <a:t> </a:t>
            </a:r>
            <a:r>
              <a:rPr lang="ru-RU" sz="1800" dirty="0" err="1"/>
              <a:t>белгиси</a:t>
            </a:r>
            <a:r>
              <a:rPr lang="ru-RU" sz="1800" dirty="0"/>
              <a:t> </a:t>
            </a:r>
            <a:r>
              <a:rPr lang="ru-RU" sz="1800" dirty="0" err="1"/>
              <a:t>хисоблаш</a:t>
            </a:r>
            <a:r>
              <a:rPr lang="ru-RU" sz="1800" dirty="0"/>
              <a:t> </a:t>
            </a:r>
            <a:r>
              <a:rPr lang="ru-RU" sz="1800" dirty="0" err="1"/>
              <a:t>жараёнини</a:t>
            </a:r>
            <a:r>
              <a:rPr lang="ru-RU" sz="1800" dirty="0"/>
              <a:t>; ромб </a:t>
            </a:r>
            <a:r>
              <a:rPr lang="ru-RU" sz="1800" dirty="0" err="1"/>
              <a:t>белгиси</a:t>
            </a:r>
            <a:r>
              <a:rPr lang="ru-RU" sz="1800" dirty="0"/>
              <a:t> </a:t>
            </a:r>
            <a:r>
              <a:rPr lang="ru-RU" sz="1800" dirty="0" err="1"/>
              <a:t>шартларнинг</a:t>
            </a:r>
            <a:r>
              <a:rPr lang="ru-RU" sz="1800" dirty="0"/>
              <a:t> </a:t>
            </a:r>
            <a:r>
              <a:rPr lang="ru-RU" sz="1800" dirty="0" err="1"/>
              <a:t>текширилишини</a:t>
            </a:r>
            <a:r>
              <a:rPr lang="ru-RU" sz="1800" dirty="0"/>
              <a:t> </a:t>
            </a:r>
            <a:r>
              <a:rPr lang="ru-RU" sz="1800" dirty="0" err="1"/>
              <a:t>билдиради</a:t>
            </a:r>
            <a:r>
              <a:rPr lang="ru-RU" sz="1800" dirty="0"/>
              <a:t>. </a:t>
            </a:r>
            <a:r>
              <a:rPr lang="ru-RU" sz="1800" dirty="0" err="1"/>
              <a:t>Мисоллар</a:t>
            </a:r>
            <a:r>
              <a:rPr lang="ru-RU" sz="1800" dirty="0"/>
              <a:t>:	</a:t>
            </a:r>
            <a:r>
              <a:rPr lang="ru-RU" sz="1800" dirty="0" err="1"/>
              <a:t>Чизикли</a:t>
            </a:r>
            <a:r>
              <a:rPr lang="ru-RU" sz="1800" dirty="0"/>
              <a:t> </a:t>
            </a:r>
            <a:r>
              <a:rPr lang="ru-RU" sz="1800" dirty="0" err="1"/>
              <a:t>алгоритмга</a:t>
            </a:r>
            <a:r>
              <a:rPr lang="ru-RU" sz="1800" dirty="0"/>
              <a:t> </a:t>
            </a:r>
            <a:r>
              <a:rPr lang="ru-RU" sz="1800" dirty="0" err="1"/>
              <a:t>доир</a:t>
            </a:r>
            <a:r>
              <a:rPr lang="ru-RU" sz="1800" dirty="0"/>
              <a:t>:</a:t>
            </a:r>
          </a:p>
          <a:p>
            <a:r>
              <a:rPr lang="en-US" sz="1800" dirty="0"/>
              <a:t>y</a:t>
            </a:r>
            <a:r>
              <a:rPr lang="ru-RU" sz="1800" dirty="0"/>
              <a:t>=</a:t>
            </a:r>
            <a:r>
              <a:rPr lang="en-US" sz="1800" dirty="0"/>
              <a:t>x </a:t>
            </a:r>
            <a:r>
              <a:rPr lang="ru-RU" sz="1800" dirty="0"/>
              <a:t>+1 </a:t>
            </a:r>
            <a:r>
              <a:rPr lang="ru-RU" sz="1800" dirty="0" err="1"/>
              <a:t>функцияни</a:t>
            </a:r>
            <a:r>
              <a:rPr lang="ru-RU" sz="1800" dirty="0"/>
              <a:t> </a:t>
            </a:r>
            <a:r>
              <a:rPr lang="en-US" sz="1800" dirty="0"/>
              <a:t>x </a:t>
            </a:r>
            <a:r>
              <a:rPr lang="ru-RU" sz="1800" dirty="0" err="1"/>
              <a:t>нинг</a:t>
            </a:r>
            <a:r>
              <a:rPr lang="ru-RU" sz="1800" dirty="0"/>
              <a:t> </a:t>
            </a:r>
            <a:r>
              <a:rPr lang="ru-RU" sz="1800" dirty="0" err="1"/>
              <a:t>исталган</a:t>
            </a:r>
            <a:r>
              <a:rPr lang="ru-RU" sz="1800" dirty="0"/>
              <a:t> </a:t>
            </a:r>
            <a:r>
              <a:rPr lang="ru-RU" sz="1800" dirty="0" err="1"/>
              <a:t>кийматида</a:t>
            </a:r>
            <a:r>
              <a:rPr lang="ru-RU" sz="1800" dirty="0"/>
              <a:t> </a:t>
            </a:r>
            <a:r>
              <a:rPr lang="ru-RU" sz="1800" dirty="0" err="1"/>
              <a:t>хисоблаш</a:t>
            </a:r>
            <a:r>
              <a:rPr lang="ru-RU" sz="1800" dirty="0"/>
              <a:t> </a:t>
            </a:r>
            <a:r>
              <a:rPr lang="ru-RU" sz="1800" dirty="0" err="1"/>
              <a:t>алгоритмини</a:t>
            </a:r>
            <a:r>
              <a:rPr lang="ru-RU" sz="1800" dirty="0"/>
              <a:t> </a:t>
            </a:r>
            <a:r>
              <a:rPr lang="ru-RU" sz="1800" dirty="0" err="1"/>
              <a:t>тузинг</a:t>
            </a:r>
            <a:r>
              <a:rPr lang="ru-RU" sz="1800" dirty="0"/>
              <a:t>.</a:t>
            </a:r>
          </a:p>
          <a:p>
            <a:r>
              <a:rPr lang="ru-RU" sz="1800" dirty="0" err="1"/>
              <a:t>Сузда</a:t>
            </a:r>
            <a:r>
              <a:rPr lang="ru-RU" sz="1800" dirty="0"/>
              <a:t> </a:t>
            </a:r>
            <a:r>
              <a:rPr lang="ru-RU" sz="1800" dirty="0" err="1"/>
              <a:t>берилиши</a:t>
            </a:r>
            <a:r>
              <a:rPr lang="ru-RU" sz="1800" dirty="0"/>
              <a:t>:	Блок-</a:t>
            </a:r>
            <a:r>
              <a:rPr lang="ru-RU" sz="1800" dirty="0" err="1"/>
              <a:t>схемада</a:t>
            </a:r>
            <a:r>
              <a:rPr lang="ru-RU" sz="1800" dirty="0"/>
              <a:t>:</a:t>
            </a:r>
          </a:p>
          <a:p>
            <a:pPr lvl="0"/>
            <a:r>
              <a:rPr lang="ru-RU" sz="1800" dirty="0" smtClean="0"/>
              <a:t>1   </a:t>
            </a:r>
            <a:r>
              <a:rPr lang="ru-RU" sz="1800" dirty="0" err="1" smtClean="0"/>
              <a:t>Бошлаш</a:t>
            </a:r>
            <a:r>
              <a:rPr lang="ru-RU" sz="1800" dirty="0" smtClean="0"/>
              <a:t>.</a:t>
            </a:r>
            <a:endParaRPr lang="ru-RU" sz="1800" dirty="0"/>
          </a:p>
          <a:p>
            <a:pPr lvl="0"/>
            <a:r>
              <a:rPr lang="ru-RU" sz="1800" dirty="0" smtClean="0"/>
              <a:t>2   х-</a:t>
            </a:r>
            <a:r>
              <a:rPr lang="ru-RU" sz="1800" dirty="0" err="1" smtClean="0"/>
              <a:t>кийматини</a:t>
            </a:r>
            <a:r>
              <a:rPr lang="ru-RU" sz="1800" dirty="0" smtClean="0"/>
              <a:t> </a:t>
            </a:r>
            <a:r>
              <a:rPr lang="ru-RU" sz="1800" dirty="0" err="1"/>
              <a:t>киритиш</a:t>
            </a:r>
            <a:r>
              <a:rPr lang="ru-RU" sz="1800" dirty="0"/>
              <a:t>.</a:t>
            </a:r>
          </a:p>
          <a:p>
            <a:pPr lvl="0"/>
            <a:r>
              <a:rPr lang="ru-RU" sz="1800" dirty="0" smtClean="0"/>
              <a:t>3   </a:t>
            </a:r>
            <a:r>
              <a:rPr lang="en-US" sz="1800" dirty="0" smtClean="0"/>
              <a:t>y=x </a:t>
            </a:r>
            <a:r>
              <a:rPr lang="ru-RU" sz="1800" dirty="0"/>
              <a:t>+1 ни </a:t>
            </a:r>
            <a:r>
              <a:rPr lang="ru-RU" sz="1800" dirty="0" err="1"/>
              <a:t>хисоблаш</a:t>
            </a:r>
            <a:r>
              <a:rPr lang="ru-RU" sz="1800" dirty="0"/>
              <a:t>.</a:t>
            </a:r>
          </a:p>
          <a:p>
            <a:pPr lvl="0"/>
            <a:r>
              <a:rPr lang="ru-RU" sz="1800" dirty="0" smtClean="0"/>
              <a:t>4    у-</a:t>
            </a:r>
            <a:r>
              <a:rPr lang="ru-RU" sz="1800" dirty="0" err="1" smtClean="0"/>
              <a:t>кийматини</a:t>
            </a:r>
            <a:r>
              <a:rPr lang="ru-RU" sz="1800" dirty="0" smtClean="0"/>
              <a:t> </a:t>
            </a:r>
            <a:r>
              <a:rPr lang="ru-RU" sz="1800" dirty="0" err="1"/>
              <a:t>чикариш</a:t>
            </a:r>
            <a:r>
              <a:rPr lang="ru-RU" sz="1800" dirty="0"/>
              <a:t>.</a:t>
            </a:r>
          </a:p>
          <a:p>
            <a:pPr lvl="0"/>
            <a:r>
              <a:rPr lang="ru-RU" sz="1800" dirty="0" smtClean="0"/>
              <a:t>5    </a:t>
            </a:r>
            <a:r>
              <a:rPr lang="ru-RU" sz="1800" dirty="0" err="1" smtClean="0"/>
              <a:t>Тамом</a:t>
            </a:r>
            <a:r>
              <a:rPr lang="ru-RU" sz="1800" dirty="0"/>
              <a:t>.</a:t>
            </a:r>
          </a:p>
          <a:p>
            <a:endParaRPr lang="ru-RU" sz="1800" dirty="0"/>
          </a:p>
        </p:txBody>
      </p:sp>
      <p:sp>
        <p:nvSpPr>
          <p:cNvPr id="4" name="Овал 3"/>
          <p:cNvSpPr/>
          <p:nvPr/>
        </p:nvSpPr>
        <p:spPr>
          <a:xfrm>
            <a:off x="6084168" y="3068960"/>
            <a:ext cx="1296144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бошлаш</a:t>
            </a:r>
            <a:endParaRPr lang="ru-RU" sz="1600" dirty="0"/>
          </a:p>
        </p:txBody>
      </p:sp>
      <p:sp>
        <p:nvSpPr>
          <p:cNvPr id="5" name="Параллелограмм 4"/>
          <p:cNvSpPr/>
          <p:nvPr/>
        </p:nvSpPr>
        <p:spPr>
          <a:xfrm>
            <a:off x="6084168" y="3645024"/>
            <a:ext cx="1296144" cy="36004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4221088"/>
            <a:ext cx="15841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Y=x+1</a:t>
            </a:r>
            <a:endParaRPr lang="ru-RU" dirty="0"/>
          </a:p>
        </p:txBody>
      </p:sp>
      <p:sp>
        <p:nvSpPr>
          <p:cNvPr id="9" name="Параллелограмм 8"/>
          <p:cNvSpPr/>
          <p:nvPr/>
        </p:nvSpPr>
        <p:spPr>
          <a:xfrm>
            <a:off x="6086241" y="4797152"/>
            <a:ext cx="1296144" cy="36004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</a:t>
            </a:r>
          </a:p>
        </p:txBody>
      </p:sp>
      <p:sp>
        <p:nvSpPr>
          <p:cNvPr id="10" name="Овал 9"/>
          <p:cNvSpPr/>
          <p:nvPr/>
        </p:nvSpPr>
        <p:spPr>
          <a:xfrm>
            <a:off x="6057641" y="5373216"/>
            <a:ext cx="1296144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тамом</a:t>
            </a:r>
            <a:endParaRPr lang="ru-RU" sz="16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732240" y="3429000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732240" y="4581128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732240" y="4041068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732240" y="5157192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0687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476672"/>
            <a:ext cx="7772400" cy="5878888"/>
          </a:xfrm>
        </p:spPr>
        <p:txBody>
          <a:bodyPr>
            <a:normAutofit fontScale="92500" lnSpcReduction="10000"/>
          </a:bodyPr>
          <a:lstStyle/>
          <a:p>
            <a:r>
              <a:rPr lang="ru-RU" sz="3500" b="1" dirty="0" err="1">
                <a:solidFill>
                  <a:srgbClr val="FF0000"/>
                </a:solidFill>
              </a:rPr>
              <a:t>Дастур</a:t>
            </a:r>
            <a:r>
              <a:rPr lang="ru-RU" sz="3500" b="1" dirty="0">
                <a:solidFill>
                  <a:srgbClr val="FF0000"/>
                </a:solidFill>
              </a:rPr>
              <a:t> </a:t>
            </a:r>
            <a:r>
              <a:rPr lang="ru-RU" dirty="0"/>
              <a:t>- </a:t>
            </a:r>
            <a:r>
              <a:rPr lang="ru-RU" dirty="0" err="1"/>
              <a:t>бу</a:t>
            </a:r>
            <a:r>
              <a:rPr lang="ru-RU" dirty="0"/>
              <a:t> </a:t>
            </a:r>
            <a:r>
              <a:rPr lang="ru-RU" dirty="0" err="1"/>
              <a:t>берилган</a:t>
            </a:r>
            <a:r>
              <a:rPr lang="ru-RU" dirty="0"/>
              <a:t> </a:t>
            </a:r>
            <a:r>
              <a:rPr lang="ru-RU" dirty="0" err="1"/>
              <a:t>алгоритмга</a:t>
            </a:r>
            <a:r>
              <a:rPr lang="ru-RU" dirty="0"/>
              <a:t> </a:t>
            </a:r>
            <a:r>
              <a:rPr lang="ru-RU" dirty="0" err="1"/>
              <a:t>асосланган</a:t>
            </a:r>
            <a:r>
              <a:rPr lang="ru-RU" dirty="0"/>
              <a:t> </a:t>
            </a:r>
            <a:r>
              <a:rPr lang="ru-RU" dirty="0" err="1"/>
              <a:t>бирор</a:t>
            </a:r>
            <a:r>
              <a:rPr lang="ru-RU" dirty="0"/>
              <a:t> </a:t>
            </a:r>
            <a:r>
              <a:rPr lang="ru-RU" dirty="0" err="1"/>
              <a:t>бир</a:t>
            </a:r>
            <a:r>
              <a:rPr lang="ru-RU" dirty="0"/>
              <a:t> </a:t>
            </a:r>
            <a:r>
              <a:rPr lang="ru-RU" dirty="0" err="1"/>
              <a:t>алгоритмик</a:t>
            </a:r>
            <a:r>
              <a:rPr lang="ru-RU" dirty="0"/>
              <a:t> </a:t>
            </a:r>
            <a:r>
              <a:rPr lang="ru-RU" dirty="0" err="1"/>
              <a:t>тилда</a:t>
            </a:r>
            <a:r>
              <a:rPr lang="ru-RU" dirty="0"/>
              <a:t> </a:t>
            </a:r>
            <a:r>
              <a:rPr lang="ru-RU" dirty="0" err="1"/>
              <a:t>ёзилган</a:t>
            </a:r>
            <a:r>
              <a:rPr lang="ru-RU" dirty="0"/>
              <a:t> </a:t>
            </a:r>
            <a:r>
              <a:rPr lang="ru-RU" dirty="0" err="1"/>
              <a:t>курсатмалар</a:t>
            </a:r>
            <a:r>
              <a:rPr lang="ru-RU" dirty="0"/>
              <a:t> (</a:t>
            </a:r>
            <a:r>
              <a:rPr lang="ru-RU" dirty="0" err="1"/>
              <a:t>буйруклар</a:t>
            </a:r>
            <a:r>
              <a:rPr lang="ru-RU" dirty="0"/>
              <a:t>, </a:t>
            </a:r>
            <a:r>
              <a:rPr lang="ru-RU" dirty="0" err="1"/>
              <a:t>операторлар</a:t>
            </a:r>
            <a:r>
              <a:rPr lang="ru-RU" dirty="0"/>
              <a:t>) </a:t>
            </a:r>
            <a:r>
              <a:rPr lang="ru-RU" dirty="0" err="1"/>
              <a:t>тупламидир</a:t>
            </a:r>
            <a:r>
              <a:rPr lang="ru-RU" dirty="0"/>
              <a:t>.</a:t>
            </a:r>
          </a:p>
          <a:p>
            <a:r>
              <a:rPr lang="ru-RU" b="1" dirty="0" err="1">
                <a:solidFill>
                  <a:srgbClr val="FF0000"/>
                </a:solidFill>
              </a:rPr>
              <a:t>Дастурлаш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/>
              <a:t>- </a:t>
            </a:r>
            <a:r>
              <a:rPr lang="ru-RU" dirty="0" err="1"/>
              <a:t>эса</a:t>
            </a:r>
            <a:r>
              <a:rPr lang="ru-RU" dirty="0"/>
              <a:t> </a:t>
            </a:r>
            <a:r>
              <a:rPr lang="ru-RU" dirty="0" err="1"/>
              <a:t>бу</a:t>
            </a:r>
            <a:r>
              <a:rPr lang="ru-RU" dirty="0"/>
              <a:t> </a:t>
            </a:r>
            <a:r>
              <a:rPr lang="ru-RU" dirty="0" err="1"/>
              <a:t>дастур</a:t>
            </a:r>
            <a:r>
              <a:rPr lang="ru-RU" dirty="0"/>
              <a:t> </a:t>
            </a:r>
            <a:r>
              <a:rPr lang="ru-RU" dirty="0" err="1"/>
              <a:t>тузиш</a:t>
            </a:r>
            <a:r>
              <a:rPr lang="ru-RU" dirty="0"/>
              <a:t> </a:t>
            </a:r>
            <a:r>
              <a:rPr lang="ru-RU" dirty="0" err="1"/>
              <a:t>жараёнидир</a:t>
            </a:r>
            <a:r>
              <a:rPr lang="ru-RU" dirty="0"/>
              <a:t>. У </a:t>
            </a:r>
            <a:r>
              <a:rPr lang="ru-RU" dirty="0" err="1"/>
              <a:t>куйидаги</a:t>
            </a:r>
            <a:r>
              <a:rPr lang="ru-RU" dirty="0"/>
              <a:t> </a:t>
            </a:r>
            <a:r>
              <a:rPr lang="ru-RU" dirty="0" err="1"/>
              <a:t>кадамлардан</a:t>
            </a:r>
            <a:r>
              <a:rPr lang="ru-RU" dirty="0"/>
              <a:t> </a:t>
            </a:r>
            <a:r>
              <a:rPr lang="ru-RU" dirty="0" err="1"/>
              <a:t>иборат</a:t>
            </a:r>
            <a:r>
              <a:rPr lang="ru-RU" dirty="0"/>
              <a:t>:</a:t>
            </a:r>
          </a:p>
          <a:p>
            <a:pPr lvl="0"/>
            <a:r>
              <a:rPr lang="ru-RU" dirty="0" err="1"/>
              <a:t>дастурга</a:t>
            </a:r>
            <a:r>
              <a:rPr lang="ru-RU" dirty="0"/>
              <a:t> </a:t>
            </a:r>
            <a:r>
              <a:rPr lang="ru-RU" dirty="0" err="1"/>
              <a:t>булган</a:t>
            </a:r>
            <a:r>
              <a:rPr lang="ru-RU" dirty="0"/>
              <a:t> </a:t>
            </a:r>
            <a:r>
              <a:rPr lang="ru-RU" dirty="0" err="1"/>
              <a:t>талаблар</a:t>
            </a:r>
            <a:r>
              <a:rPr lang="ru-RU" dirty="0"/>
              <a:t>;</a:t>
            </a:r>
          </a:p>
          <a:p>
            <a:pPr lvl="0"/>
            <a:r>
              <a:rPr lang="ru-RU" dirty="0" err="1"/>
              <a:t>куйилган</a:t>
            </a:r>
            <a:r>
              <a:rPr lang="ru-RU" dirty="0"/>
              <a:t> </a:t>
            </a:r>
            <a:r>
              <a:rPr lang="ru-RU" dirty="0" err="1"/>
              <a:t>масала</a:t>
            </a:r>
            <a:r>
              <a:rPr lang="ru-RU" dirty="0"/>
              <a:t> </a:t>
            </a:r>
            <a:r>
              <a:rPr lang="ru-RU" dirty="0" err="1"/>
              <a:t>алгоритмини</a:t>
            </a:r>
            <a:r>
              <a:rPr lang="ru-RU" dirty="0"/>
              <a:t> </a:t>
            </a:r>
            <a:r>
              <a:rPr lang="ru-RU" dirty="0" err="1"/>
              <a:t>танлаш</a:t>
            </a:r>
            <a:r>
              <a:rPr lang="ru-RU" dirty="0"/>
              <a:t> </a:t>
            </a:r>
            <a:r>
              <a:rPr lang="ru-RU" dirty="0" err="1"/>
              <a:t>ёки</a:t>
            </a:r>
            <a:r>
              <a:rPr lang="ru-RU" dirty="0"/>
              <a:t> </a:t>
            </a:r>
            <a:r>
              <a:rPr lang="ru-RU" dirty="0" err="1"/>
              <a:t>ишлаб</a:t>
            </a:r>
            <a:r>
              <a:rPr lang="ru-RU" dirty="0"/>
              <a:t> </a:t>
            </a:r>
            <a:r>
              <a:rPr lang="ru-RU" dirty="0" err="1" smtClean="0"/>
              <a:t>чики</a:t>
            </a:r>
            <a:r>
              <a:rPr lang="ru-RU" u="sng" dirty="0" err="1" smtClean="0"/>
              <a:t>ш</a:t>
            </a:r>
            <a:r>
              <a:rPr lang="en-US" u="sng" dirty="0" smtClean="0"/>
              <a:t>;</a:t>
            </a:r>
            <a:endParaRPr lang="ru-RU" dirty="0"/>
          </a:p>
          <a:p>
            <a:pPr lvl="0"/>
            <a:r>
              <a:rPr lang="ru-RU" dirty="0" err="1"/>
              <a:t>дастур</a:t>
            </a:r>
            <a:r>
              <a:rPr lang="ru-RU" dirty="0"/>
              <a:t> </a:t>
            </a:r>
            <a:r>
              <a:rPr lang="ru-RU" dirty="0" err="1"/>
              <a:t>кодларини</a:t>
            </a:r>
            <a:r>
              <a:rPr lang="ru-RU" dirty="0"/>
              <a:t> (</a:t>
            </a:r>
            <a:r>
              <a:rPr lang="ru-RU" dirty="0" err="1"/>
              <a:t>матнлари</a:t>
            </a:r>
            <a:r>
              <a:rPr lang="ru-RU" dirty="0"/>
              <a:t>, </a:t>
            </a:r>
            <a:r>
              <a:rPr lang="ru-RU" dirty="0" err="1"/>
              <a:t>буйрукларни</a:t>
            </a:r>
            <a:r>
              <a:rPr lang="ru-RU" dirty="0"/>
              <a:t>) </a:t>
            </a:r>
            <a:r>
              <a:rPr lang="ru-RU" dirty="0" err="1"/>
              <a:t>ёзиш</a:t>
            </a:r>
            <a:r>
              <a:rPr lang="ru-RU" dirty="0"/>
              <a:t>;</a:t>
            </a:r>
          </a:p>
          <a:p>
            <a:pPr lvl="0"/>
            <a:r>
              <a:rPr lang="ru-RU" dirty="0" err="1"/>
              <a:t>дастурни</a:t>
            </a:r>
            <a:r>
              <a:rPr lang="ru-RU" dirty="0"/>
              <a:t> </a:t>
            </a:r>
            <a:r>
              <a:rPr lang="ru-RU" dirty="0" err="1" smtClean="0"/>
              <a:t>ту</a:t>
            </a:r>
            <a:r>
              <a:rPr lang="ru-RU" sz="2200" dirty="0" err="1"/>
              <a:t>Г</a:t>
            </a:r>
            <a:r>
              <a:rPr lang="ru-RU" dirty="0" err="1" smtClean="0"/>
              <a:t>рилаш</a:t>
            </a:r>
            <a:r>
              <a:rPr lang="ru-RU" dirty="0"/>
              <a:t>;</a:t>
            </a:r>
          </a:p>
          <a:p>
            <a:r>
              <a:rPr lang="ru-RU" dirty="0"/>
              <a:t>тест </a:t>
            </a:r>
            <a:r>
              <a:rPr lang="ru-RU" dirty="0" err="1"/>
              <a:t>утказиш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391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620688"/>
            <a:ext cx="7772400" cy="5734872"/>
          </a:xfrm>
        </p:spPr>
        <p:txBody>
          <a:bodyPr>
            <a:normAutofit/>
          </a:bodyPr>
          <a:lstStyle/>
          <a:p>
            <a:r>
              <a:rPr lang="en-US" sz="2200" dirty="0"/>
              <a:t>Delphi </a:t>
            </a:r>
            <a:r>
              <a:rPr lang="ru-RU" sz="2200" dirty="0" err="1"/>
              <a:t>дастурлаш</a:t>
            </a:r>
            <a:r>
              <a:rPr lang="ru-RU" sz="2200" dirty="0"/>
              <a:t> </a:t>
            </a:r>
            <a:r>
              <a:rPr lang="ru-RU" sz="2200" dirty="0" err="1"/>
              <a:t>воситаси</a:t>
            </a:r>
            <a:r>
              <a:rPr lang="ru-RU" sz="2200" dirty="0"/>
              <a:t> </a:t>
            </a:r>
            <a:r>
              <a:rPr lang="en-US" sz="2200" dirty="0"/>
              <a:t>Turbo Pascal </a:t>
            </a:r>
            <a:r>
              <a:rPr lang="ru-RU" sz="2200" dirty="0" err="1"/>
              <a:t>тилининг</a:t>
            </a:r>
            <a:r>
              <a:rPr lang="ru-RU" sz="2200" dirty="0"/>
              <a:t> </a:t>
            </a:r>
            <a:r>
              <a:rPr lang="ru-RU" sz="2200" dirty="0" err="1"/>
              <a:t>ривожи</a:t>
            </a:r>
            <a:r>
              <a:rPr lang="ru-RU" sz="2200" dirty="0"/>
              <a:t> </a:t>
            </a:r>
            <a:r>
              <a:rPr lang="ru-RU" sz="2200" dirty="0" err="1"/>
              <a:t>булган</a:t>
            </a:r>
            <a:r>
              <a:rPr lang="ru-RU" sz="2200" dirty="0"/>
              <a:t> </a:t>
            </a:r>
            <a:r>
              <a:rPr lang="en-US" sz="2200" dirty="0"/>
              <a:t>Object Pascal </a:t>
            </a:r>
            <a:r>
              <a:rPr lang="ru-RU" sz="2200" dirty="0" err="1"/>
              <a:t>тилини</a:t>
            </a:r>
            <a:r>
              <a:rPr lang="ru-RU" sz="2200" dirty="0"/>
              <a:t> </a:t>
            </a:r>
            <a:r>
              <a:rPr lang="ru-RU" sz="2200" dirty="0" err="1"/>
              <a:t>ишлатади</a:t>
            </a:r>
            <a:r>
              <a:rPr lang="ru-RU" sz="2200" dirty="0"/>
              <a:t>. </a:t>
            </a:r>
            <a:r>
              <a:rPr lang="ru-RU" sz="2200" dirty="0" err="1"/>
              <a:t>Х,озирги</a:t>
            </a:r>
            <a:r>
              <a:rPr lang="ru-RU" sz="2200" dirty="0"/>
              <a:t> </a:t>
            </a:r>
            <a:r>
              <a:rPr lang="ru-RU" sz="2200" dirty="0" err="1"/>
              <a:t>кунда</a:t>
            </a:r>
            <a:r>
              <a:rPr lang="ru-RU" sz="2200" dirty="0"/>
              <a:t> </a:t>
            </a:r>
            <a:r>
              <a:rPr lang="ru-RU" sz="2200" dirty="0" err="1"/>
              <a:t>бу</a:t>
            </a:r>
            <a:r>
              <a:rPr lang="ru-RU" sz="2200" dirty="0"/>
              <a:t> </a:t>
            </a:r>
            <a:r>
              <a:rPr lang="ru-RU" sz="2200" dirty="0" err="1"/>
              <a:t>тилга</a:t>
            </a:r>
            <a:r>
              <a:rPr lang="ru-RU" sz="2200" dirty="0"/>
              <a:t> </a:t>
            </a:r>
            <a:r>
              <a:rPr lang="ru-RU" sz="2200" dirty="0" err="1"/>
              <a:t>жуда</a:t>
            </a:r>
            <a:r>
              <a:rPr lang="ru-RU" sz="2200" dirty="0"/>
              <a:t> </a:t>
            </a:r>
            <a:r>
              <a:rPr lang="ru-RU" sz="2200" dirty="0" err="1"/>
              <a:t>куплаб</a:t>
            </a:r>
            <a:r>
              <a:rPr lang="ru-RU" sz="2200" dirty="0"/>
              <a:t> </a:t>
            </a:r>
            <a:r>
              <a:rPr lang="ru-RU" sz="2200" dirty="0" err="1"/>
              <a:t>янгиликлар</a:t>
            </a:r>
            <a:r>
              <a:rPr lang="ru-RU" sz="2200" dirty="0"/>
              <a:t> </a:t>
            </a:r>
            <a:r>
              <a:rPr lang="ru-RU" sz="2200" dirty="0" err="1"/>
              <a:t>киритилган</a:t>
            </a:r>
            <a:r>
              <a:rPr lang="ru-RU" sz="2200" dirty="0"/>
              <a:t> </a:t>
            </a:r>
            <a:r>
              <a:rPr lang="ru-RU" sz="2200" dirty="0" err="1"/>
              <a:t>унинг</a:t>
            </a:r>
            <a:r>
              <a:rPr lang="ru-RU" sz="2200" dirty="0"/>
              <a:t> </a:t>
            </a:r>
            <a:r>
              <a:rPr lang="ru-RU" sz="2200" dirty="0" err="1"/>
              <a:t>имкониятлари</a:t>
            </a:r>
            <a:r>
              <a:rPr lang="ru-RU" sz="2200" dirty="0"/>
              <a:t> </a:t>
            </a:r>
            <a:r>
              <a:rPr lang="ru-RU" sz="2200" dirty="0" err="1"/>
              <a:t>янада</a:t>
            </a:r>
            <a:r>
              <a:rPr lang="ru-RU" sz="2200" dirty="0"/>
              <a:t> </a:t>
            </a:r>
            <a:r>
              <a:rPr lang="ru-RU" sz="2200" dirty="0" err="1"/>
              <a:t>кенгайтирилган</a:t>
            </a:r>
            <a:r>
              <a:rPr lang="ru-RU" sz="2200" dirty="0"/>
              <a:t>, шу </a:t>
            </a:r>
            <a:r>
              <a:rPr lang="ru-RU" sz="2200" dirty="0" err="1"/>
              <a:t>сабаб</a:t>
            </a:r>
            <a:r>
              <a:rPr lang="ru-RU" sz="2200" dirty="0"/>
              <a:t> </a:t>
            </a:r>
            <a:r>
              <a:rPr lang="ru-RU" sz="2200" dirty="0" err="1"/>
              <a:t>бу</a:t>
            </a:r>
            <a:r>
              <a:rPr lang="ru-RU" sz="2200" dirty="0"/>
              <a:t> </a:t>
            </a:r>
            <a:r>
              <a:rPr lang="ru-RU" sz="2200" dirty="0" err="1"/>
              <a:t>тилни</a:t>
            </a:r>
            <a:r>
              <a:rPr lang="ru-RU" sz="2200" dirty="0"/>
              <a:t> </a:t>
            </a:r>
            <a:r>
              <a:rPr lang="en-US" sz="2200" dirty="0"/>
              <a:t>Delphi </a:t>
            </a:r>
            <a:r>
              <a:rPr lang="ru-RU" sz="2200" dirty="0"/>
              <a:t>тили </a:t>
            </a:r>
            <a:r>
              <a:rPr lang="ru-RU" sz="2200" dirty="0" err="1"/>
              <a:t>деб</a:t>
            </a:r>
            <a:r>
              <a:rPr lang="ru-RU" sz="2200" dirty="0"/>
              <a:t> хам </a:t>
            </a:r>
            <a:r>
              <a:rPr lang="ru-RU" sz="2200" dirty="0" err="1"/>
              <a:t>аташ</a:t>
            </a:r>
            <a:r>
              <a:rPr lang="ru-RU" sz="2200" dirty="0"/>
              <a:t> </a:t>
            </a:r>
            <a:r>
              <a:rPr lang="ru-RU" sz="2200" dirty="0" err="1"/>
              <a:t>мумкин</a:t>
            </a:r>
            <a:r>
              <a:rPr lang="ru-RU" sz="2200" dirty="0"/>
              <a:t>.</a:t>
            </a:r>
          </a:p>
          <a:p>
            <a:r>
              <a:rPr lang="en-US" sz="2200" dirty="0"/>
              <a:t>Delphi </a:t>
            </a:r>
            <a:r>
              <a:rPr lang="ru-RU" sz="2200" dirty="0"/>
              <a:t>тили хам </a:t>
            </a:r>
            <a:r>
              <a:rPr lang="ru-RU" sz="2200" dirty="0" err="1"/>
              <a:t>бошка</a:t>
            </a:r>
            <a:r>
              <a:rPr lang="ru-RU" sz="2200" dirty="0"/>
              <a:t> </a:t>
            </a:r>
            <a:r>
              <a:rPr lang="ru-RU" sz="2200" dirty="0" err="1"/>
              <a:t>дастурлаш</a:t>
            </a:r>
            <a:r>
              <a:rPr lang="ru-RU" sz="2200" dirty="0"/>
              <a:t> </a:t>
            </a:r>
            <a:r>
              <a:rPr lang="ru-RU" sz="2200" dirty="0" err="1"/>
              <a:t>тиллари</a:t>
            </a:r>
            <a:r>
              <a:rPr lang="ru-RU" sz="2200" dirty="0"/>
              <a:t> </a:t>
            </a:r>
            <a:r>
              <a:rPr lang="ru-RU" sz="2200" dirty="0" err="1"/>
              <a:t>каби</a:t>
            </a:r>
            <a:r>
              <a:rPr lang="ru-RU" sz="2200" dirty="0"/>
              <a:t> уз </a:t>
            </a:r>
            <a:r>
              <a:rPr lang="ru-RU" sz="2200" dirty="0" err="1"/>
              <a:t>алфавитига</a:t>
            </a:r>
            <a:r>
              <a:rPr lang="ru-RU" sz="2200" dirty="0"/>
              <a:t>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белгиларига</a:t>
            </a:r>
            <a:r>
              <a:rPr lang="ru-RU" sz="2200" dirty="0"/>
              <a:t> </a:t>
            </a:r>
            <a:r>
              <a:rPr lang="ru-RU" sz="2200" dirty="0" err="1"/>
              <a:t>эга</a:t>
            </a:r>
            <a:r>
              <a:rPr lang="ru-RU" sz="2200" dirty="0"/>
              <a:t>. У 26 бош </a:t>
            </a:r>
            <a:r>
              <a:rPr lang="ru-RU" sz="2200" dirty="0" err="1"/>
              <a:t>лотин</a:t>
            </a:r>
            <a:r>
              <a:rPr lang="ru-RU" sz="2200" dirty="0"/>
              <a:t> </a:t>
            </a:r>
            <a:r>
              <a:rPr lang="ru-RU" sz="2200" dirty="0" err="1"/>
              <a:t>харфларини</a:t>
            </a:r>
            <a:r>
              <a:rPr lang="ru-RU" sz="2200" dirty="0"/>
              <a:t>, 0 дан 9 </a:t>
            </a:r>
            <a:r>
              <a:rPr lang="ru-RU" sz="2200" dirty="0" err="1"/>
              <a:t>гача</a:t>
            </a:r>
            <a:r>
              <a:rPr lang="ru-RU" sz="2200" dirty="0"/>
              <a:t> </a:t>
            </a:r>
            <a:r>
              <a:rPr lang="ru-RU" sz="2200" dirty="0" err="1"/>
              <a:t>булган</a:t>
            </a:r>
            <a:r>
              <a:rPr lang="ru-RU" sz="2200" dirty="0"/>
              <a:t> араб </a:t>
            </a:r>
            <a:r>
              <a:rPr lang="ru-RU" sz="2200" dirty="0" err="1"/>
              <a:t>ракамларини</a:t>
            </a:r>
            <a:r>
              <a:rPr lang="ru-RU" sz="2200" dirty="0"/>
              <a:t>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куйидаги</a:t>
            </a:r>
            <a:r>
              <a:rPr lang="ru-RU" sz="2200" dirty="0"/>
              <a:t> </a:t>
            </a:r>
            <a:r>
              <a:rPr lang="ru-RU" sz="2200" dirty="0" err="1"/>
              <a:t>белгиларни</a:t>
            </a:r>
            <a:r>
              <a:rPr lang="ru-RU" sz="2200" dirty="0"/>
              <a:t> </a:t>
            </a:r>
            <a:r>
              <a:rPr lang="ru-RU" sz="2200" dirty="0" err="1"/>
              <a:t>ишлатади</a:t>
            </a:r>
            <a:r>
              <a:rPr lang="ru-RU" sz="2200" dirty="0"/>
              <a:t>: </a:t>
            </a:r>
            <a:r>
              <a:rPr lang="ru-RU" sz="2200" dirty="0" err="1"/>
              <a:t>бушлик</a:t>
            </a:r>
            <a:r>
              <a:rPr lang="ru-RU" sz="2200" dirty="0"/>
              <a:t> </a:t>
            </a:r>
            <a:r>
              <a:rPr lang="ru-RU" sz="2200" dirty="0" err="1" smtClean="0"/>
              <a:t>белгиси</a:t>
            </a:r>
            <a:r>
              <a:rPr lang="ru-RU" sz="2200" dirty="0" smtClean="0"/>
              <a:t>;  4 </a:t>
            </a:r>
            <a:r>
              <a:rPr lang="ru-RU" sz="2200" dirty="0"/>
              <a:t>та</a:t>
            </a:r>
          </a:p>
          <a:p>
            <a:r>
              <a:rPr lang="ru-RU" sz="2200" dirty="0"/>
              <a:t>арифметик </a:t>
            </a:r>
            <a:r>
              <a:rPr lang="ru-RU" sz="2200" dirty="0" err="1"/>
              <a:t>амаллар</a:t>
            </a:r>
            <a:r>
              <a:rPr lang="ru-RU" sz="2200" dirty="0"/>
              <a:t> + , - , * , / ; </a:t>
            </a:r>
            <a:r>
              <a:rPr lang="ru-RU" sz="2200" dirty="0" err="1"/>
              <a:t>мантикий</a:t>
            </a:r>
            <a:r>
              <a:rPr lang="ru-RU" sz="2200" dirty="0"/>
              <a:t> </a:t>
            </a:r>
            <a:r>
              <a:rPr lang="ru-RU" sz="2200" dirty="0" err="1"/>
              <a:t>амалларни</a:t>
            </a:r>
            <a:r>
              <a:rPr lang="ru-RU" sz="2200" dirty="0"/>
              <a:t> </a:t>
            </a:r>
            <a:r>
              <a:rPr lang="ru-RU" sz="2200" dirty="0" err="1"/>
              <a:t>бажариш</a:t>
            </a:r>
            <a:r>
              <a:rPr lang="ru-RU" sz="2200" dirty="0"/>
              <a:t> </a:t>
            </a:r>
            <a:r>
              <a:rPr lang="ru-RU" sz="2200" dirty="0" err="1"/>
              <a:t>учун</a:t>
            </a:r>
            <a:r>
              <a:rPr lang="ru-RU" sz="2200" dirty="0"/>
              <a:t> &lt;, &gt;, &lt;=, &gt;= , &lt;&gt;, = </a:t>
            </a:r>
            <a:r>
              <a:rPr lang="ru-RU" sz="2200" dirty="0" err="1"/>
              <a:t>белгиларини</a:t>
            </a:r>
            <a:r>
              <a:rPr lang="ru-RU" sz="2200" dirty="0"/>
              <a:t> </a:t>
            </a:r>
            <a:r>
              <a:rPr lang="ru-RU" sz="2200" dirty="0" err="1"/>
              <a:t>ишлатади</a:t>
            </a:r>
            <a:r>
              <a:rPr lang="ru-RU" sz="2200" dirty="0"/>
              <a:t>. </a:t>
            </a:r>
            <a:r>
              <a:rPr lang="ru-RU" sz="2200" dirty="0" err="1"/>
              <a:t>Булардан</a:t>
            </a:r>
            <a:r>
              <a:rPr lang="ru-RU" sz="2200" dirty="0"/>
              <a:t> </a:t>
            </a:r>
            <a:r>
              <a:rPr lang="ru-RU" sz="2200" dirty="0" err="1"/>
              <a:t>ташкари</a:t>
            </a:r>
            <a:r>
              <a:rPr lang="ru-RU" sz="2200" dirty="0"/>
              <a:t> </a:t>
            </a:r>
            <a:r>
              <a:rPr lang="ru-RU" sz="2200" dirty="0" err="1"/>
              <a:t>вергул</a:t>
            </a:r>
            <a:r>
              <a:rPr lang="ru-RU" sz="2200" dirty="0"/>
              <a:t>, </a:t>
            </a:r>
            <a:r>
              <a:rPr lang="ru-RU" sz="2200" dirty="0" err="1"/>
              <a:t>нукта</a:t>
            </a:r>
            <a:r>
              <a:rPr lang="ru-RU" sz="2200" dirty="0"/>
              <a:t>, </a:t>
            </a:r>
            <a:r>
              <a:rPr lang="ru-RU" sz="2200" dirty="0" err="1"/>
              <a:t>икки</a:t>
            </a:r>
            <a:r>
              <a:rPr lang="ru-RU" sz="2200" dirty="0"/>
              <a:t> </a:t>
            </a:r>
            <a:r>
              <a:rPr lang="ru-RU" sz="2200" dirty="0" err="1"/>
              <a:t>нукта</a:t>
            </a:r>
            <a:r>
              <a:rPr lang="ru-RU" sz="2200" dirty="0"/>
              <a:t>, </a:t>
            </a:r>
            <a:r>
              <a:rPr lang="ru-RU" sz="2200" dirty="0" err="1"/>
              <a:t>кичик</a:t>
            </a:r>
            <a:r>
              <a:rPr lang="ru-RU" sz="2200" dirty="0"/>
              <a:t> </a:t>
            </a:r>
            <a:r>
              <a:rPr lang="ru-RU" sz="2200" dirty="0" err="1"/>
              <a:t>кавс</a:t>
            </a:r>
            <a:r>
              <a:rPr lang="ru-RU" sz="2200" dirty="0"/>
              <a:t>, </a:t>
            </a:r>
            <a:r>
              <a:rPr lang="ru-RU" sz="2200" dirty="0" err="1"/>
              <a:t>катта</a:t>
            </a:r>
            <a:r>
              <a:rPr lang="ru-RU" sz="2200" dirty="0"/>
              <a:t> </a:t>
            </a:r>
            <a:r>
              <a:rPr lang="ru-RU" sz="2200" dirty="0" err="1"/>
              <a:t>ва</a:t>
            </a:r>
            <a:r>
              <a:rPr lang="ru-RU" sz="2200" dirty="0"/>
              <a:t> </a:t>
            </a:r>
            <a:r>
              <a:rPr lang="ru-RU" sz="2200" dirty="0" err="1"/>
              <a:t>урта</a:t>
            </a:r>
            <a:r>
              <a:rPr lang="ru-RU" sz="2200" dirty="0"/>
              <a:t> </a:t>
            </a:r>
            <a:r>
              <a:rPr lang="ru-RU" sz="2200" dirty="0" err="1"/>
              <a:t>кавслар</a:t>
            </a:r>
            <a:r>
              <a:rPr lang="ru-RU" sz="2200" dirty="0"/>
              <a:t>. </a:t>
            </a:r>
            <a:r>
              <a:rPr lang="ru-RU" sz="2200" dirty="0" err="1"/>
              <a:t>Дастурда</a:t>
            </a:r>
            <a:r>
              <a:rPr lang="ru-RU" sz="2200" dirty="0"/>
              <a:t> </a:t>
            </a:r>
            <a:r>
              <a:rPr lang="ru-RU" sz="2200" dirty="0" err="1"/>
              <a:t>изохлар</a:t>
            </a:r>
            <a:r>
              <a:rPr lang="ru-RU" sz="2200" dirty="0"/>
              <a:t> </a:t>
            </a:r>
            <a:r>
              <a:rPr lang="ru-RU" sz="2200" dirty="0" err="1"/>
              <a:t>исталган</a:t>
            </a:r>
            <a:r>
              <a:rPr lang="ru-RU" sz="2200" dirty="0"/>
              <a:t> </a:t>
            </a:r>
            <a:r>
              <a:rPr lang="ru-RU" sz="2200" dirty="0" err="1"/>
              <a:t>жойда</a:t>
            </a:r>
            <a:r>
              <a:rPr lang="ru-RU" sz="2200" dirty="0"/>
              <a:t> </a:t>
            </a:r>
            <a:r>
              <a:rPr lang="ru-RU" sz="2200" dirty="0" err="1"/>
              <a:t>берилиши</a:t>
            </a:r>
            <a:r>
              <a:rPr lang="ru-RU" sz="2200" dirty="0"/>
              <a:t> </a:t>
            </a:r>
            <a:r>
              <a:rPr lang="ru-RU" sz="2200" dirty="0" err="1"/>
              <a:t>мумкин</a:t>
            </a:r>
            <a:r>
              <a:rPr lang="ru-RU" sz="2200" dirty="0"/>
              <a:t>. Улар </a:t>
            </a:r>
            <a:r>
              <a:rPr lang="ru-RU" sz="2200" dirty="0" err="1"/>
              <a:t>катта</a:t>
            </a:r>
            <a:r>
              <a:rPr lang="ru-RU" sz="2200" dirty="0"/>
              <a:t> </a:t>
            </a:r>
            <a:r>
              <a:rPr lang="ru-RU" sz="2200" dirty="0" err="1"/>
              <a:t>кавс</a:t>
            </a:r>
            <a:r>
              <a:rPr lang="ru-RU" sz="2200" dirty="0"/>
              <a:t> </a:t>
            </a:r>
            <a:r>
              <a:rPr lang="ru-RU" sz="2200" dirty="0" err="1"/>
              <a:t>ичида</a:t>
            </a:r>
            <a:r>
              <a:rPr lang="ru-RU" sz="2200" dirty="0"/>
              <a:t> </a:t>
            </a:r>
            <a:r>
              <a:rPr lang="ru-RU" sz="2200" dirty="0" err="1"/>
              <a:t>ёзилади</a:t>
            </a:r>
            <a:r>
              <a:rPr lang="ru-RU" sz="2200" dirty="0"/>
              <a:t>.</a:t>
            </a:r>
          </a:p>
          <a:p>
            <a:r>
              <a:rPr lang="ru-RU" sz="2200" dirty="0" err="1"/>
              <a:t>Масалан</a:t>
            </a:r>
            <a:r>
              <a:rPr lang="ru-RU" sz="2200" dirty="0"/>
              <a:t>. </a:t>
            </a:r>
            <a:r>
              <a:rPr lang="en-US" sz="2200" dirty="0"/>
              <a:t>Program ad</a:t>
            </a:r>
            <a:r>
              <a:rPr lang="ru-RU" sz="2200" dirty="0"/>
              <a:t>; { </a:t>
            </a:r>
            <a:r>
              <a:rPr lang="ru-RU" sz="2200" dirty="0" err="1"/>
              <a:t>Бу</a:t>
            </a:r>
            <a:r>
              <a:rPr lang="ru-RU" sz="2200" dirty="0"/>
              <a:t> </a:t>
            </a:r>
            <a:r>
              <a:rPr lang="ru-RU" sz="2200" dirty="0" err="1"/>
              <a:t>дастур</a:t>
            </a:r>
            <a:r>
              <a:rPr lang="ru-RU" sz="2200" dirty="0"/>
              <a:t> </a:t>
            </a:r>
            <a:r>
              <a:rPr lang="ru-RU" sz="2200" dirty="0" err="1"/>
              <a:t>номи</a:t>
            </a:r>
            <a:r>
              <a:rPr lang="ru-RU" sz="2200" dirty="0"/>
              <a:t> }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7367319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57</TotalTime>
  <Words>1091</Words>
  <Application>Microsoft Office PowerPoint</Application>
  <PresentationFormat>Экран (4:3)</PresentationFormat>
  <Paragraphs>145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МАВЗУ №1 ДАСТУРЛАШ ТИЛЛАРИГА КИРИШ</vt:lpstr>
      <vt:lpstr>Дастурлаш тиллари хакида</vt:lpstr>
      <vt:lpstr>Алгоритм ва дастур тушунчаси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Х,акиций турлар. Хдкикий турлар хдкикий сонларни тасвирлаш учун ишлатилади. Жадвалда Delphi 7 да ишлатиладиган хдкикий турлар руйхати келтирилган. </vt:lpstr>
      <vt:lpstr>Белгили турлар. Маълумотларнинг белгили турлари факат битта белгини саклаш учун хизмат килади. Жадвалда Delphi 7 да ишлатиладиган белгили турлар руйхати келтирилган</vt:lpstr>
      <vt:lpstr>Мантилий турлар. Мантилий турлар чин (True) ёки ёлFOн (False) кийматнинг бирини кабул килади. Жадвалда Delphi 7 да ишлатиладиган мантикий турлар руйхати келтирилган.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DS</dc:creator>
  <cp:lastModifiedBy>DS</cp:lastModifiedBy>
  <cp:revision>6</cp:revision>
  <dcterms:created xsi:type="dcterms:W3CDTF">2019-12-18T05:51:52Z</dcterms:created>
  <dcterms:modified xsi:type="dcterms:W3CDTF">2019-12-18T06:49:48Z</dcterms:modified>
</cp:coreProperties>
</file>