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9" r:id="rId6"/>
    <p:sldId id="270" r:id="rId7"/>
    <p:sldId id="261" r:id="rId8"/>
    <p:sldId id="266" r:id="rId9"/>
    <p:sldId id="262" r:id="rId10"/>
    <p:sldId id="263" r:id="rId11"/>
    <p:sldId id="267" r:id="rId12"/>
    <p:sldId id="264" r:id="rId13"/>
    <p:sldId id="265" r:id="rId14"/>
    <p:sldId id="268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69B89A-C891-4C89-9C06-84F4780D5BD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249A14-6A61-4EA6-AEC0-4172C0CBD2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476672"/>
            <a:ext cx="7848872" cy="5976664"/>
          </a:xfrm>
        </p:spPr>
        <p:txBody>
          <a:bodyPr/>
          <a:lstStyle/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r>
              <a:rPr lang="en-US" sz="5400" b="1" dirty="0" smtClean="0"/>
              <a:t>10-Mavzu : </a:t>
            </a:r>
            <a:r>
              <a:rPr lang="en-US" sz="4400" dirty="0" smtClean="0"/>
              <a:t>Delphi </a:t>
            </a:r>
            <a:r>
              <a:rPr lang="en-US" sz="4400" dirty="0" err="1" smtClean="0"/>
              <a:t>dasturlash</a:t>
            </a:r>
            <a:r>
              <a:rPr lang="en-US" sz="4400" dirty="0" smtClean="0"/>
              <a:t> </a:t>
            </a:r>
            <a:r>
              <a:rPr lang="en-US" sz="4400" dirty="0" err="1" smtClean="0"/>
              <a:t>muxitida</a:t>
            </a:r>
            <a:r>
              <a:rPr lang="en-US" sz="4400" dirty="0" smtClean="0"/>
              <a:t> </a:t>
            </a:r>
            <a:r>
              <a:rPr lang="en-US" sz="4400" dirty="0" err="1" smtClean="0"/>
              <a:t>tarmoq</a:t>
            </a:r>
            <a:r>
              <a:rPr lang="en-US" sz="4400" dirty="0"/>
              <a:t> </a:t>
            </a:r>
            <a:r>
              <a:rPr lang="en-US" sz="4400" dirty="0" err="1" smtClean="0"/>
              <a:t>operatorlari</a:t>
            </a:r>
            <a:r>
              <a:rPr lang="en-US" sz="4400" dirty="0" smtClean="0"/>
              <a:t>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92421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8136904" cy="5865832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. </a:t>
            </a:r>
            <a:r>
              <a:rPr lang="en-US" b="1" dirty="0" err="1"/>
              <a:t>Lekin</a:t>
            </a:r>
            <a:r>
              <a:rPr lang="en-US" b="1" dirty="0"/>
              <a:t> </a:t>
            </a:r>
            <a:r>
              <a:rPr lang="en-US" b="1" dirty="0" err="1"/>
              <a:t>Paskal</a:t>
            </a:r>
            <a:r>
              <a:rPr lang="en-US" b="1" dirty="0"/>
              <a:t> </a:t>
            </a:r>
            <a:r>
              <a:rPr lang="en-US" b="1" dirty="0" err="1"/>
              <a:t>tilida</a:t>
            </a:r>
            <a:r>
              <a:rPr lang="en-US" b="1" dirty="0"/>
              <a:t> </a:t>
            </a:r>
            <a:r>
              <a:rPr lang="en-US" b="1" dirty="0" err="1"/>
              <a:t>siklik</a:t>
            </a:r>
            <a:r>
              <a:rPr lang="en-US" b="1" dirty="0"/>
              <a:t> </a:t>
            </a:r>
            <a:r>
              <a:rPr lang="en-US" b="1" dirty="0" err="1"/>
              <a:t>strukturali</a:t>
            </a:r>
            <a:r>
              <a:rPr lang="en-US" b="1" dirty="0"/>
              <a:t> </a:t>
            </a:r>
            <a:r>
              <a:rPr lang="en-US" b="1" dirty="0" err="1"/>
              <a:t>dastur</a:t>
            </a:r>
            <a:r>
              <a:rPr lang="en-US" b="1" dirty="0"/>
              <a:t> </a:t>
            </a:r>
            <a:r>
              <a:rPr lang="en-US" b="1" dirty="0" err="1"/>
              <a:t>tuzish</a:t>
            </a:r>
            <a:r>
              <a:rPr lang="en-US" b="1" dirty="0"/>
              <a:t> </a:t>
            </a:r>
            <a:r>
              <a:rPr lang="en-US" b="1" dirty="0" err="1"/>
              <a:t>uchun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maxsus</a:t>
            </a:r>
            <a:r>
              <a:rPr lang="en-US" b="1" dirty="0"/>
              <a:t> </a:t>
            </a:r>
            <a:r>
              <a:rPr lang="en-US" b="1" dirty="0" err="1"/>
              <a:t>operatorlar</a:t>
            </a:r>
            <a:r>
              <a:rPr lang="en-US" b="1" dirty="0"/>
              <a:t> </a:t>
            </a:r>
            <a:r>
              <a:rPr lang="en-US" b="1" dirty="0" err="1"/>
              <a:t>mavjud</a:t>
            </a:r>
            <a:r>
              <a:rPr lang="en-US" b="1" dirty="0"/>
              <a:t>. For </a:t>
            </a:r>
            <a:r>
              <a:rPr lang="en-US" b="1" dirty="0" err="1"/>
              <a:t>operatori</a:t>
            </a:r>
            <a:r>
              <a:rPr lang="en-US" b="1" dirty="0"/>
              <a:t> </a:t>
            </a:r>
            <a:r>
              <a:rPr lang="en-US" b="1" dirty="0" err="1"/>
              <a:t>takrorlanishlar</a:t>
            </a:r>
            <a:r>
              <a:rPr lang="en-US" b="1" dirty="0"/>
              <a:t> </a:t>
            </a:r>
            <a:r>
              <a:rPr lang="en-US" b="1" dirty="0" err="1"/>
              <a:t>soni</a:t>
            </a:r>
            <a:r>
              <a:rPr lang="en-US" b="1" dirty="0"/>
              <a:t> </a:t>
            </a:r>
            <a:r>
              <a:rPr lang="en-US" b="1" dirty="0" err="1"/>
              <a:t>aniq</a:t>
            </a:r>
            <a:r>
              <a:rPr lang="en-US" b="1" dirty="0"/>
              <a:t> </a:t>
            </a:r>
            <a:r>
              <a:rPr lang="en-US" b="1" dirty="0" err="1"/>
              <a:t>bo„lgan</a:t>
            </a:r>
            <a:r>
              <a:rPr lang="en-US" b="1" dirty="0"/>
              <a:t> </a:t>
            </a:r>
            <a:r>
              <a:rPr lang="en-US" b="1" dirty="0" err="1"/>
              <a:t>sikllik</a:t>
            </a:r>
            <a:r>
              <a:rPr lang="en-US" b="1" dirty="0"/>
              <a:t> </a:t>
            </a:r>
            <a:r>
              <a:rPr lang="en-US" b="1" dirty="0" err="1"/>
              <a:t>jarayonlar</a:t>
            </a:r>
            <a:r>
              <a:rPr lang="en-US" b="1" dirty="0"/>
              <a:t> </a:t>
            </a:r>
            <a:r>
              <a:rPr lang="en-US" b="1" dirty="0" err="1"/>
              <a:t>tashkil</a:t>
            </a:r>
            <a:r>
              <a:rPr lang="en-US" b="1" dirty="0"/>
              <a:t> </a:t>
            </a:r>
            <a:r>
              <a:rPr lang="en-US" b="1" dirty="0" err="1"/>
              <a:t>etishda</a:t>
            </a:r>
            <a:r>
              <a:rPr lang="en-US" b="1" dirty="0"/>
              <a:t> </a:t>
            </a:r>
            <a:r>
              <a:rPr lang="en-US" b="1" dirty="0" err="1"/>
              <a:t>ishlatiladi</a:t>
            </a:r>
            <a:r>
              <a:rPr lang="en-US" b="1" dirty="0"/>
              <a:t>. </a:t>
            </a:r>
            <a:r>
              <a:rPr lang="en-US" b="1" dirty="0" err="1"/>
              <a:t>Uning</a:t>
            </a:r>
            <a:r>
              <a:rPr lang="en-US" b="1" dirty="0"/>
              <a:t> </a:t>
            </a:r>
            <a:r>
              <a:rPr lang="en-US" b="1" dirty="0" err="1"/>
              <a:t>umumiy</a:t>
            </a:r>
            <a:r>
              <a:rPr lang="en-US" b="1" dirty="0"/>
              <a:t> </a:t>
            </a:r>
            <a:r>
              <a:rPr lang="en-US" b="1" dirty="0" err="1"/>
              <a:t>ko„rinishi</a:t>
            </a:r>
            <a:r>
              <a:rPr lang="en-US" b="1" dirty="0"/>
              <a:t> </a:t>
            </a:r>
            <a:r>
              <a:rPr lang="en-US" b="1" dirty="0" err="1"/>
              <a:t>quyidagicha</a:t>
            </a:r>
            <a:r>
              <a:rPr lang="en-US" b="1" dirty="0"/>
              <a:t>: For i:=m1 to m2 Do S; Bu </a:t>
            </a:r>
            <a:r>
              <a:rPr lang="en-US" b="1" dirty="0" err="1"/>
              <a:t>erda</a:t>
            </a:r>
            <a:r>
              <a:rPr lang="en-US" b="1" dirty="0"/>
              <a:t> i-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parametri</a:t>
            </a:r>
            <a:r>
              <a:rPr lang="en-US" b="1" dirty="0"/>
              <a:t>; m1,m2 -i </a:t>
            </a:r>
            <a:r>
              <a:rPr lang="en-US" b="1" dirty="0" err="1"/>
              <a:t>parametrining</a:t>
            </a:r>
            <a:r>
              <a:rPr lang="en-US" b="1" dirty="0"/>
              <a:t> </a:t>
            </a:r>
            <a:r>
              <a:rPr lang="en-US" b="1" dirty="0" err="1"/>
              <a:t>boshlanQich</a:t>
            </a:r>
            <a:r>
              <a:rPr lang="en-US" b="1" dirty="0"/>
              <a:t> </a:t>
            </a:r>
            <a:r>
              <a:rPr lang="en-US" b="1" dirty="0" err="1"/>
              <a:t>va</a:t>
            </a:r>
            <a:r>
              <a:rPr lang="en-US" b="1" dirty="0"/>
              <a:t> </a:t>
            </a:r>
            <a:r>
              <a:rPr lang="en-US" b="1" dirty="0" err="1"/>
              <a:t>oxirgi</a:t>
            </a:r>
            <a:r>
              <a:rPr lang="en-US" b="1" dirty="0"/>
              <a:t> </a:t>
            </a:r>
            <a:r>
              <a:rPr lang="en-US" b="1" dirty="0" err="1"/>
              <a:t>qiymati</a:t>
            </a:r>
            <a:r>
              <a:rPr lang="en-US" b="1" dirty="0"/>
              <a:t> </a:t>
            </a:r>
            <a:r>
              <a:rPr lang="en-US" b="1" dirty="0" err="1"/>
              <a:t>bo„lib</a:t>
            </a:r>
            <a:r>
              <a:rPr lang="en-US" b="1" dirty="0"/>
              <a:t>, </a:t>
            </a:r>
            <a:r>
              <a:rPr lang="en-US" b="1" dirty="0" err="1"/>
              <a:t>ular</a:t>
            </a:r>
            <a:r>
              <a:rPr lang="en-US" b="1" dirty="0"/>
              <a:t> </a:t>
            </a:r>
            <a:r>
              <a:rPr lang="en-US" b="1" dirty="0" err="1"/>
              <a:t>o„zgarmas</a:t>
            </a:r>
            <a:r>
              <a:rPr lang="en-US" b="1" dirty="0"/>
              <a:t> son </a:t>
            </a:r>
            <a:r>
              <a:rPr lang="en-US" b="1" dirty="0" err="1"/>
              <a:t>yoki</a:t>
            </a:r>
            <a:r>
              <a:rPr lang="en-US" b="1" dirty="0"/>
              <a:t> </a:t>
            </a:r>
            <a:r>
              <a:rPr lang="en-US" b="1" dirty="0" err="1"/>
              <a:t>ifoda</a:t>
            </a:r>
            <a:r>
              <a:rPr lang="en-US" b="1" dirty="0"/>
              <a:t> </a:t>
            </a:r>
            <a:r>
              <a:rPr lang="en-US" b="1" dirty="0" err="1"/>
              <a:t>bo„lishi</a:t>
            </a:r>
            <a:r>
              <a:rPr lang="en-US" b="1" dirty="0"/>
              <a:t> </a:t>
            </a:r>
            <a:r>
              <a:rPr lang="en-US" b="1" dirty="0" err="1"/>
              <a:t>mumkin</a:t>
            </a:r>
            <a:r>
              <a:rPr lang="en-US" b="1" dirty="0"/>
              <a:t>; S-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tanasi</a:t>
            </a:r>
            <a:r>
              <a:rPr lang="en-US" b="1" dirty="0"/>
              <a:t> </a:t>
            </a:r>
            <a:r>
              <a:rPr lang="en-US" b="1" dirty="0" err="1"/>
              <a:t>bo„lib</a:t>
            </a:r>
            <a:r>
              <a:rPr lang="en-US" b="1" dirty="0"/>
              <a:t>,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operatorlardan</a:t>
            </a:r>
            <a:r>
              <a:rPr lang="en-US" b="1" dirty="0"/>
              <a:t> </a:t>
            </a:r>
            <a:r>
              <a:rPr lang="en-US" b="1" dirty="0" err="1"/>
              <a:t>tashkil</a:t>
            </a:r>
            <a:r>
              <a:rPr lang="en-US" b="1" dirty="0"/>
              <a:t> </a:t>
            </a:r>
            <a:r>
              <a:rPr lang="en-US" b="1" dirty="0" err="1"/>
              <a:t>topishi</a:t>
            </a:r>
            <a:r>
              <a:rPr lang="en-US" b="1" dirty="0"/>
              <a:t> </a:t>
            </a:r>
            <a:r>
              <a:rPr lang="en-US" b="1" dirty="0" err="1"/>
              <a:t>mumkin</a:t>
            </a:r>
            <a:r>
              <a:rPr lang="en-US" b="1" dirty="0"/>
              <a:t>. Agar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tanasi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operatordan</a:t>
            </a:r>
            <a:r>
              <a:rPr lang="en-US" b="1" dirty="0"/>
              <a:t> </a:t>
            </a:r>
            <a:r>
              <a:rPr lang="en-US" b="1" dirty="0" err="1"/>
              <a:t>iborat</a:t>
            </a:r>
            <a:r>
              <a:rPr lang="en-US" b="1" dirty="0"/>
              <a:t> </a:t>
            </a:r>
            <a:r>
              <a:rPr lang="en-US" b="1" dirty="0" err="1"/>
              <a:t>bo„lsa</a:t>
            </a:r>
            <a:r>
              <a:rPr lang="en-US" b="1" dirty="0"/>
              <a:t> </a:t>
            </a:r>
            <a:r>
              <a:rPr lang="en-US" b="1" dirty="0" err="1"/>
              <a:t>ular</a:t>
            </a:r>
            <a:r>
              <a:rPr lang="en-US" b="1" dirty="0"/>
              <a:t> Begin </a:t>
            </a:r>
            <a:r>
              <a:rPr lang="en-US" b="1" dirty="0" err="1"/>
              <a:t>va</a:t>
            </a:r>
            <a:r>
              <a:rPr lang="en-US" b="1" dirty="0"/>
              <a:t> End </a:t>
            </a:r>
            <a:r>
              <a:rPr lang="en-US" b="1" dirty="0" err="1"/>
              <a:t>ichiga</a:t>
            </a:r>
            <a:r>
              <a:rPr lang="en-US" b="1" dirty="0"/>
              <a:t> </a:t>
            </a:r>
            <a:r>
              <a:rPr lang="en-US" b="1" dirty="0" err="1"/>
              <a:t>olinadi</a:t>
            </a:r>
            <a:r>
              <a:rPr lang="en-US" b="1" dirty="0"/>
              <a:t>. </a:t>
            </a:r>
            <a:r>
              <a:rPr lang="en-US" b="1" dirty="0" err="1"/>
              <a:t>Misol</a:t>
            </a:r>
            <a:r>
              <a:rPr lang="en-US" b="1" dirty="0"/>
              <a:t>. 1,2,...100 </a:t>
            </a:r>
            <a:r>
              <a:rPr lang="en-US" b="1" dirty="0" err="1"/>
              <a:t>conlar</a:t>
            </a:r>
            <a:r>
              <a:rPr lang="en-US" b="1" dirty="0"/>
              <a:t> </a:t>
            </a:r>
            <a:r>
              <a:rPr lang="en-US" b="1" dirty="0" err="1"/>
              <a:t>yig‟indisini</a:t>
            </a:r>
            <a:r>
              <a:rPr lang="en-US" b="1" dirty="0"/>
              <a:t> </a:t>
            </a:r>
            <a:r>
              <a:rPr lang="en-US" b="1" dirty="0" err="1"/>
              <a:t>hisoblash</a:t>
            </a:r>
            <a:r>
              <a:rPr lang="en-US" b="1" dirty="0"/>
              <a:t> </a:t>
            </a:r>
            <a:r>
              <a:rPr lang="en-US" b="1" dirty="0" err="1"/>
              <a:t>dastursini</a:t>
            </a:r>
            <a:r>
              <a:rPr lang="en-US" b="1" dirty="0"/>
              <a:t> </a:t>
            </a:r>
            <a:r>
              <a:rPr lang="en-US" b="1" dirty="0" err="1"/>
              <a:t>tuzing</a:t>
            </a:r>
            <a:r>
              <a:rPr lang="en-US" b="1" dirty="0"/>
              <a:t>. Program </a:t>
            </a:r>
            <a:r>
              <a:rPr lang="en-US" b="1" dirty="0" err="1"/>
              <a:t>Misol_AT</a:t>
            </a:r>
            <a:r>
              <a:rPr lang="en-US" b="1" dirty="0"/>
              <a:t>; </a:t>
            </a:r>
            <a:r>
              <a:rPr lang="en-US" b="1" dirty="0" err="1"/>
              <a:t>const</a:t>
            </a:r>
            <a:r>
              <a:rPr lang="en-US" b="1" dirty="0"/>
              <a:t> </a:t>
            </a:r>
            <a:r>
              <a:rPr lang="en-US" b="1" dirty="0" err="1"/>
              <a:t>kn</a:t>
            </a:r>
            <a:r>
              <a:rPr lang="en-US" b="1" dirty="0"/>
              <a:t>=10; </a:t>
            </a:r>
            <a:r>
              <a:rPr lang="en-US" b="1" dirty="0" err="1"/>
              <a:t>var</a:t>
            </a:r>
            <a:r>
              <a:rPr lang="en-US" b="1" dirty="0"/>
              <a:t> i: integer; s: real; begin s:=0; for i:=1 to </a:t>
            </a:r>
            <a:r>
              <a:rPr lang="en-US" b="1" dirty="0" err="1"/>
              <a:t>kn</a:t>
            </a:r>
            <a:r>
              <a:rPr lang="en-US" b="1" dirty="0"/>
              <a:t> do s:=s+i; write („s=‟,s); </a:t>
            </a:r>
            <a:r>
              <a:rPr lang="en-US" b="1" dirty="0" err="1"/>
              <a:t>readln</a:t>
            </a:r>
            <a:r>
              <a:rPr lang="en-US" b="1" dirty="0"/>
              <a:t>; end. Agar to </a:t>
            </a:r>
            <a:r>
              <a:rPr lang="en-US" b="1" dirty="0" err="1"/>
              <a:t>so„zni</a:t>
            </a:r>
            <a:r>
              <a:rPr lang="en-US" b="1" dirty="0"/>
              <a:t> </a:t>
            </a:r>
            <a:r>
              <a:rPr lang="en-US" b="1" dirty="0" err="1"/>
              <a:t>Downto</a:t>
            </a:r>
            <a:r>
              <a:rPr lang="en-US" b="1" dirty="0"/>
              <a:t> </a:t>
            </a:r>
            <a:r>
              <a:rPr lang="en-US" b="1" dirty="0" err="1"/>
              <a:t>so„ziga</a:t>
            </a:r>
            <a:r>
              <a:rPr lang="en-US" b="1" dirty="0"/>
              <a:t> </a:t>
            </a:r>
            <a:r>
              <a:rPr lang="en-US" b="1" dirty="0" err="1"/>
              <a:t>almashtirilsa</a:t>
            </a:r>
            <a:r>
              <a:rPr lang="en-US" b="1" dirty="0"/>
              <a:t>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parametri</a:t>
            </a:r>
            <a:r>
              <a:rPr lang="en-US" b="1" dirty="0"/>
              <a:t> </a:t>
            </a:r>
            <a:r>
              <a:rPr lang="en-US" b="1" dirty="0" err="1"/>
              <a:t>teskari</a:t>
            </a:r>
            <a:r>
              <a:rPr lang="en-US" b="1" dirty="0"/>
              <a:t> </a:t>
            </a:r>
            <a:r>
              <a:rPr lang="en-US" b="1" dirty="0" err="1"/>
              <a:t>bo„yicha</a:t>
            </a:r>
            <a:r>
              <a:rPr lang="en-US" b="1" dirty="0"/>
              <a:t> </a:t>
            </a:r>
            <a:r>
              <a:rPr lang="en-US" b="1" dirty="0" err="1"/>
              <a:t>o„zgaradi</a:t>
            </a:r>
            <a:r>
              <a:rPr lang="en-US" b="1" dirty="0"/>
              <a:t>, </a:t>
            </a:r>
            <a:r>
              <a:rPr lang="en-US" b="1" dirty="0" err="1"/>
              <a:t>ya‟ni</a:t>
            </a:r>
            <a:r>
              <a:rPr lang="en-US" b="1" dirty="0"/>
              <a:t> -1 </a:t>
            </a:r>
            <a:r>
              <a:rPr lang="en-US" b="1" dirty="0" err="1"/>
              <a:t>qadam</a:t>
            </a:r>
            <a:r>
              <a:rPr lang="en-US" b="1" dirty="0"/>
              <a:t> </a:t>
            </a:r>
            <a:r>
              <a:rPr lang="en-US" b="1" dirty="0" err="1"/>
              <a:t>bilan</a:t>
            </a:r>
            <a:r>
              <a:rPr lang="en-US" b="1" dirty="0"/>
              <a:t>. U </a:t>
            </a:r>
            <a:r>
              <a:rPr lang="en-US" b="1" dirty="0" err="1"/>
              <a:t>holda</a:t>
            </a:r>
            <a:r>
              <a:rPr lang="en-US" b="1" dirty="0"/>
              <a:t>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ko„rinishi</a:t>
            </a:r>
            <a:r>
              <a:rPr lang="en-US" b="1" dirty="0"/>
              <a:t> </a:t>
            </a:r>
            <a:r>
              <a:rPr lang="en-US" b="1" dirty="0" err="1"/>
              <a:t>quyidagicha</a:t>
            </a:r>
            <a:r>
              <a:rPr lang="en-US" b="1" dirty="0"/>
              <a:t> </a:t>
            </a:r>
            <a:r>
              <a:rPr lang="en-US" b="1" dirty="0" err="1"/>
              <a:t>bo„ladi</a:t>
            </a:r>
            <a:r>
              <a:rPr lang="en-US" b="1" dirty="0"/>
              <a:t>. For i:=m1 </a:t>
            </a:r>
            <a:r>
              <a:rPr lang="en-US" b="1" dirty="0" err="1"/>
              <a:t>Downto</a:t>
            </a:r>
            <a:r>
              <a:rPr lang="en-US" b="1" dirty="0"/>
              <a:t> m2 do ; </a:t>
            </a:r>
            <a:r>
              <a:rPr lang="en-US" b="1" dirty="0" err="1"/>
              <a:t>Misol</a:t>
            </a:r>
            <a:r>
              <a:rPr lang="en-US" b="1" dirty="0"/>
              <a:t>. 100 </a:t>
            </a:r>
            <a:r>
              <a:rPr lang="en-US" b="1" dirty="0" err="1"/>
              <a:t>dan</a:t>
            </a:r>
            <a:r>
              <a:rPr lang="en-US" b="1" dirty="0"/>
              <a:t> 1 </a:t>
            </a:r>
            <a:r>
              <a:rPr lang="en-US" b="1" dirty="0" err="1"/>
              <a:t>gacha</a:t>
            </a:r>
            <a:r>
              <a:rPr lang="en-US" b="1" dirty="0"/>
              <a:t> </a:t>
            </a:r>
            <a:r>
              <a:rPr lang="en-US" b="1" dirty="0" err="1"/>
              <a:t>conlarni</a:t>
            </a:r>
            <a:r>
              <a:rPr lang="en-US" b="1" dirty="0"/>
              <a:t> </a:t>
            </a:r>
            <a:r>
              <a:rPr lang="en-US" b="1" dirty="0" err="1"/>
              <a:t>ekranga</a:t>
            </a:r>
            <a:r>
              <a:rPr lang="en-US" b="1" dirty="0"/>
              <a:t> </a:t>
            </a:r>
            <a:r>
              <a:rPr lang="en-US" b="1" dirty="0" err="1"/>
              <a:t>chiqarish</a:t>
            </a:r>
            <a:r>
              <a:rPr lang="en-US" b="1" dirty="0"/>
              <a:t> </a:t>
            </a:r>
            <a:r>
              <a:rPr lang="en-US" b="1" dirty="0" err="1"/>
              <a:t>dastursini</a:t>
            </a:r>
            <a:r>
              <a:rPr lang="en-US" b="1" dirty="0"/>
              <a:t> </a:t>
            </a:r>
            <a:r>
              <a:rPr lang="en-US" b="1" dirty="0" err="1"/>
              <a:t>tuzing</a:t>
            </a:r>
            <a:r>
              <a:rPr lang="en-US" b="1" dirty="0"/>
              <a:t>. Program </a:t>
            </a:r>
            <a:r>
              <a:rPr lang="en-US" b="1" dirty="0" err="1"/>
              <a:t>Misol_AT</a:t>
            </a:r>
            <a:r>
              <a:rPr lang="en-US" b="1" dirty="0"/>
              <a:t>; </a:t>
            </a:r>
            <a:r>
              <a:rPr lang="en-US" b="1" dirty="0" err="1"/>
              <a:t>var</a:t>
            </a:r>
            <a:r>
              <a:rPr lang="en-US" b="1" dirty="0"/>
              <a:t> i: integer; begin for i:=10 </a:t>
            </a:r>
            <a:r>
              <a:rPr lang="en-US" b="1" dirty="0" err="1"/>
              <a:t>downto</a:t>
            </a:r>
            <a:r>
              <a:rPr lang="en-US" b="1" dirty="0"/>
              <a:t> 1 do write (i); </a:t>
            </a:r>
            <a:r>
              <a:rPr lang="en-US" b="1" dirty="0" err="1"/>
              <a:t>readln</a:t>
            </a:r>
            <a:r>
              <a:rPr lang="en-US" b="1" dirty="0"/>
              <a:t>; end. While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operatori</a:t>
            </a:r>
            <a:r>
              <a:rPr lang="en-US" b="1" dirty="0"/>
              <a:t> </a:t>
            </a:r>
            <a:r>
              <a:rPr lang="en-US" b="1" dirty="0" err="1"/>
              <a:t>takrorlanishlar</a:t>
            </a:r>
            <a:r>
              <a:rPr lang="en-US" b="1" dirty="0"/>
              <a:t> </a:t>
            </a:r>
            <a:r>
              <a:rPr lang="en-US" b="1" dirty="0" err="1"/>
              <a:t>soni</a:t>
            </a:r>
            <a:r>
              <a:rPr lang="en-US" b="1" dirty="0"/>
              <a:t> </a:t>
            </a:r>
            <a:r>
              <a:rPr lang="en-US" b="1" dirty="0" err="1"/>
              <a:t>oldindan</a:t>
            </a:r>
            <a:r>
              <a:rPr lang="en-US" b="1" dirty="0"/>
              <a:t> </a:t>
            </a:r>
            <a:r>
              <a:rPr lang="en-US" b="1" dirty="0" err="1"/>
              <a:t>aniq</a:t>
            </a:r>
            <a:r>
              <a:rPr lang="en-US" b="1" dirty="0"/>
              <a:t> </a:t>
            </a:r>
            <a:r>
              <a:rPr lang="en-US" b="1" dirty="0" err="1"/>
              <a:t>bo„lmagan</a:t>
            </a:r>
            <a:r>
              <a:rPr lang="en-US" b="1" dirty="0"/>
              <a:t> </a:t>
            </a:r>
            <a:r>
              <a:rPr lang="en-US" b="1" dirty="0" err="1"/>
              <a:t>hollarda</a:t>
            </a:r>
            <a:r>
              <a:rPr lang="en-US" b="1" dirty="0"/>
              <a:t> </a:t>
            </a:r>
            <a:r>
              <a:rPr lang="en-US" b="1" dirty="0" err="1"/>
              <a:t>takrorlanishni</a:t>
            </a:r>
            <a:r>
              <a:rPr lang="en-US" b="1" dirty="0"/>
              <a:t> </a:t>
            </a:r>
            <a:r>
              <a:rPr lang="en-US" b="1" dirty="0" err="1"/>
              <a:t>biror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shart</a:t>
            </a:r>
            <a:r>
              <a:rPr lang="en-US" b="1" dirty="0"/>
              <a:t> </a:t>
            </a:r>
            <a:r>
              <a:rPr lang="en-US" b="1" dirty="0" err="1"/>
              <a:t>asosida</a:t>
            </a:r>
            <a:r>
              <a:rPr lang="en-US" b="1" dirty="0"/>
              <a:t> </a:t>
            </a:r>
            <a:r>
              <a:rPr lang="en-US" b="1" dirty="0" err="1"/>
              <a:t>bajaradi</a:t>
            </a:r>
            <a:r>
              <a:rPr lang="en-US" b="1" dirty="0"/>
              <a:t>. </a:t>
            </a:r>
            <a:r>
              <a:rPr lang="en-US" b="1" dirty="0" err="1"/>
              <a:t>Berilgan</a:t>
            </a:r>
            <a:r>
              <a:rPr lang="en-US" b="1" dirty="0"/>
              <a:t> </a:t>
            </a:r>
            <a:r>
              <a:rPr lang="en-US" b="1" dirty="0" err="1"/>
              <a:t>shart</a:t>
            </a:r>
            <a:r>
              <a:rPr lang="en-US" b="1" dirty="0"/>
              <a:t> </a:t>
            </a:r>
            <a:r>
              <a:rPr lang="en-US" b="1" dirty="0" err="1"/>
              <a:t>oldin</a:t>
            </a:r>
            <a:r>
              <a:rPr lang="en-US" b="1" dirty="0"/>
              <a:t> </a:t>
            </a:r>
            <a:r>
              <a:rPr lang="en-US" b="1" dirty="0" err="1"/>
              <a:t>tekshiriladi</a:t>
            </a:r>
            <a:r>
              <a:rPr lang="en-US" b="1" dirty="0"/>
              <a:t> </a:t>
            </a:r>
            <a:r>
              <a:rPr lang="en-US" b="1" dirty="0" err="1"/>
              <a:t>va</a:t>
            </a:r>
            <a:r>
              <a:rPr lang="en-US" b="1" dirty="0"/>
              <a:t> </a:t>
            </a:r>
            <a:r>
              <a:rPr lang="en-US" b="1" dirty="0" err="1"/>
              <a:t>keyin</a:t>
            </a:r>
            <a:r>
              <a:rPr lang="en-US" b="1" dirty="0"/>
              <a:t> </a:t>
            </a:r>
            <a:r>
              <a:rPr lang="en-US" b="1" dirty="0" err="1"/>
              <a:t>shartning</a:t>
            </a:r>
            <a:r>
              <a:rPr lang="en-US" b="1" dirty="0"/>
              <a:t> </a:t>
            </a:r>
            <a:r>
              <a:rPr lang="en-US" b="1" dirty="0" err="1"/>
              <a:t>bajarilishiga</a:t>
            </a:r>
            <a:r>
              <a:rPr lang="en-US" b="1" dirty="0"/>
              <a:t> </a:t>
            </a:r>
            <a:r>
              <a:rPr lang="en-US" b="1" dirty="0" err="1"/>
              <a:t>qarab</a:t>
            </a:r>
            <a:r>
              <a:rPr lang="en-US" b="1" dirty="0"/>
              <a:t> </a:t>
            </a:r>
            <a:r>
              <a:rPr lang="en-US" b="1" dirty="0" err="1"/>
              <a:t>kerakli</a:t>
            </a:r>
            <a:r>
              <a:rPr lang="en-US" b="1" dirty="0"/>
              <a:t> </a:t>
            </a:r>
            <a:r>
              <a:rPr lang="en-US" b="1" dirty="0" err="1"/>
              <a:t>operatorlar</a:t>
            </a:r>
            <a:r>
              <a:rPr lang="en-US" b="1" dirty="0"/>
              <a:t> </a:t>
            </a:r>
            <a:r>
              <a:rPr lang="en-US" b="1" dirty="0" err="1"/>
              <a:t>ketma-ketligi</a:t>
            </a:r>
            <a:r>
              <a:rPr lang="en-US" b="1" dirty="0"/>
              <a:t> </a:t>
            </a:r>
            <a:r>
              <a:rPr lang="en-US" b="1" dirty="0" err="1"/>
              <a:t>bajariladi</a:t>
            </a:r>
            <a:r>
              <a:rPr lang="en-US" b="1" dirty="0"/>
              <a:t>. Bu </a:t>
            </a:r>
            <a:r>
              <a:rPr lang="en-US" b="1" dirty="0" err="1"/>
              <a:t>operatorning</a:t>
            </a:r>
            <a:r>
              <a:rPr lang="en-US" b="1" dirty="0"/>
              <a:t> </a:t>
            </a:r>
            <a:r>
              <a:rPr lang="en-US" b="1" dirty="0" err="1"/>
              <a:t>umumiy</a:t>
            </a:r>
            <a:r>
              <a:rPr lang="en-US" b="1" dirty="0"/>
              <a:t> </a:t>
            </a:r>
            <a:r>
              <a:rPr lang="en-US" b="1" dirty="0" err="1"/>
              <a:t>ko„rinishi</a:t>
            </a:r>
            <a:r>
              <a:rPr lang="en-US" b="1" dirty="0"/>
              <a:t> </a:t>
            </a:r>
            <a:r>
              <a:rPr lang="en-US" b="1" dirty="0" err="1"/>
              <a:t>quyidagicha</a:t>
            </a:r>
            <a:r>
              <a:rPr lang="en-US" b="1" dirty="0"/>
              <a:t>: While B do S; Bu </a:t>
            </a:r>
            <a:r>
              <a:rPr lang="en-US" b="1" dirty="0" err="1"/>
              <a:t>erda</a:t>
            </a:r>
            <a:r>
              <a:rPr lang="en-US" b="1" dirty="0"/>
              <a:t> B -</a:t>
            </a:r>
            <a:r>
              <a:rPr lang="en-US" b="1" dirty="0" err="1"/>
              <a:t>mantiqiy</a:t>
            </a:r>
            <a:r>
              <a:rPr lang="en-US" b="1" dirty="0"/>
              <a:t> </a:t>
            </a:r>
            <a:r>
              <a:rPr lang="en-US" b="1" dirty="0" err="1"/>
              <a:t>ifoda</a:t>
            </a:r>
            <a:r>
              <a:rPr lang="en-US" b="1" dirty="0"/>
              <a:t>; S -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tanasi</a:t>
            </a:r>
            <a:r>
              <a:rPr lang="en-US" b="1" dirty="0"/>
              <a:t> </a:t>
            </a:r>
            <a:r>
              <a:rPr lang="en-US" b="1" dirty="0" err="1"/>
              <a:t>bo„lib</a:t>
            </a:r>
            <a:r>
              <a:rPr lang="en-US" b="1" dirty="0"/>
              <a:t>,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yoki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operatorlar</a:t>
            </a:r>
            <a:r>
              <a:rPr lang="en-US" b="1" dirty="0"/>
              <a:t> </a:t>
            </a:r>
            <a:r>
              <a:rPr lang="en-US" b="1" dirty="0" err="1"/>
              <a:t>ketma-ketligidan</a:t>
            </a:r>
            <a:r>
              <a:rPr lang="en-US" b="1" dirty="0"/>
              <a:t> </a:t>
            </a:r>
            <a:r>
              <a:rPr lang="en-US" b="1" dirty="0" err="1"/>
              <a:t>iborat</a:t>
            </a:r>
            <a:r>
              <a:rPr lang="en-US" b="1" dirty="0"/>
              <a:t> </a:t>
            </a:r>
            <a:r>
              <a:rPr lang="en-US" b="1" dirty="0" err="1"/>
              <a:t>bo„lishi</a:t>
            </a:r>
            <a:r>
              <a:rPr lang="en-US" b="1" dirty="0"/>
              <a:t> </a:t>
            </a:r>
            <a:r>
              <a:rPr lang="en-US" b="1" dirty="0" err="1"/>
              <a:t>mumkin</a:t>
            </a:r>
            <a:r>
              <a:rPr lang="en-US" b="1" dirty="0"/>
              <a:t>. </a:t>
            </a:r>
            <a:r>
              <a:rPr lang="en-US" b="1" dirty="0" err="1"/>
              <a:t>Mantiqiy</a:t>
            </a:r>
            <a:r>
              <a:rPr lang="en-US" b="1" dirty="0"/>
              <a:t> </a:t>
            </a:r>
            <a:r>
              <a:rPr lang="en-US" b="1" dirty="0" err="1"/>
              <a:t>ifoda</a:t>
            </a:r>
            <a:r>
              <a:rPr lang="en-US" b="1" dirty="0"/>
              <a:t> „True‟ </a:t>
            </a:r>
            <a:r>
              <a:rPr lang="en-US" b="1" dirty="0" err="1"/>
              <a:t>yoki</a:t>
            </a:r>
            <a:r>
              <a:rPr lang="en-US" b="1" dirty="0"/>
              <a:t> „False‟ </a:t>
            </a:r>
            <a:r>
              <a:rPr lang="en-US" b="1" dirty="0" err="1"/>
              <a:t>qiymat</a:t>
            </a:r>
            <a:r>
              <a:rPr lang="en-US" b="1" dirty="0"/>
              <a:t> </a:t>
            </a:r>
            <a:r>
              <a:rPr lang="en-US" b="1" dirty="0" err="1"/>
              <a:t>qabul</a:t>
            </a:r>
            <a:r>
              <a:rPr lang="en-US" b="1" dirty="0"/>
              <a:t> </a:t>
            </a:r>
            <a:r>
              <a:rPr lang="en-US" b="1" dirty="0" err="1"/>
              <a:t>qiladi</a:t>
            </a:r>
            <a:r>
              <a:rPr lang="en-US" b="1" dirty="0"/>
              <a:t>. Agar </a:t>
            </a:r>
            <a:r>
              <a:rPr lang="en-US" b="1" dirty="0" err="1"/>
              <a:t>mantiqiy</a:t>
            </a:r>
            <a:r>
              <a:rPr lang="en-US" b="1" dirty="0"/>
              <a:t> </a:t>
            </a:r>
            <a:r>
              <a:rPr lang="en-US" b="1" dirty="0" err="1"/>
              <a:t>ifoda</a:t>
            </a:r>
            <a:r>
              <a:rPr lang="en-US" b="1" dirty="0"/>
              <a:t> „True‟ </a:t>
            </a:r>
            <a:r>
              <a:rPr lang="en-US" b="1" dirty="0" err="1"/>
              <a:t>qiymat</a:t>
            </a:r>
            <a:r>
              <a:rPr lang="en-US" b="1" dirty="0"/>
              <a:t> </a:t>
            </a:r>
            <a:r>
              <a:rPr lang="en-US" b="1" dirty="0" err="1"/>
              <a:t>qabul</a:t>
            </a:r>
            <a:r>
              <a:rPr lang="en-US" b="1" dirty="0"/>
              <a:t> </a:t>
            </a:r>
            <a:r>
              <a:rPr lang="en-US" b="1" dirty="0" err="1"/>
              <a:t>qilsa</a:t>
            </a:r>
            <a:r>
              <a:rPr lang="en-US" b="1" dirty="0"/>
              <a:t> S </a:t>
            </a:r>
            <a:r>
              <a:rPr lang="en-US" b="1" dirty="0" err="1"/>
              <a:t>operatorlari</a:t>
            </a:r>
            <a:r>
              <a:rPr lang="en-US" b="1" dirty="0"/>
              <a:t> </a:t>
            </a:r>
            <a:r>
              <a:rPr lang="en-US" b="1" dirty="0" err="1"/>
              <a:t>bajariladi</a:t>
            </a:r>
            <a:r>
              <a:rPr lang="en-US" b="1" dirty="0"/>
              <a:t>, </a:t>
            </a:r>
            <a:r>
              <a:rPr lang="en-US" b="1" dirty="0" err="1"/>
              <a:t>aks</a:t>
            </a:r>
            <a:r>
              <a:rPr lang="en-US" b="1" dirty="0"/>
              <a:t> </a:t>
            </a:r>
            <a:r>
              <a:rPr lang="en-US" b="1" dirty="0" err="1"/>
              <a:t>holda</a:t>
            </a:r>
            <a:r>
              <a:rPr lang="en-US" b="1" dirty="0"/>
              <a:t> </a:t>
            </a:r>
            <a:r>
              <a:rPr lang="en-US" b="1" dirty="0" err="1"/>
              <a:t>bajarilmaydi</a:t>
            </a:r>
            <a:r>
              <a:rPr lang="en-US" b="1" dirty="0"/>
              <a:t>, </a:t>
            </a:r>
            <a:r>
              <a:rPr lang="en-US" b="1" dirty="0" err="1"/>
              <a:t>ya‟ni</a:t>
            </a:r>
            <a:r>
              <a:rPr lang="en-US" b="1" dirty="0"/>
              <a:t>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ishlashdan</a:t>
            </a:r>
            <a:r>
              <a:rPr lang="en-US" b="1" dirty="0"/>
              <a:t> </a:t>
            </a:r>
            <a:r>
              <a:rPr lang="en-US" b="1" dirty="0" err="1"/>
              <a:t>to„xtaydi</a:t>
            </a:r>
            <a:r>
              <a:rPr lang="en-US" b="1" dirty="0"/>
              <a:t>. </a:t>
            </a:r>
            <a:r>
              <a:rPr lang="ru-RU" b="1" dirty="0" err="1"/>
              <a:t>Misol</a:t>
            </a:r>
            <a:r>
              <a:rPr lang="ru-RU" b="1" dirty="0"/>
              <a:t>. 1,2,...,10 </a:t>
            </a:r>
            <a:r>
              <a:rPr lang="ru-RU" b="1" dirty="0" err="1"/>
              <a:t>conlar</a:t>
            </a:r>
            <a:r>
              <a:rPr lang="ru-RU" b="1" dirty="0"/>
              <a:t> </a:t>
            </a:r>
            <a:r>
              <a:rPr lang="ru-RU" b="1" dirty="0" err="1"/>
              <a:t>yig‟indisini</a:t>
            </a:r>
            <a:r>
              <a:rPr lang="ru-RU" b="1" dirty="0"/>
              <a:t> </a:t>
            </a:r>
            <a:r>
              <a:rPr lang="ru-RU" b="1" dirty="0" err="1"/>
              <a:t>hisoblash</a:t>
            </a:r>
            <a:r>
              <a:rPr lang="ru-RU" b="1" dirty="0"/>
              <a:t> </a:t>
            </a:r>
            <a:r>
              <a:rPr lang="ru-RU" b="1" dirty="0" err="1"/>
              <a:t>dastursini</a:t>
            </a:r>
            <a:r>
              <a:rPr lang="ru-RU" b="1" dirty="0"/>
              <a:t> </a:t>
            </a:r>
            <a:r>
              <a:rPr lang="ru-RU" b="1" dirty="0" err="1"/>
              <a:t>tuzing</a:t>
            </a:r>
            <a:r>
              <a:rPr lang="ru-RU" b="1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6678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9378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DS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228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8496944" cy="6120680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Program </a:t>
            </a:r>
            <a:r>
              <a:rPr lang="en-US" b="1" dirty="0" err="1"/>
              <a:t>Misol_AT</a:t>
            </a:r>
            <a:r>
              <a:rPr lang="en-US" b="1" dirty="0"/>
              <a:t> </a:t>
            </a:r>
            <a:r>
              <a:rPr lang="en-US" b="1" dirty="0" err="1"/>
              <a:t>Const</a:t>
            </a:r>
            <a:r>
              <a:rPr lang="en-US" b="1" dirty="0"/>
              <a:t> k=10; </a:t>
            </a:r>
            <a:r>
              <a:rPr lang="en-US" b="1" dirty="0" err="1"/>
              <a:t>Var</a:t>
            </a:r>
            <a:r>
              <a:rPr lang="en-US" b="1" dirty="0"/>
              <a:t> i: Integer; S: real; Begin S:=0; i:=0; While i&lt;=k do Begin i:=i+1; S:=S+i; end; Write („S=‟,S); </a:t>
            </a:r>
            <a:r>
              <a:rPr lang="en-US" b="1" dirty="0" err="1"/>
              <a:t>Readln</a:t>
            </a:r>
            <a:r>
              <a:rPr lang="en-US" b="1" dirty="0"/>
              <a:t>; end. Repeat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operatori</a:t>
            </a:r>
            <a:r>
              <a:rPr lang="en-US" b="1" dirty="0"/>
              <a:t> ham </a:t>
            </a:r>
            <a:r>
              <a:rPr lang="en-US" b="1" dirty="0" err="1"/>
              <a:t>takrorlanishlar</a:t>
            </a:r>
            <a:r>
              <a:rPr lang="en-US" b="1" dirty="0"/>
              <a:t> </a:t>
            </a:r>
            <a:r>
              <a:rPr lang="en-US" b="1" dirty="0" err="1"/>
              <a:t>soni</a:t>
            </a:r>
            <a:r>
              <a:rPr lang="en-US" b="1" dirty="0"/>
              <a:t> </a:t>
            </a:r>
            <a:r>
              <a:rPr lang="en-US" b="1" dirty="0" err="1"/>
              <a:t>oldindan</a:t>
            </a:r>
            <a:r>
              <a:rPr lang="en-US" b="1" dirty="0"/>
              <a:t> </a:t>
            </a:r>
            <a:r>
              <a:rPr lang="en-US" b="1" dirty="0" err="1"/>
              <a:t>aniq</a:t>
            </a:r>
            <a:r>
              <a:rPr lang="en-US" b="1" dirty="0"/>
              <a:t> </a:t>
            </a:r>
            <a:r>
              <a:rPr lang="en-US" b="1" dirty="0" err="1"/>
              <a:t>bo„lmagan</a:t>
            </a:r>
            <a:r>
              <a:rPr lang="en-US" b="1" dirty="0"/>
              <a:t> </a:t>
            </a:r>
            <a:r>
              <a:rPr lang="en-US" b="1" dirty="0" err="1"/>
              <a:t>hollarda</a:t>
            </a:r>
            <a:r>
              <a:rPr lang="en-US" b="1" dirty="0"/>
              <a:t> </a:t>
            </a:r>
            <a:r>
              <a:rPr lang="en-US" b="1" dirty="0" err="1"/>
              <a:t>takrorlanishni</a:t>
            </a:r>
            <a:r>
              <a:rPr lang="en-US" b="1" dirty="0"/>
              <a:t> </a:t>
            </a:r>
            <a:r>
              <a:rPr lang="en-US" b="1" dirty="0" err="1"/>
              <a:t>biror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shart</a:t>
            </a:r>
            <a:r>
              <a:rPr lang="en-US" b="1" dirty="0"/>
              <a:t> </a:t>
            </a:r>
            <a:r>
              <a:rPr lang="en-US" b="1" dirty="0" err="1"/>
              <a:t>asosida</a:t>
            </a:r>
            <a:r>
              <a:rPr lang="en-US" b="1" dirty="0"/>
              <a:t> </a:t>
            </a:r>
            <a:r>
              <a:rPr lang="en-US" b="1" dirty="0" err="1"/>
              <a:t>bajaradi</a:t>
            </a:r>
            <a:r>
              <a:rPr lang="en-US" b="1" dirty="0"/>
              <a:t>. </a:t>
            </a:r>
            <a:r>
              <a:rPr lang="en-US" b="1" dirty="0" err="1"/>
              <a:t>Oldin</a:t>
            </a:r>
            <a:r>
              <a:rPr lang="en-US" b="1" dirty="0"/>
              <a:t>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tanasidagi</a:t>
            </a:r>
            <a:r>
              <a:rPr lang="en-US" b="1" dirty="0"/>
              <a:t> </a:t>
            </a:r>
            <a:r>
              <a:rPr lang="en-US" b="1" dirty="0" err="1"/>
              <a:t>operatorlar</a:t>
            </a:r>
            <a:r>
              <a:rPr lang="en-US" b="1" dirty="0"/>
              <a:t> </a:t>
            </a:r>
            <a:r>
              <a:rPr lang="en-US" b="1" dirty="0" err="1"/>
              <a:t>ketma-ketligi</a:t>
            </a:r>
            <a:r>
              <a:rPr lang="en-US" b="1" dirty="0"/>
              <a:t> </a:t>
            </a:r>
            <a:r>
              <a:rPr lang="en-US" b="1" dirty="0" err="1"/>
              <a:t>bajariladi</a:t>
            </a:r>
            <a:r>
              <a:rPr lang="en-US" b="1" dirty="0"/>
              <a:t>. </a:t>
            </a:r>
            <a:r>
              <a:rPr lang="en-US" b="1" dirty="0" err="1"/>
              <a:t>Berilgan</a:t>
            </a:r>
            <a:r>
              <a:rPr lang="en-US" b="1" dirty="0"/>
              <a:t> </a:t>
            </a:r>
            <a:r>
              <a:rPr lang="en-US" b="1" dirty="0" err="1"/>
              <a:t>shart</a:t>
            </a:r>
            <a:r>
              <a:rPr lang="en-US" b="1" dirty="0"/>
              <a:t> </a:t>
            </a:r>
            <a:r>
              <a:rPr lang="en-US" b="1" dirty="0" err="1"/>
              <a:t>keyin</a:t>
            </a:r>
            <a:r>
              <a:rPr lang="en-US" b="1" dirty="0"/>
              <a:t> </a:t>
            </a:r>
            <a:r>
              <a:rPr lang="en-US" b="1" dirty="0" err="1"/>
              <a:t>tekshiriladi</a:t>
            </a:r>
            <a:r>
              <a:rPr lang="en-US" b="1" dirty="0"/>
              <a:t>. Agar </a:t>
            </a:r>
            <a:r>
              <a:rPr lang="en-US" b="1" dirty="0" err="1"/>
              <a:t>berilgan</a:t>
            </a:r>
            <a:r>
              <a:rPr lang="en-US" b="1" dirty="0"/>
              <a:t> </a:t>
            </a:r>
            <a:r>
              <a:rPr lang="en-US" b="1" dirty="0" err="1"/>
              <a:t>shart</a:t>
            </a:r>
            <a:r>
              <a:rPr lang="en-US" b="1" dirty="0"/>
              <a:t> </a:t>
            </a:r>
            <a:r>
              <a:rPr lang="en-US" b="1" dirty="0" err="1"/>
              <a:t>rost</a:t>
            </a:r>
            <a:r>
              <a:rPr lang="en-US" b="1" dirty="0"/>
              <a:t> (True) </a:t>
            </a:r>
            <a:r>
              <a:rPr lang="en-US" b="1" dirty="0" err="1"/>
              <a:t>bo„lsa</a:t>
            </a:r>
            <a:r>
              <a:rPr lang="en-US" b="1" dirty="0"/>
              <a:t>, </a:t>
            </a:r>
            <a:r>
              <a:rPr lang="en-US" b="1" dirty="0" err="1"/>
              <a:t>boshqaruv</a:t>
            </a:r>
            <a:r>
              <a:rPr lang="en-US" b="1" dirty="0"/>
              <a:t> </a:t>
            </a:r>
            <a:r>
              <a:rPr lang="en-US" b="1" dirty="0" err="1"/>
              <a:t>sikldan</a:t>
            </a:r>
            <a:r>
              <a:rPr lang="en-US" b="1" dirty="0"/>
              <a:t> </a:t>
            </a:r>
            <a:r>
              <a:rPr lang="en-US" b="1" dirty="0" err="1"/>
              <a:t>keyingi</a:t>
            </a:r>
            <a:r>
              <a:rPr lang="en-US" b="1" dirty="0"/>
              <a:t> </a:t>
            </a:r>
            <a:r>
              <a:rPr lang="en-US" b="1" dirty="0" err="1"/>
              <a:t>operatorni</a:t>
            </a:r>
            <a:r>
              <a:rPr lang="en-US" b="1" dirty="0"/>
              <a:t> </a:t>
            </a:r>
            <a:r>
              <a:rPr lang="en-US" b="1" dirty="0" err="1"/>
              <a:t>bajarishga</a:t>
            </a:r>
            <a:r>
              <a:rPr lang="en-US" b="1" dirty="0"/>
              <a:t> </a:t>
            </a:r>
            <a:r>
              <a:rPr lang="en-US" b="1" dirty="0" err="1"/>
              <a:t>o„tadi</a:t>
            </a:r>
            <a:r>
              <a:rPr lang="en-US" b="1" dirty="0"/>
              <a:t>, </a:t>
            </a:r>
            <a:r>
              <a:rPr lang="en-US" b="1" dirty="0" err="1"/>
              <a:t>aks</a:t>
            </a:r>
            <a:r>
              <a:rPr lang="en-US" b="1" dirty="0"/>
              <a:t> </a:t>
            </a:r>
            <a:r>
              <a:rPr lang="en-US" b="1" dirty="0" err="1"/>
              <a:t>holda</a:t>
            </a:r>
            <a:r>
              <a:rPr lang="en-US" b="1" dirty="0"/>
              <a:t> 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takrorlanadi</a:t>
            </a:r>
            <a:r>
              <a:rPr lang="en-US" b="1" dirty="0"/>
              <a:t>. Bu </a:t>
            </a:r>
            <a:r>
              <a:rPr lang="en-US" b="1" dirty="0" err="1"/>
              <a:t>operatorning</a:t>
            </a:r>
            <a:r>
              <a:rPr lang="en-US" b="1" dirty="0"/>
              <a:t> </a:t>
            </a:r>
            <a:r>
              <a:rPr lang="en-US" b="1" dirty="0" err="1"/>
              <a:t>umumiy</a:t>
            </a:r>
            <a:r>
              <a:rPr lang="en-US" b="1" dirty="0"/>
              <a:t> </a:t>
            </a:r>
            <a:r>
              <a:rPr lang="en-US" b="1" dirty="0" err="1"/>
              <a:t>ko„rinishi</a:t>
            </a:r>
            <a:r>
              <a:rPr lang="en-US" b="1" dirty="0"/>
              <a:t> </a:t>
            </a:r>
            <a:r>
              <a:rPr lang="en-US" b="1" dirty="0" err="1"/>
              <a:t>quyidagicha</a:t>
            </a:r>
            <a:r>
              <a:rPr lang="en-US" b="1" dirty="0"/>
              <a:t>: Repeat S Until B Bu </a:t>
            </a:r>
            <a:r>
              <a:rPr lang="en-US" b="1" dirty="0" err="1"/>
              <a:t>erda</a:t>
            </a:r>
            <a:r>
              <a:rPr lang="en-US" b="1" dirty="0"/>
              <a:t> B -</a:t>
            </a:r>
            <a:r>
              <a:rPr lang="en-US" b="1" dirty="0" err="1"/>
              <a:t>mantiqiy</a:t>
            </a:r>
            <a:r>
              <a:rPr lang="en-US" b="1" dirty="0"/>
              <a:t> </a:t>
            </a:r>
            <a:r>
              <a:rPr lang="en-US" b="1" dirty="0" err="1"/>
              <a:t>ifoda</a:t>
            </a:r>
            <a:r>
              <a:rPr lang="en-US" b="1" dirty="0"/>
              <a:t>, „True‟ </a:t>
            </a:r>
            <a:r>
              <a:rPr lang="en-US" b="1" dirty="0" err="1"/>
              <a:t>yoki</a:t>
            </a:r>
            <a:r>
              <a:rPr lang="en-US" b="1" dirty="0"/>
              <a:t> „False‟ </a:t>
            </a:r>
            <a:r>
              <a:rPr lang="en-US" b="1" dirty="0" err="1"/>
              <a:t>qiymat</a:t>
            </a:r>
            <a:r>
              <a:rPr lang="en-US" b="1" dirty="0"/>
              <a:t> </a:t>
            </a:r>
            <a:r>
              <a:rPr lang="en-US" b="1" dirty="0" err="1"/>
              <a:t>qabul</a:t>
            </a:r>
            <a:r>
              <a:rPr lang="en-US" b="1" dirty="0"/>
              <a:t> </a:t>
            </a:r>
            <a:r>
              <a:rPr lang="en-US" b="1" dirty="0" err="1"/>
              <a:t>qiladi</a:t>
            </a:r>
            <a:r>
              <a:rPr lang="en-US" b="1" dirty="0"/>
              <a:t>; S -</a:t>
            </a:r>
            <a:r>
              <a:rPr lang="en-US" b="1" dirty="0" err="1"/>
              <a:t>sikl</a:t>
            </a:r>
            <a:r>
              <a:rPr lang="en-US" b="1" dirty="0"/>
              <a:t> </a:t>
            </a:r>
            <a:r>
              <a:rPr lang="en-US" b="1" dirty="0" err="1"/>
              <a:t>tanasi</a:t>
            </a:r>
            <a:r>
              <a:rPr lang="en-US" b="1" dirty="0"/>
              <a:t> </a:t>
            </a:r>
            <a:r>
              <a:rPr lang="en-US" b="1" dirty="0" err="1"/>
              <a:t>bo„lib</a:t>
            </a:r>
            <a:r>
              <a:rPr lang="en-US" b="1" dirty="0"/>
              <a:t>,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yoki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operatorlar</a:t>
            </a:r>
            <a:r>
              <a:rPr lang="en-US" b="1" dirty="0"/>
              <a:t> </a:t>
            </a:r>
            <a:r>
              <a:rPr lang="en-US" b="1" dirty="0" err="1"/>
              <a:t>ketma-ketligidan</a:t>
            </a:r>
            <a:r>
              <a:rPr lang="en-US" b="1" dirty="0"/>
              <a:t> </a:t>
            </a:r>
            <a:r>
              <a:rPr lang="en-US" b="1" dirty="0" err="1"/>
              <a:t>iborat</a:t>
            </a:r>
            <a:r>
              <a:rPr lang="en-US" b="1" dirty="0"/>
              <a:t> </a:t>
            </a:r>
            <a:r>
              <a:rPr lang="en-US" b="1" dirty="0" err="1"/>
              <a:t>bo„lishi</a:t>
            </a:r>
            <a:r>
              <a:rPr lang="en-US" b="1" dirty="0"/>
              <a:t> </a:t>
            </a:r>
            <a:r>
              <a:rPr lang="en-US" b="1" dirty="0" err="1"/>
              <a:t>mumkin</a:t>
            </a:r>
            <a:r>
              <a:rPr lang="en-US" b="1" dirty="0"/>
              <a:t>. Agar </a:t>
            </a:r>
            <a:r>
              <a:rPr lang="en-US" b="1" dirty="0" err="1"/>
              <a:t>mantiqiy</a:t>
            </a:r>
            <a:r>
              <a:rPr lang="en-US" b="1" dirty="0"/>
              <a:t> </a:t>
            </a:r>
            <a:r>
              <a:rPr lang="en-US" b="1" dirty="0" err="1"/>
              <a:t>ifoda</a:t>
            </a:r>
            <a:r>
              <a:rPr lang="en-US" b="1" dirty="0"/>
              <a:t> „False‟ </a:t>
            </a:r>
            <a:r>
              <a:rPr lang="en-US" b="1" dirty="0" err="1"/>
              <a:t>qiymat</a:t>
            </a:r>
            <a:r>
              <a:rPr lang="en-US" b="1" dirty="0"/>
              <a:t> </a:t>
            </a:r>
            <a:r>
              <a:rPr lang="en-US" b="1" dirty="0" err="1"/>
              <a:t>qabul</a:t>
            </a:r>
            <a:r>
              <a:rPr lang="en-US" b="1" dirty="0"/>
              <a:t> </a:t>
            </a:r>
            <a:r>
              <a:rPr lang="en-US" b="1" dirty="0" err="1"/>
              <a:t>qilsa</a:t>
            </a:r>
            <a:r>
              <a:rPr lang="en-US" b="1" dirty="0"/>
              <a:t> </a:t>
            </a:r>
            <a:r>
              <a:rPr lang="en-US" b="1" dirty="0" err="1"/>
              <a:t>siklda</a:t>
            </a:r>
            <a:r>
              <a:rPr lang="en-US" b="1" dirty="0"/>
              <a:t> </a:t>
            </a:r>
            <a:r>
              <a:rPr lang="en-US" b="1" dirty="0" err="1"/>
              <a:t>takrorlanish</a:t>
            </a:r>
            <a:r>
              <a:rPr lang="en-US" b="1" dirty="0"/>
              <a:t> </a:t>
            </a:r>
            <a:r>
              <a:rPr lang="en-US" b="1" dirty="0" err="1"/>
              <a:t>davom</a:t>
            </a:r>
            <a:r>
              <a:rPr lang="en-US" b="1" dirty="0"/>
              <a:t> </a:t>
            </a:r>
            <a:r>
              <a:rPr lang="en-US" b="1" dirty="0" err="1"/>
              <a:t>etadi</a:t>
            </a:r>
            <a:r>
              <a:rPr lang="en-US" b="1" dirty="0"/>
              <a:t>, </a:t>
            </a:r>
            <a:r>
              <a:rPr lang="en-US" b="1" dirty="0" err="1"/>
              <a:t>aks</a:t>
            </a:r>
            <a:r>
              <a:rPr lang="en-US" b="1" dirty="0"/>
              <a:t> </a:t>
            </a:r>
            <a:r>
              <a:rPr lang="en-US" b="1" dirty="0" err="1"/>
              <a:t>holda</a:t>
            </a:r>
            <a:r>
              <a:rPr lang="en-US" b="1" dirty="0"/>
              <a:t> </a:t>
            </a:r>
            <a:r>
              <a:rPr lang="en-US" b="1" dirty="0" err="1"/>
              <a:t>to„xtaydi</a:t>
            </a:r>
            <a:r>
              <a:rPr lang="en-US" b="1" dirty="0"/>
              <a:t>. </a:t>
            </a:r>
            <a:r>
              <a:rPr lang="ru-RU" b="1" dirty="0" err="1"/>
              <a:t>Misol</a:t>
            </a:r>
            <a:r>
              <a:rPr lang="ru-RU" b="1" dirty="0"/>
              <a:t>. 1,2,...,10 </a:t>
            </a:r>
            <a:r>
              <a:rPr lang="ru-RU" b="1" dirty="0" err="1"/>
              <a:t>conlar</a:t>
            </a:r>
            <a:r>
              <a:rPr lang="ru-RU" b="1" dirty="0"/>
              <a:t> </a:t>
            </a:r>
            <a:r>
              <a:rPr lang="ru-RU" b="1" dirty="0" err="1"/>
              <a:t>yig„indisini</a:t>
            </a:r>
            <a:r>
              <a:rPr lang="ru-RU" b="1" dirty="0"/>
              <a:t> </a:t>
            </a:r>
            <a:r>
              <a:rPr lang="ru-RU" b="1" dirty="0" err="1"/>
              <a:t>hisoblash</a:t>
            </a:r>
            <a:r>
              <a:rPr lang="ru-RU" b="1" dirty="0"/>
              <a:t> </a:t>
            </a:r>
            <a:r>
              <a:rPr lang="ru-RU" b="1" dirty="0" err="1"/>
              <a:t>dastursini</a:t>
            </a:r>
            <a:r>
              <a:rPr lang="ru-RU" b="1" dirty="0"/>
              <a:t> </a:t>
            </a:r>
            <a:r>
              <a:rPr lang="ru-RU" b="1" dirty="0" err="1"/>
              <a:t>tuzing</a:t>
            </a:r>
            <a:r>
              <a:rPr lang="ru-RU" b="1" dirty="0"/>
              <a:t>. </a:t>
            </a:r>
            <a:r>
              <a:rPr lang="ru-RU" b="1" dirty="0" err="1"/>
              <a:t>program</a:t>
            </a:r>
            <a:r>
              <a:rPr lang="ru-RU" b="1" dirty="0"/>
              <a:t> </a:t>
            </a:r>
            <a:r>
              <a:rPr lang="ru-RU" b="1" dirty="0" err="1"/>
              <a:t>Misol_AT</a:t>
            </a:r>
            <a:r>
              <a:rPr lang="ru-RU" b="1" dirty="0"/>
              <a:t>; </a:t>
            </a:r>
            <a:r>
              <a:rPr lang="ru-RU" b="1" dirty="0" err="1"/>
              <a:t>const</a:t>
            </a:r>
            <a:r>
              <a:rPr lang="ru-RU" b="1" dirty="0"/>
              <a:t> k=10; </a:t>
            </a:r>
            <a:r>
              <a:rPr lang="ru-RU" b="1" dirty="0" err="1"/>
              <a:t>var</a:t>
            </a:r>
            <a:r>
              <a:rPr lang="ru-RU" b="1" dirty="0"/>
              <a:t> i: </a:t>
            </a:r>
            <a:r>
              <a:rPr lang="ru-RU" b="1" dirty="0" err="1"/>
              <a:t>integer</a:t>
            </a:r>
            <a:r>
              <a:rPr lang="ru-RU" b="1" dirty="0"/>
              <a:t>; s: </a:t>
            </a:r>
            <a:r>
              <a:rPr lang="ru-RU" b="1" dirty="0" err="1"/>
              <a:t>real</a:t>
            </a:r>
            <a:r>
              <a:rPr lang="ru-RU" b="1" dirty="0"/>
              <a:t>; </a:t>
            </a:r>
            <a:r>
              <a:rPr lang="ru-RU" b="1" dirty="0" err="1"/>
              <a:t>begin</a:t>
            </a:r>
            <a:r>
              <a:rPr lang="ru-RU" b="1" dirty="0"/>
              <a:t> s:=0; i:=0; </a:t>
            </a:r>
            <a:r>
              <a:rPr lang="ru-RU" b="1" dirty="0" err="1"/>
              <a:t>repeat</a:t>
            </a:r>
            <a:r>
              <a:rPr lang="ru-RU" b="1" dirty="0"/>
              <a:t> i:=i+1; s:=s+i;; </a:t>
            </a:r>
            <a:r>
              <a:rPr lang="ru-RU" b="1" dirty="0" err="1"/>
              <a:t>until</a:t>
            </a:r>
            <a:r>
              <a:rPr lang="ru-RU" b="1" dirty="0"/>
              <a:t> i&gt;k; </a:t>
            </a:r>
            <a:r>
              <a:rPr lang="ru-RU" b="1" dirty="0" err="1"/>
              <a:t>write</a:t>
            </a:r>
            <a:r>
              <a:rPr lang="ru-RU" b="1" dirty="0"/>
              <a:t> („s=‟,s); </a:t>
            </a:r>
            <a:r>
              <a:rPr lang="ru-RU" b="1" dirty="0" err="1"/>
              <a:t>readln</a:t>
            </a:r>
            <a:r>
              <a:rPr lang="ru-RU" b="1" dirty="0"/>
              <a:t>; </a:t>
            </a:r>
            <a:r>
              <a:rPr lang="ru-RU" b="1" dirty="0" err="1"/>
              <a:t>end</a:t>
            </a:r>
            <a:r>
              <a:rPr lang="ru-RU" b="1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196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76672"/>
            <a:ext cx="8136904" cy="6048672"/>
          </a:xfrm>
        </p:spPr>
        <p:txBody>
          <a:bodyPr/>
          <a:lstStyle/>
          <a:p>
            <a:r>
              <a:rPr lang="ru-RU" b="1" dirty="0"/>
              <a:t>WHILE </a:t>
            </a:r>
            <a:r>
              <a:rPr lang="ru-RU" b="1" dirty="0" err="1"/>
              <a:t>operatori</a:t>
            </a:r>
            <a:r>
              <a:rPr lang="ru-RU" b="1" dirty="0"/>
              <a:t> REPEAT </a:t>
            </a:r>
            <a:r>
              <a:rPr lang="ru-RU" b="1" dirty="0" err="1"/>
              <a:t>operatoriga</a:t>
            </a:r>
            <a:r>
              <a:rPr lang="ru-RU" b="1" dirty="0"/>
              <a:t> </a:t>
            </a:r>
            <a:r>
              <a:rPr lang="ru-RU" b="1" dirty="0" err="1"/>
              <a:t>nisbatan</a:t>
            </a:r>
            <a:r>
              <a:rPr lang="ru-RU" b="1" dirty="0"/>
              <a:t> </a:t>
            </a:r>
            <a:r>
              <a:rPr lang="ru-RU" b="1" dirty="0" err="1"/>
              <a:t>ko„p</a:t>
            </a:r>
            <a:r>
              <a:rPr lang="ru-RU" b="1" dirty="0"/>
              <a:t> </a:t>
            </a:r>
            <a:r>
              <a:rPr lang="ru-RU" b="1" dirty="0" err="1"/>
              <a:t>ishlatiladi</a:t>
            </a:r>
            <a:r>
              <a:rPr lang="ru-RU" b="1" dirty="0"/>
              <a:t>. </a:t>
            </a:r>
            <a:r>
              <a:rPr lang="ru-RU" b="1" dirty="0" err="1"/>
              <a:t>Bunga</a:t>
            </a:r>
            <a:r>
              <a:rPr lang="ru-RU" b="1" dirty="0"/>
              <a:t> </a:t>
            </a:r>
            <a:r>
              <a:rPr lang="ru-RU" b="1" dirty="0" err="1"/>
              <a:t>sabab</a:t>
            </a:r>
            <a:r>
              <a:rPr lang="ru-RU" b="1" dirty="0"/>
              <a:t> </a:t>
            </a:r>
            <a:r>
              <a:rPr lang="ru-RU" b="1" dirty="0" err="1"/>
              <a:t>ko„pchilik</a:t>
            </a:r>
            <a:r>
              <a:rPr lang="ru-RU" b="1" dirty="0"/>
              <a:t> </a:t>
            </a:r>
            <a:r>
              <a:rPr lang="ru-RU" b="1" dirty="0" err="1"/>
              <a:t>masalalarda</a:t>
            </a:r>
            <a:r>
              <a:rPr lang="ru-RU" b="1" dirty="0"/>
              <a:t> </a:t>
            </a:r>
            <a:r>
              <a:rPr lang="ru-RU" b="1" dirty="0" err="1"/>
              <a:t>sikl</a:t>
            </a:r>
            <a:r>
              <a:rPr lang="ru-RU" b="1" dirty="0"/>
              <a:t> </a:t>
            </a:r>
            <a:r>
              <a:rPr lang="ru-RU" b="1" dirty="0" err="1"/>
              <a:t>tugallanish</a:t>
            </a:r>
            <a:r>
              <a:rPr lang="ru-RU" b="1" dirty="0"/>
              <a:t> </a:t>
            </a:r>
            <a:r>
              <a:rPr lang="ru-RU" b="1" dirty="0" err="1"/>
              <a:t>sharti</a:t>
            </a:r>
            <a:r>
              <a:rPr lang="ru-RU" b="1" dirty="0"/>
              <a:t> </a:t>
            </a:r>
            <a:r>
              <a:rPr lang="ru-RU" b="1" dirty="0" err="1"/>
              <a:t>sikl</a:t>
            </a:r>
            <a:r>
              <a:rPr lang="ru-RU" b="1" dirty="0"/>
              <a:t> </a:t>
            </a:r>
            <a:r>
              <a:rPr lang="ru-RU" b="1" dirty="0" err="1"/>
              <a:t>boshlanmasdan</a:t>
            </a:r>
            <a:r>
              <a:rPr lang="ru-RU" b="1" dirty="0"/>
              <a:t> </a:t>
            </a:r>
            <a:r>
              <a:rPr lang="ru-RU" b="1" dirty="0" err="1"/>
              <a:t>tekshirish</a:t>
            </a:r>
            <a:r>
              <a:rPr lang="ru-RU" b="1" dirty="0"/>
              <a:t> </a:t>
            </a:r>
            <a:r>
              <a:rPr lang="ru-RU" b="1" dirty="0" err="1"/>
              <a:t>maqsadga</a:t>
            </a:r>
            <a:r>
              <a:rPr lang="ru-RU" b="1" dirty="0"/>
              <a:t> </a:t>
            </a:r>
            <a:r>
              <a:rPr lang="ru-RU" b="1" dirty="0" err="1"/>
              <a:t>muvofiqdar</a:t>
            </a:r>
            <a:r>
              <a:rPr lang="ru-RU" b="1" dirty="0"/>
              <a:t>. </a:t>
            </a:r>
            <a:r>
              <a:rPr lang="ru-RU" b="1" dirty="0" err="1"/>
              <a:t>Zarur</a:t>
            </a:r>
            <a:r>
              <a:rPr lang="ru-RU" b="1" dirty="0"/>
              <a:t> </a:t>
            </a:r>
            <a:r>
              <a:rPr lang="ru-RU" b="1" dirty="0" err="1"/>
              <a:t>bo„lsa</a:t>
            </a:r>
            <a:r>
              <a:rPr lang="ru-RU" b="1" dirty="0"/>
              <a:t> </a:t>
            </a:r>
            <a:r>
              <a:rPr lang="ru-RU" b="1" dirty="0" err="1"/>
              <a:t>siklni</a:t>
            </a:r>
            <a:r>
              <a:rPr lang="ru-RU" b="1" dirty="0"/>
              <a:t> </a:t>
            </a:r>
            <a:r>
              <a:rPr lang="ru-RU" b="1" dirty="0" err="1"/>
              <a:t>umuman</a:t>
            </a:r>
            <a:r>
              <a:rPr lang="ru-RU" b="1" dirty="0"/>
              <a:t> </a:t>
            </a:r>
            <a:r>
              <a:rPr lang="ru-RU" b="1" dirty="0" err="1"/>
              <a:t>bajarmasdan</a:t>
            </a:r>
            <a:r>
              <a:rPr lang="ru-RU" b="1" dirty="0"/>
              <a:t> </a:t>
            </a:r>
            <a:r>
              <a:rPr lang="ru-RU" b="1" dirty="0" err="1"/>
              <a:t>o„tish</a:t>
            </a:r>
            <a:r>
              <a:rPr lang="ru-RU" b="1" dirty="0"/>
              <a:t> </a:t>
            </a:r>
            <a:r>
              <a:rPr lang="ru-RU" b="1" dirty="0" err="1"/>
              <a:t>mumkin</a:t>
            </a:r>
            <a:r>
              <a:rPr lang="ru-RU" b="1" dirty="0"/>
              <a:t>. </a:t>
            </a:r>
            <a:r>
              <a:rPr lang="ru-RU" b="1" dirty="0" err="1"/>
              <a:t>Ko„pchilik</a:t>
            </a:r>
            <a:r>
              <a:rPr lang="ru-RU" b="1" dirty="0"/>
              <a:t> </a:t>
            </a:r>
            <a:r>
              <a:rPr lang="ru-RU" b="1" dirty="0" err="1"/>
              <a:t>masalalarni</a:t>
            </a:r>
            <a:r>
              <a:rPr lang="ru-RU" b="1" dirty="0"/>
              <a:t> </a:t>
            </a:r>
            <a:r>
              <a:rPr lang="ru-RU" b="1" dirty="0" err="1"/>
              <a:t>yechishda</a:t>
            </a:r>
            <a:r>
              <a:rPr lang="ru-RU" b="1" dirty="0"/>
              <a:t> </a:t>
            </a:r>
            <a:r>
              <a:rPr lang="ru-RU" b="1" dirty="0" err="1"/>
              <a:t>tuzilgan</a:t>
            </a:r>
            <a:r>
              <a:rPr lang="ru-RU" b="1" dirty="0"/>
              <a:t> </a:t>
            </a:r>
            <a:r>
              <a:rPr lang="ru-RU" b="1" dirty="0" err="1"/>
              <a:t>dasturda</a:t>
            </a:r>
            <a:r>
              <a:rPr lang="ru-RU" b="1" dirty="0"/>
              <a:t> </a:t>
            </a:r>
            <a:r>
              <a:rPr lang="ru-RU" b="1" dirty="0" err="1"/>
              <a:t>ichma-ich</a:t>
            </a:r>
            <a:r>
              <a:rPr lang="ru-RU" b="1" dirty="0"/>
              <a:t> </a:t>
            </a:r>
            <a:r>
              <a:rPr lang="ru-RU" b="1" dirty="0" err="1"/>
              <a:t>joylashgan</a:t>
            </a:r>
            <a:r>
              <a:rPr lang="ru-RU" b="1" dirty="0"/>
              <a:t> </a:t>
            </a:r>
            <a:r>
              <a:rPr lang="ru-RU" b="1" dirty="0" err="1"/>
              <a:t>sikllar</a:t>
            </a:r>
            <a:r>
              <a:rPr lang="ru-RU" b="1" dirty="0"/>
              <a:t> </a:t>
            </a:r>
            <a:r>
              <a:rPr lang="ru-RU" b="1" dirty="0" err="1"/>
              <a:t>tashkil</a:t>
            </a:r>
            <a:r>
              <a:rPr lang="ru-RU" b="1" dirty="0"/>
              <a:t> </a:t>
            </a:r>
            <a:r>
              <a:rPr lang="ru-RU" b="1" dirty="0" err="1"/>
              <a:t>etishga</a:t>
            </a:r>
            <a:r>
              <a:rPr lang="ru-RU" b="1" dirty="0"/>
              <a:t> </a:t>
            </a:r>
            <a:r>
              <a:rPr lang="ru-RU" b="1" dirty="0" err="1"/>
              <a:t>to„g„ri</a:t>
            </a:r>
            <a:r>
              <a:rPr lang="ru-RU" b="1" dirty="0"/>
              <a:t> </a:t>
            </a:r>
            <a:r>
              <a:rPr lang="ru-RU" b="1" dirty="0" err="1"/>
              <a:t>keladi</a:t>
            </a:r>
            <a:r>
              <a:rPr lang="ru-RU" b="1" dirty="0"/>
              <a:t>. </a:t>
            </a:r>
            <a:r>
              <a:rPr lang="ru-RU" b="1" dirty="0" err="1"/>
              <a:t>Bunday</a:t>
            </a:r>
            <a:r>
              <a:rPr lang="ru-RU" b="1" dirty="0"/>
              <a:t> </a:t>
            </a:r>
            <a:r>
              <a:rPr lang="ru-RU" b="1" dirty="0" err="1"/>
              <a:t>sikllarga</a:t>
            </a:r>
            <a:r>
              <a:rPr lang="ru-RU" b="1" dirty="0"/>
              <a:t> </a:t>
            </a:r>
            <a:r>
              <a:rPr lang="ru-RU" b="1" dirty="0" err="1"/>
              <a:t>murakkab</a:t>
            </a:r>
            <a:r>
              <a:rPr lang="ru-RU" b="1" dirty="0"/>
              <a:t> </a:t>
            </a:r>
            <a:r>
              <a:rPr lang="ru-RU" b="1" dirty="0" err="1"/>
              <a:t>sikllar</a:t>
            </a:r>
            <a:r>
              <a:rPr lang="ru-RU" b="1" dirty="0"/>
              <a:t> </a:t>
            </a:r>
            <a:r>
              <a:rPr lang="ru-RU" b="1" dirty="0" err="1"/>
              <a:t>deyiladi</a:t>
            </a:r>
            <a:r>
              <a:rPr lang="ru-RU" b="1" dirty="0"/>
              <a:t>. </a:t>
            </a:r>
            <a:r>
              <a:rPr lang="ru-RU" b="1" dirty="0" err="1"/>
              <a:t>Murakkab</a:t>
            </a:r>
            <a:r>
              <a:rPr lang="ru-RU" b="1" dirty="0"/>
              <a:t> </a:t>
            </a:r>
            <a:r>
              <a:rPr lang="ru-RU" b="1" dirty="0" err="1"/>
              <a:t>sikllar</a:t>
            </a:r>
            <a:r>
              <a:rPr lang="ru-RU" b="1" dirty="0"/>
              <a:t> </a:t>
            </a:r>
            <a:r>
              <a:rPr lang="ru-RU" b="1" dirty="0" err="1"/>
              <a:t>tashkil</a:t>
            </a:r>
            <a:r>
              <a:rPr lang="ru-RU" b="1" dirty="0"/>
              <a:t> </a:t>
            </a:r>
            <a:r>
              <a:rPr lang="ru-RU" b="1" dirty="0" err="1"/>
              <a:t>etilganda</a:t>
            </a:r>
            <a:r>
              <a:rPr lang="ru-RU" b="1" dirty="0"/>
              <a:t> </a:t>
            </a:r>
            <a:r>
              <a:rPr lang="ru-RU" b="1" dirty="0" err="1"/>
              <a:t>quyidagi</a:t>
            </a:r>
            <a:r>
              <a:rPr lang="ru-RU" b="1" dirty="0"/>
              <a:t> </a:t>
            </a:r>
            <a:r>
              <a:rPr lang="ru-RU" b="1" dirty="0" err="1"/>
              <a:t>talablar</a:t>
            </a:r>
            <a:r>
              <a:rPr lang="ru-RU" b="1" dirty="0"/>
              <a:t> </a:t>
            </a:r>
            <a:r>
              <a:rPr lang="ru-RU" b="1" dirty="0" err="1"/>
              <a:t>bajarilishi</a:t>
            </a:r>
            <a:r>
              <a:rPr lang="ru-RU" b="1" dirty="0"/>
              <a:t> </a:t>
            </a:r>
            <a:r>
              <a:rPr lang="ru-RU" b="1" dirty="0" err="1"/>
              <a:t>zarur</a:t>
            </a:r>
            <a:r>
              <a:rPr lang="ru-RU" b="1" dirty="0"/>
              <a:t>. -</a:t>
            </a:r>
            <a:r>
              <a:rPr lang="ru-RU" b="1" dirty="0" err="1"/>
              <a:t>ichki</a:t>
            </a:r>
            <a:r>
              <a:rPr lang="ru-RU" b="1" dirty="0"/>
              <a:t> </a:t>
            </a:r>
            <a:r>
              <a:rPr lang="ru-RU" b="1" dirty="0" err="1"/>
              <a:t>sikl</a:t>
            </a:r>
            <a:r>
              <a:rPr lang="ru-RU" b="1" dirty="0"/>
              <a:t> </a:t>
            </a:r>
            <a:r>
              <a:rPr lang="ru-RU" b="1" dirty="0" err="1"/>
              <a:t>tashqi</a:t>
            </a:r>
            <a:r>
              <a:rPr lang="ru-RU" b="1" dirty="0"/>
              <a:t> </a:t>
            </a:r>
            <a:r>
              <a:rPr lang="ru-RU" b="1" dirty="0" err="1"/>
              <a:t>sikl</a:t>
            </a:r>
            <a:r>
              <a:rPr lang="ru-RU" b="1" dirty="0"/>
              <a:t> </a:t>
            </a:r>
            <a:r>
              <a:rPr lang="ru-RU" b="1" dirty="0" err="1"/>
              <a:t>ichida</a:t>
            </a:r>
            <a:r>
              <a:rPr lang="ru-RU" b="1" dirty="0"/>
              <a:t> </a:t>
            </a:r>
            <a:r>
              <a:rPr lang="ru-RU" b="1" dirty="0" err="1"/>
              <a:t>to„liq</a:t>
            </a:r>
            <a:r>
              <a:rPr lang="ru-RU" b="1" dirty="0"/>
              <a:t> </a:t>
            </a:r>
            <a:r>
              <a:rPr lang="ru-RU" b="1" dirty="0" err="1"/>
              <a:t>yotishi</a:t>
            </a:r>
            <a:r>
              <a:rPr lang="ru-RU" b="1" dirty="0"/>
              <a:t> </a:t>
            </a:r>
            <a:r>
              <a:rPr lang="ru-RU" b="1" dirty="0" err="1"/>
              <a:t>kerak</a:t>
            </a:r>
            <a:r>
              <a:rPr lang="ru-RU" b="1" dirty="0"/>
              <a:t>; -</a:t>
            </a:r>
            <a:r>
              <a:rPr lang="ru-RU" b="1" dirty="0" err="1"/>
              <a:t>sikllar</a:t>
            </a:r>
            <a:r>
              <a:rPr lang="ru-RU" b="1" dirty="0"/>
              <a:t> </a:t>
            </a:r>
            <a:r>
              <a:rPr lang="ru-RU" b="1" dirty="0" err="1"/>
              <a:t>bir-biri</a:t>
            </a:r>
            <a:r>
              <a:rPr lang="ru-RU" b="1" dirty="0"/>
              <a:t> </a:t>
            </a:r>
            <a:r>
              <a:rPr lang="ru-RU" b="1" dirty="0" err="1"/>
              <a:t>bilan</a:t>
            </a:r>
            <a:r>
              <a:rPr lang="ru-RU" b="1" dirty="0"/>
              <a:t> </a:t>
            </a:r>
            <a:r>
              <a:rPr lang="ru-RU" b="1" dirty="0" err="1"/>
              <a:t>kesishmasligi</a:t>
            </a:r>
            <a:r>
              <a:rPr lang="ru-RU" b="1" dirty="0"/>
              <a:t> </a:t>
            </a:r>
            <a:r>
              <a:rPr lang="ru-RU" b="1" dirty="0" err="1"/>
              <a:t>kerak</a:t>
            </a:r>
            <a:r>
              <a:rPr lang="ru-RU" b="1" dirty="0"/>
              <a:t>; -</a:t>
            </a:r>
            <a:r>
              <a:rPr lang="ru-RU" b="1" dirty="0" err="1"/>
              <a:t>sikl</a:t>
            </a:r>
            <a:r>
              <a:rPr lang="ru-RU" b="1" dirty="0"/>
              <a:t> </a:t>
            </a:r>
            <a:r>
              <a:rPr lang="ru-RU" b="1" dirty="0" err="1"/>
              <a:t>ichiga</a:t>
            </a:r>
            <a:r>
              <a:rPr lang="ru-RU" b="1" dirty="0"/>
              <a:t> </a:t>
            </a:r>
            <a:r>
              <a:rPr lang="ru-RU" b="1" dirty="0" err="1"/>
              <a:t>tashqaridan</a:t>
            </a:r>
            <a:r>
              <a:rPr lang="ru-RU" b="1" dirty="0"/>
              <a:t> </a:t>
            </a:r>
            <a:r>
              <a:rPr lang="ru-RU" b="1" dirty="0" err="1"/>
              <a:t>to„g„ridan-to„g„ri</a:t>
            </a:r>
            <a:r>
              <a:rPr lang="ru-RU" b="1" dirty="0"/>
              <a:t> </a:t>
            </a:r>
            <a:r>
              <a:rPr lang="ru-RU" b="1" dirty="0" err="1"/>
              <a:t>kirish</a:t>
            </a:r>
            <a:r>
              <a:rPr lang="ru-RU" b="1" dirty="0"/>
              <a:t> </a:t>
            </a:r>
            <a:r>
              <a:rPr lang="ru-RU" b="1" dirty="0" err="1"/>
              <a:t>mumkin</a:t>
            </a:r>
            <a:r>
              <a:rPr lang="ru-RU" b="1" dirty="0"/>
              <a:t> </a:t>
            </a:r>
            <a:r>
              <a:rPr lang="ru-RU" b="1" dirty="0" err="1"/>
              <a:t>emas</a:t>
            </a:r>
            <a:r>
              <a:rPr lang="ru-RU" b="1" dirty="0"/>
              <a:t>; -</a:t>
            </a:r>
            <a:r>
              <a:rPr lang="ru-RU" b="1" dirty="0" err="1"/>
              <a:t>sikl</a:t>
            </a:r>
            <a:r>
              <a:rPr lang="ru-RU" b="1" dirty="0"/>
              <a:t> </a:t>
            </a:r>
            <a:r>
              <a:rPr lang="ru-RU" b="1" dirty="0" err="1"/>
              <a:t>parametrlari</a:t>
            </a:r>
            <a:r>
              <a:rPr lang="ru-RU" b="1" dirty="0"/>
              <a:t> </a:t>
            </a:r>
            <a:r>
              <a:rPr lang="ru-RU" b="1" dirty="0" err="1"/>
              <a:t>boshqa-boshqa</a:t>
            </a:r>
            <a:r>
              <a:rPr lang="ru-RU" b="1" dirty="0"/>
              <a:t> </a:t>
            </a:r>
            <a:r>
              <a:rPr lang="ru-RU" b="1" dirty="0" err="1"/>
              <a:t>identifikatorlar</a:t>
            </a:r>
            <a:r>
              <a:rPr lang="ru-RU" b="1" dirty="0"/>
              <a:t> </a:t>
            </a:r>
            <a:r>
              <a:rPr lang="ru-RU" b="1" dirty="0" err="1"/>
              <a:t>bilan</a:t>
            </a:r>
            <a:r>
              <a:rPr lang="ru-RU" b="1" dirty="0"/>
              <a:t> </a:t>
            </a:r>
            <a:r>
              <a:rPr lang="ru-RU" b="1" dirty="0" err="1"/>
              <a:t>belgila-nishi</a:t>
            </a:r>
            <a:r>
              <a:rPr lang="ru-RU" b="1" dirty="0"/>
              <a:t> </a:t>
            </a:r>
            <a:r>
              <a:rPr lang="ru-RU" b="1" dirty="0" err="1"/>
              <a:t>kerak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862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DS\Desktop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791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DS\Desktop\page-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229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620688"/>
            <a:ext cx="6400800" cy="5400600"/>
          </a:xfrm>
        </p:spPr>
        <p:txBody>
          <a:bodyPr/>
          <a:lstStyle/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r>
              <a:rPr lang="en-US" sz="4400" b="1" dirty="0"/>
              <a:t> </a:t>
            </a:r>
            <a:r>
              <a:rPr lang="en-US" sz="4400" b="1" dirty="0" smtClean="0"/>
              <a:t>         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 descr="C:\Users\DS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333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7848872" cy="5721816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dirty="0" err="1"/>
              <a:t>Biror</a:t>
            </a:r>
            <a:r>
              <a:rPr lang="ru-RU" dirty="0"/>
              <a:t> </a:t>
            </a:r>
            <a:r>
              <a:rPr lang="ru-RU" dirty="0" err="1"/>
              <a:t>bir</a:t>
            </a:r>
            <a:r>
              <a:rPr lang="ru-RU" dirty="0"/>
              <a:t> </a:t>
            </a:r>
            <a:r>
              <a:rPr lang="ru-RU" dirty="0" err="1"/>
              <a:t>masalani</a:t>
            </a:r>
            <a:r>
              <a:rPr lang="ru-RU" dirty="0"/>
              <a:t> </a:t>
            </a:r>
            <a:r>
              <a:rPr lang="ru-RU" dirty="0" err="1"/>
              <a:t>yechishning</a:t>
            </a:r>
            <a:r>
              <a:rPr lang="ru-RU" dirty="0"/>
              <a:t> </a:t>
            </a:r>
            <a:r>
              <a:rPr lang="ru-RU" dirty="0" err="1"/>
              <a:t>chiziqli</a:t>
            </a:r>
            <a:r>
              <a:rPr lang="ru-RU" dirty="0"/>
              <a:t> </a:t>
            </a:r>
            <a:r>
              <a:rPr lang="ru-RU" dirty="0" err="1"/>
              <a:t>bo„lgan</a:t>
            </a:r>
            <a:r>
              <a:rPr lang="ru-RU" dirty="0"/>
              <a:t> </a:t>
            </a:r>
            <a:r>
              <a:rPr lang="ru-RU" dirty="0" err="1"/>
              <a:t>algoritmiga</a:t>
            </a:r>
            <a:r>
              <a:rPr lang="ru-RU" dirty="0"/>
              <a:t> </a:t>
            </a:r>
            <a:r>
              <a:rPr lang="ru-RU" dirty="0" err="1"/>
              <a:t>dastur</a:t>
            </a:r>
            <a:r>
              <a:rPr lang="ru-RU" dirty="0"/>
              <a:t> </a:t>
            </a:r>
            <a:r>
              <a:rPr lang="ru-RU" dirty="0" err="1"/>
              <a:t>tuzishda</a:t>
            </a:r>
            <a:r>
              <a:rPr lang="ru-RU" dirty="0"/>
              <a:t> </a:t>
            </a:r>
            <a:r>
              <a:rPr lang="ru-RU" dirty="0" err="1"/>
              <a:t>algoritmdagi</a:t>
            </a:r>
            <a:r>
              <a:rPr lang="ru-RU" dirty="0"/>
              <a:t> </a:t>
            </a:r>
            <a:r>
              <a:rPr lang="ru-RU" dirty="0" err="1"/>
              <a:t>keltirilgan</a:t>
            </a:r>
            <a:r>
              <a:rPr lang="ru-RU" dirty="0"/>
              <a:t> </a:t>
            </a:r>
            <a:r>
              <a:rPr lang="ru-RU" dirty="0" err="1"/>
              <a:t>ketma-ketliklar</a:t>
            </a:r>
            <a:r>
              <a:rPr lang="ru-RU" dirty="0"/>
              <a:t> </a:t>
            </a:r>
            <a:r>
              <a:rPr lang="ru-RU" dirty="0" err="1"/>
              <a:t>asosida</a:t>
            </a:r>
            <a:r>
              <a:rPr lang="ru-RU" dirty="0"/>
              <a:t> </a:t>
            </a:r>
            <a:r>
              <a:rPr lang="ru-RU" dirty="0" err="1"/>
              <a:t>operatorlar</a:t>
            </a:r>
            <a:r>
              <a:rPr lang="ru-RU" dirty="0"/>
              <a:t> </a:t>
            </a:r>
            <a:r>
              <a:rPr lang="ru-RU" dirty="0" err="1"/>
              <a:t>yoziladi</a:t>
            </a:r>
            <a:r>
              <a:rPr lang="ru-RU" dirty="0"/>
              <a:t>. </a:t>
            </a:r>
            <a:r>
              <a:rPr lang="ru-RU" dirty="0" err="1"/>
              <a:t>Bunday</a:t>
            </a:r>
            <a:r>
              <a:rPr lang="ru-RU" dirty="0"/>
              <a:t> </a:t>
            </a:r>
            <a:r>
              <a:rPr lang="ru-RU" dirty="0" err="1"/>
              <a:t>dasturlarni</a:t>
            </a:r>
            <a:r>
              <a:rPr lang="ru-RU" dirty="0"/>
              <a:t> </a:t>
            </a:r>
            <a:r>
              <a:rPr lang="ru-RU" dirty="0" err="1"/>
              <a:t>tuzushda</a:t>
            </a:r>
            <a:r>
              <a:rPr lang="ru-RU" dirty="0"/>
              <a:t> </a:t>
            </a:r>
            <a:r>
              <a:rPr lang="ru-RU" dirty="0" err="1"/>
              <a:t>asosan</a:t>
            </a:r>
            <a:r>
              <a:rPr lang="ru-RU" dirty="0"/>
              <a:t> </a:t>
            </a:r>
            <a:r>
              <a:rPr lang="ru-RU" dirty="0" err="1"/>
              <a:t>o„zgaruvchilar</a:t>
            </a:r>
            <a:r>
              <a:rPr lang="ru-RU" dirty="0"/>
              <a:t> </a:t>
            </a:r>
            <a:r>
              <a:rPr lang="ru-RU" dirty="0" err="1"/>
              <a:t>qiymatini</a:t>
            </a:r>
            <a:r>
              <a:rPr lang="ru-RU" dirty="0"/>
              <a:t> </a:t>
            </a:r>
            <a:r>
              <a:rPr lang="ru-RU" dirty="0" err="1"/>
              <a:t>kiritish</a:t>
            </a:r>
            <a:r>
              <a:rPr lang="ru-RU" dirty="0"/>
              <a:t>, </a:t>
            </a:r>
            <a:r>
              <a:rPr lang="ru-RU" dirty="0" err="1"/>
              <a:t>natijalarni</a:t>
            </a:r>
            <a:r>
              <a:rPr lang="ru-RU" dirty="0"/>
              <a:t> </a:t>
            </a:r>
            <a:r>
              <a:rPr lang="ru-RU" dirty="0" err="1"/>
              <a:t>chiqarish</a:t>
            </a:r>
            <a:r>
              <a:rPr lang="ru-RU" dirty="0"/>
              <a:t> </a:t>
            </a:r>
            <a:r>
              <a:rPr lang="ru-RU" dirty="0" err="1"/>
              <a:t>va</a:t>
            </a:r>
            <a:r>
              <a:rPr lang="ru-RU" dirty="0"/>
              <a:t> </a:t>
            </a:r>
            <a:r>
              <a:rPr lang="ru-RU" dirty="0" err="1"/>
              <a:t>shu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birga</a:t>
            </a:r>
            <a:r>
              <a:rPr lang="ru-RU" dirty="0"/>
              <a:t> </a:t>
            </a:r>
            <a:r>
              <a:rPr lang="ru-RU" dirty="0" err="1"/>
              <a:t>o„zlashtirish</a:t>
            </a:r>
            <a:r>
              <a:rPr lang="ru-RU" dirty="0"/>
              <a:t> </a:t>
            </a:r>
            <a:r>
              <a:rPr lang="ru-RU" dirty="0" err="1"/>
              <a:t>operatorlari</a:t>
            </a:r>
            <a:r>
              <a:rPr lang="ru-RU" dirty="0"/>
              <a:t> </a:t>
            </a:r>
            <a:r>
              <a:rPr lang="ru-RU" dirty="0" err="1"/>
              <a:t>ishlatiladi</a:t>
            </a:r>
            <a:r>
              <a:rPr lang="ru-RU" dirty="0"/>
              <a:t>. </a:t>
            </a:r>
            <a:r>
              <a:rPr lang="en-US" dirty="0" err="1"/>
              <a:t>Dasturdagi</a:t>
            </a:r>
            <a:r>
              <a:rPr lang="en-US" dirty="0"/>
              <a:t>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qiymatlarini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ichida</a:t>
            </a:r>
            <a:r>
              <a:rPr lang="en-US" dirty="0"/>
              <a:t> </a:t>
            </a:r>
            <a:r>
              <a:rPr lang="en-US" dirty="0" err="1"/>
              <a:t>o„zlashtirish</a:t>
            </a:r>
            <a:r>
              <a:rPr lang="en-US" dirty="0"/>
              <a:t> </a:t>
            </a:r>
            <a:r>
              <a:rPr lang="en-US" dirty="0" err="1"/>
              <a:t>operatori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ham </a:t>
            </a:r>
            <a:r>
              <a:rPr lang="en-US" dirty="0" err="1"/>
              <a:t>berish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Lekin</a:t>
            </a:r>
            <a:r>
              <a:rPr lang="en-US" dirty="0"/>
              <a:t> </a:t>
            </a:r>
            <a:r>
              <a:rPr lang="en-US" dirty="0" err="1"/>
              <a:t>dasturda</a:t>
            </a:r>
            <a:r>
              <a:rPr lang="en-US" dirty="0"/>
              <a:t> </a:t>
            </a:r>
            <a:r>
              <a:rPr lang="en-US" dirty="0" err="1"/>
              <a:t>o„zgaruvchi</a:t>
            </a:r>
            <a:r>
              <a:rPr lang="en-US" dirty="0"/>
              <a:t> </a:t>
            </a:r>
            <a:r>
              <a:rPr lang="en-US" dirty="0" err="1"/>
              <a:t>qiymatini</a:t>
            </a:r>
            <a:r>
              <a:rPr lang="en-US" dirty="0"/>
              <a:t> </a:t>
            </a:r>
            <a:r>
              <a:rPr lang="en-US" dirty="0" err="1"/>
              <a:t>tashqaridan</a:t>
            </a:r>
            <a:r>
              <a:rPr lang="en-US" dirty="0"/>
              <a:t> </a:t>
            </a:r>
            <a:r>
              <a:rPr lang="en-US" dirty="0" err="1"/>
              <a:t>kiritish</a:t>
            </a:r>
            <a:r>
              <a:rPr lang="en-US" dirty="0"/>
              <a:t> </a:t>
            </a:r>
            <a:r>
              <a:rPr lang="en-US" dirty="0" err="1"/>
              <a:t>qulaylik</a:t>
            </a:r>
            <a:r>
              <a:rPr lang="en-US" dirty="0"/>
              <a:t> </a:t>
            </a:r>
            <a:r>
              <a:rPr lang="en-US" dirty="0" err="1"/>
              <a:t>tug„diradi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umumiylikni</a:t>
            </a:r>
            <a:r>
              <a:rPr lang="en-US" dirty="0"/>
              <a:t> </a:t>
            </a:r>
            <a:r>
              <a:rPr lang="en-US" dirty="0" err="1"/>
              <a:t>ta‟minlaydi</a:t>
            </a:r>
            <a:r>
              <a:rPr lang="en-US" dirty="0"/>
              <a:t>. Read </a:t>
            </a:r>
            <a:r>
              <a:rPr lang="en-US" dirty="0" err="1"/>
              <a:t>operatori</a:t>
            </a:r>
            <a:r>
              <a:rPr lang="en-US" dirty="0"/>
              <a:t>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qiymatlarini</a:t>
            </a:r>
            <a:r>
              <a:rPr lang="en-US" dirty="0"/>
              <a:t> </a:t>
            </a:r>
            <a:r>
              <a:rPr lang="en-US" dirty="0" err="1"/>
              <a:t>ekrandan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xotirasiga</a:t>
            </a:r>
            <a:r>
              <a:rPr lang="en-US" dirty="0"/>
              <a:t> </a:t>
            </a:r>
            <a:r>
              <a:rPr lang="en-US" dirty="0" err="1"/>
              <a:t>kiritish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ishlatiladi</a:t>
            </a:r>
            <a:r>
              <a:rPr lang="en-US" dirty="0"/>
              <a:t>. U </a:t>
            </a:r>
            <a:r>
              <a:rPr lang="en-US" dirty="0" err="1"/>
              <a:t>quyidagi</a:t>
            </a:r>
            <a:r>
              <a:rPr lang="en-US" dirty="0"/>
              <a:t> </a:t>
            </a:r>
            <a:r>
              <a:rPr lang="en-US" dirty="0" err="1"/>
              <a:t>ko„rinishlarga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. Read(c1,c2,...,</a:t>
            </a:r>
            <a:r>
              <a:rPr lang="en-US" dirty="0" err="1"/>
              <a:t>cn</a:t>
            </a:r>
            <a:r>
              <a:rPr lang="en-US" dirty="0"/>
              <a:t>); </a:t>
            </a:r>
            <a:r>
              <a:rPr lang="en-US" dirty="0" err="1"/>
              <a:t>Readln</a:t>
            </a:r>
            <a:r>
              <a:rPr lang="en-US" dirty="0"/>
              <a:t>(c1,c2,...,</a:t>
            </a:r>
            <a:r>
              <a:rPr lang="en-US" dirty="0" err="1"/>
              <a:t>cn</a:t>
            </a:r>
            <a:r>
              <a:rPr lang="en-US" dirty="0"/>
              <a:t>); </a:t>
            </a:r>
            <a:r>
              <a:rPr lang="en-US" dirty="0" err="1"/>
              <a:t>Readln</a:t>
            </a:r>
            <a:r>
              <a:rPr lang="en-US" dirty="0"/>
              <a:t>;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erda</a:t>
            </a:r>
            <a:r>
              <a:rPr lang="en-US" dirty="0"/>
              <a:t> c1,c2,...,</a:t>
            </a:r>
            <a:r>
              <a:rPr lang="en-US" dirty="0" err="1"/>
              <a:t>cn</a:t>
            </a:r>
            <a:r>
              <a:rPr lang="en-US" dirty="0"/>
              <a:t> -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nomi</a:t>
            </a:r>
            <a:r>
              <a:rPr lang="en-US" dirty="0"/>
              <a:t>; </a:t>
            </a:r>
            <a:r>
              <a:rPr lang="en-US" dirty="0" err="1"/>
              <a:t>ln</a:t>
            </a:r>
            <a:r>
              <a:rPr lang="en-US" dirty="0"/>
              <a:t> - </a:t>
            </a:r>
            <a:r>
              <a:rPr lang="en-US" dirty="0" err="1"/>
              <a:t>qo„shimchasi</a:t>
            </a:r>
            <a:r>
              <a:rPr lang="en-US" dirty="0"/>
              <a:t> </a:t>
            </a:r>
            <a:r>
              <a:rPr lang="en-US" dirty="0" err="1"/>
              <a:t>qiymatni</a:t>
            </a:r>
            <a:r>
              <a:rPr lang="en-US" dirty="0"/>
              <a:t> </a:t>
            </a:r>
            <a:r>
              <a:rPr lang="en-US" dirty="0" err="1"/>
              <a:t>kiritib</a:t>
            </a:r>
            <a:r>
              <a:rPr lang="en-US" dirty="0"/>
              <a:t> </a:t>
            </a:r>
            <a:r>
              <a:rPr lang="en-US" dirty="0" err="1"/>
              <a:t>keyingi</a:t>
            </a:r>
            <a:r>
              <a:rPr lang="en-US" dirty="0"/>
              <a:t> </a:t>
            </a:r>
            <a:r>
              <a:rPr lang="en-US" dirty="0" err="1"/>
              <a:t>qatorga</a:t>
            </a:r>
            <a:r>
              <a:rPr lang="en-US" dirty="0"/>
              <a:t> </a:t>
            </a:r>
            <a:r>
              <a:rPr lang="en-US" dirty="0" err="1"/>
              <a:t>o„tishni</a:t>
            </a:r>
            <a:r>
              <a:rPr lang="en-US" dirty="0"/>
              <a:t> </a:t>
            </a:r>
            <a:r>
              <a:rPr lang="en-US" dirty="0" err="1"/>
              <a:t>bildiradi</a:t>
            </a:r>
            <a:r>
              <a:rPr lang="en-US" dirty="0"/>
              <a:t>. </a:t>
            </a:r>
            <a:r>
              <a:rPr lang="en-US" dirty="0" err="1"/>
              <a:t>Misollar</a:t>
            </a:r>
            <a:r>
              <a:rPr lang="en-US" dirty="0"/>
              <a:t>: Read(Sm1,Sm2); </a:t>
            </a:r>
            <a:r>
              <a:rPr lang="en-US" dirty="0" err="1"/>
              <a:t>Readln</a:t>
            </a:r>
            <a:r>
              <a:rPr lang="en-US" dirty="0"/>
              <a:t>(x1,x2,x3); </a:t>
            </a:r>
            <a:r>
              <a:rPr lang="en-US" dirty="0" err="1"/>
              <a:t>Readln</a:t>
            </a:r>
            <a:r>
              <a:rPr lang="en-US" dirty="0"/>
              <a:t>; Bu </a:t>
            </a:r>
            <a:r>
              <a:rPr lang="en-US" dirty="0" err="1"/>
              <a:t>erda</a:t>
            </a:r>
            <a:r>
              <a:rPr lang="en-US" dirty="0"/>
              <a:t> </a:t>
            </a:r>
            <a:r>
              <a:rPr lang="en-US" dirty="0" err="1"/>
              <a:t>birinchi</a:t>
            </a:r>
            <a:r>
              <a:rPr lang="en-US" dirty="0"/>
              <a:t> operator Sm1 </a:t>
            </a:r>
            <a:r>
              <a:rPr lang="en-US" dirty="0" err="1"/>
              <a:t>va</a:t>
            </a:r>
            <a:r>
              <a:rPr lang="en-US" dirty="0"/>
              <a:t> Sm2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qiymatini</a:t>
            </a:r>
            <a:r>
              <a:rPr lang="en-US" dirty="0"/>
              <a:t> </a:t>
            </a:r>
            <a:r>
              <a:rPr lang="en-US" dirty="0" err="1"/>
              <a:t>ekrandan</a:t>
            </a:r>
            <a:r>
              <a:rPr lang="en-US" dirty="0"/>
              <a:t> </a:t>
            </a:r>
            <a:r>
              <a:rPr lang="en-US" dirty="0" err="1"/>
              <a:t>kiritadi</a:t>
            </a:r>
            <a:r>
              <a:rPr lang="en-US" dirty="0"/>
              <a:t>. </a:t>
            </a:r>
            <a:r>
              <a:rPr lang="en-US" dirty="0" err="1"/>
              <a:t>Ikkinchi</a:t>
            </a:r>
            <a:r>
              <a:rPr lang="en-US" dirty="0"/>
              <a:t> operator </a:t>
            </a:r>
            <a:r>
              <a:rPr lang="en-US" dirty="0" err="1"/>
              <a:t>esa</a:t>
            </a:r>
            <a:r>
              <a:rPr lang="en-US" dirty="0"/>
              <a:t> x1,x2,x3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qiymatini</a:t>
            </a:r>
            <a:r>
              <a:rPr lang="en-US" dirty="0"/>
              <a:t> </a:t>
            </a:r>
            <a:r>
              <a:rPr lang="en-US" dirty="0" err="1"/>
              <a:t>ekrandan</a:t>
            </a:r>
            <a:r>
              <a:rPr lang="en-US" dirty="0"/>
              <a:t> </a:t>
            </a:r>
            <a:r>
              <a:rPr lang="en-US" dirty="0" err="1"/>
              <a:t>kiritadi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kiritishni</a:t>
            </a:r>
            <a:r>
              <a:rPr lang="en-US" dirty="0"/>
              <a:t> </a:t>
            </a:r>
            <a:r>
              <a:rPr lang="en-US" dirty="0" err="1"/>
              <a:t>keyingi</a:t>
            </a:r>
            <a:r>
              <a:rPr lang="en-US" dirty="0"/>
              <a:t> </a:t>
            </a:r>
            <a:r>
              <a:rPr lang="en-US" dirty="0" err="1"/>
              <a:t>qatorga</a:t>
            </a:r>
            <a:r>
              <a:rPr lang="en-US" dirty="0"/>
              <a:t> </a:t>
            </a:r>
            <a:r>
              <a:rPr lang="en-US" dirty="0" err="1"/>
              <a:t>o„tkazadi</a:t>
            </a:r>
            <a:r>
              <a:rPr lang="en-US" dirty="0"/>
              <a:t>. </a:t>
            </a:r>
            <a:r>
              <a:rPr lang="en-US" dirty="0" err="1"/>
              <a:t>Oxirgi</a:t>
            </a:r>
            <a:r>
              <a:rPr lang="en-US" dirty="0"/>
              <a:t> operator </a:t>
            </a:r>
            <a:r>
              <a:rPr lang="en-US" dirty="0" err="1"/>
              <a:t>esa</a:t>
            </a:r>
            <a:r>
              <a:rPr lang="en-US" dirty="0"/>
              <a:t> </a:t>
            </a:r>
            <a:r>
              <a:rPr lang="en-US" dirty="0" err="1"/>
              <a:t>kiritishni</a:t>
            </a:r>
            <a:r>
              <a:rPr lang="en-US" dirty="0"/>
              <a:t> </a:t>
            </a:r>
            <a:r>
              <a:rPr lang="en-US" dirty="0" err="1"/>
              <a:t>kutadi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qator</a:t>
            </a:r>
            <a:r>
              <a:rPr lang="en-US" dirty="0"/>
              <a:t> </a:t>
            </a:r>
            <a:r>
              <a:rPr lang="en-US" dirty="0" err="1"/>
              <a:t>o„tkazadi</a:t>
            </a:r>
            <a:r>
              <a:rPr lang="en-US" dirty="0"/>
              <a:t>. Write </a:t>
            </a:r>
            <a:r>
              <a:rPr lang="en-US" dirty="0" err="1"/>
              <a:t>operatori</a:t>
            </a:r>
            <a:r>
              <a:rPr lang="en-US" dirty="0"/>
              <a:t> </a:t>
            </a:r>
            <a:r>
              <a:rPr lang="en-US" dirty="0" err="1"/>
              <a:t>oddiy</a:t>
            </a:r>
            <a:r>
              <a:rPr lang="en-US" dirty="0"/>
              <a:t> </a:t>
            </a:r>
            <a:r>
              <a:rPr lang="en-US" dirty="0" err="1"/>
              <a:t>ma‟lumotlarni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qiymatlarini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ekraniga</a:t>
            </a:r>
            <a:r>
              <a:rPr lang="en-US" dirty="0"/>
              <a:t> </a:t>
            </a:r>
            <a:r>
              <a:rPr lang="en-US" dirty="0" err="1"/>
              <a:t>chiqarish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ishlatiladi</a:t>
            </a:r>
            <a:r>
              <a:rPr lang="en-US" dirty="0"/>
              <a:t>. U </a:t>
            </a:r>
            <a:r>
              <a:rPr lang="en-US" dirty="0" err="1"/>
              <a:t>quyidagi</a:t>
            </a:r>
            <a:r>
              <a:rPr lang="en-US" dirty="0"/>
              <a:t> </a:t>
            </a:r>
            <a:r>
              <a:rPr lang="en-US" dirty="0" err="1"/>
              <a:t>ko„rinishlarga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. Write(c1,c2,...,</a:t>
            </a:r>
            <a:r>
              <a:rPr lang="en-US" dirty="0" err="1"/>
              <a:t>cn</a:t>
            </a:r>
            <a:r>
              <a:rPr lang="en-US" dirty="0"/>
              <a:t>); </a:t>
            </a:r>
            <a:r>
              <a:rPr lang="en-US" dirty="0" err="1"/>
              <a:t>Writeln</a:t>
            </a:r>
            <a:r>
              <a:rPr lang="en-US" dirty="0"/>
              <a:t>(c1,c2,...,</a:t>
            </a:r>
            <a:r>
              <a:rPr lang="en-US" dirty="0" err="1"/>
              <a:t>cn</a:t>
            </a:r>
            <a:r>
              <a:rPr lang="en-US" dirty="0"/>
              <a:t>); </a:t>
            </a:r>
            <a:r>
              <a:rPr lang="en-US" dirty="0" err="1"/>
              <a:t>Writeln</a:t>
            </a:r>
            <a:r>
              <a:rPr lang="en-US" dirty="0"/>
              <a:t>;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erda</a:t>
            </a:r>
            <a:r>
              <a:rPr lang="en-US" dirty="0"/>
              <a:t> c1,c2,...,</a:t>
            </a:r>
            <a:r>
              <a:rPr lang="en-US" dirty="0" err="1"/>
              <a:t>cn</a:t>
            </a:r>
            <a:r>
              <a:rPr lang="en-US" dirty="0"/>
              <a:t> - </a:t>
            </a:r>
            <a:r>
              <a:rPr lang="en-US" dirty="0" err="1"/>
              <a:t>oddiy</a:t>
            </a:r>
            <a:r>
              <a:rPr lang="en-US" dirty="0"/>
              <a:t> </a:t>
            </a:r>
            <a:r>
              <a:rPr lang="en-US" dirty="0" err="1"/>
              <a:t>matnlar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nomi</a:t>
            </a:r>
            <a:r>
              <a:rPr lang="en-US" dirty="0"/>
              <a:t>; </a:t>
            </a:r>
            <a:r>
              <a:rPr lang="en-US" dirty="0" err="1"/>
              <a:t>ln</a:t>
            </a:r>
            <a:r>
              <a:rPr lang="en-US" dirty="0"/>
              <a:t> - </a:t>
            </a:r>
            <a:r>
              <a:rPr lang="en-US" dirty="0" err="1"/>
              <a:t>qo„shimchasi</a:t>
            </a:r>
            <a:r>
              <a:rPr lang="en-US" dirty="0"/>
              <a:t> </a:t>
            </a:r>
            <a:r>
              <a:rPr lang="en-US" dirty="0" err="1"/>
              <a:t>chiqarishni</a:t>
            </a:r>
            <a:r>
              <a:rPr lang="en-US" dirty="0"/>
              <a:t> </a:t>
            </a:r>
            <a:r>
              <a:rPr lang="en-US" dirty="0" err="1"/>
              <a:t>keyingi</a:t>
            </a:r>
            <a:r>
              <a:rPr lang="en-US" dirty="0"/>
              <a:t> </a:t>
            </a:r>
            <a:r>
              <a:rPr lang="en-US" dirty="0" err="1"/>
              <a:t>qatorga</a:t>
            </a:r>
            <a:r>
              <a:rPr lang="en-US" dirty="0"/>
              <a:t> </a:t>
            </a:r>
            <a:r>
              <a:rPr lang="en-US" dirty="0" err="1"/>
              <a:t>o„tishni</a:t>
            </a:r>
            <a:r>
              <a:rPr lang="en-US" dirty="0"/>
              <a:t> </a:t>
            </a:r>
            <a:r>
              <a:rPr lang="en-US" dirty="0" err="1"/>
              <a:t>bildiradi</a:t>
            </a:r>
            <a:r>
              <a:rPr lang="en-US" dirty="0"/>
              <a:t>. </a:t>
            </a:r>
            <a:r>
              <a:rPr lang="en-US" dirty="0" err="1"/>
              <a:t>Misollar</a:t>
            </a:r>
            <a:r>
              <a:rPr lang="en-US" dirty="0"/>
              <a:t>: Write(Summa); Write(„</a:t>
            </a:r>
            <a:r>
              <a:rPr lang="en-US" dirty="0" err="1"/>
              <a:t>Natija</a:t>
            </a:r>
            <a:r>
              <a:rPr lang="en-US" dirty="0"/>
              <a:t> yuk‟); Write(„</a:t>
            </a:r>
            <a:r>
              <a:rPr lang="en-US" dirty="0" err="1"/>
              <a:t>Tenglama</a:t>
            </a:r>
            <a:r>
              <a:rPr lang="en-US" dirty="0"/>
              <a:t> </a:t>
            </a:r>
            <a:r>
              <a:rPr lang="en-US" dirty="0" err="1"/>
              <a:t>echimi</a:t>
            </a:r>
            <a:r>
              <a:rPr lang="en-US" dirty="0"/>
              <a:t> x1=‟, x1, ‟x2=‟, x2); </a:t>
            </a:r>
            <a:r>
              <a:rPr lang="en-US" dirty="0" err="1"/>
              <a:t>Oddiy</a:t>
            </a:r>
            <a:r>
              <a:rPr lang="en-US" dirty="0"/>
              <a:t> </a:t>
            </a:r>
            <a:r>
              <a:rPr lang="en-US" dirty="0" err="1"/>
              <a:t>ma‟lumotlarni</a:t>
            </a:r>
            <a:r>
              <a:rPr lang="en-US" dirty="0"/>
              <a:t> </a:t>
            </a:r>
            <a:r>
              <a:rPr lang="en-US" dirty="0" err="1"/>
              <a:t>chiqarishda</a:t>
            </a:r>
            <a:r>
              <a:rPr lang="en-US" dirty="0"/>
              <a:t> </a:t>
            </a:r>
            <a:r>
              <a:rPr lang="en-US" dirty="0" err="1"/>
              <a:t>ular</a:t>
            </a:r>
            <a:r>
              <a:rPr lang="en-US" dirty="0"/>
              <a:t> </a:t>
            </a:r>
            <a:r>
              <a:rPr lang="en-US" dirty="0" err="1"/>
              <a:t>matn</a:t>
            </a:r>
            <a:r>
              <a:rPr lang="en-US" dirty="0"/>
              <a:t> deb </a:t>
            </a:r>
            <a:r>
              <a:rPr lang="en-US" dirty="0" err="1"/>
              <a:t>qaraladi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u </a:t>
            </a:r>
            <a:r>
              <a:rPr lang="en-US" dirty="0" err="1"/>
              <a:t>qo„shtirnoq</a:t>
            </a:r>
            <a:r>
              <a:rPr lang="en-US" dirty="0"/>
              <a:t> </a:t>
            </a:r>
            <a:r>
              <a:rPr lang="en-US" dirty="0" err="1"/>
              <a:t>ichida</a:t>
            </a:r>
            <a:r>
              <a:rPr lang="en-US" dirty="0"/>
              <a:t> </a:t>
            </a:r>
            <a:r>
              <a:rPr lang="en-US" dirty="0" err="1"/>
              <a:t>yoziladi</a:t>
            </a:r>
            <a:r>
              <a:rPr lang="en-US" dirty="0"/>
              <a:t>. </a:t>
            </a:r>
            <a:r>
              <a:rPr lang="en-US" dirty="0" err="1"/>
              <a:t>CHiqarish</a:t>
            </a:r>
            <a:r>
              <a:rPr lang="en-US" dirty="0"/>
              <a:t> </a:t>
            </a:r>
            <a:r>
              <a:rPr lang="en-US" dirty="0" err="1"/>
              <a:t>operatori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</a:t>
            </a:r>
            <a:r>
              <a:rPr lang="en-US" dirty="0" err="1"/>
              <a:t>o„zgaruvchilar</a:t>
            </a:r>
            <a:r>
              <a:rPr lang="en-US" dirty="0"/>
              <a:t> </a:t>
            </a:r>
            <a:r>
              <a:rPr lang="en-US" dirty="0" err="1"/>
              <a:t>qiymatini</a:t>
            </a:r>
            <a:r>
              <a:rPr lang="en-US" dirty="0"/>
              <a:t> format </a:t>
            </a:r>
            <a:r>
              <a:rPr lang="en-US" dirty="0" err="1"/>
              <a:t>ko„rinishda</a:t>
            </a:r>
            <a:r>
              <a:rPr lang="en-US" dirty="0"/>
              <a:t> ham </a:t>
            </a:r>
            <a:r>
              <a:rPr lang="en-US" dirty="0" err="1"/>
              <a:t>berish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: Write(</a:t>
            </a:r>
            <a:r>
              <a:rPr lang="en-US" dirty="0" err="1"/>
              <a:t>c:m:n</a:t>
            </a:r>
            <a:r>
              <a:rPr lang="en-US" dirty="0"/>
              <a:t>);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erda</a:t>
            </a:r>
            <a:r>
              <a:rPr lang="en-US" dirty="0"/>
              <a:t> s-</a:t>
            </a:r>
            <a:r>
              <a:rPr lang="en-US" dirty="0" err="1"/>
              <a:t>o„zgaruvchi</a:t>
            </a:r>
            <a:r>
              <a:rPr lang="en-US" dirty="0"/>
              <a:t>; m-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o„zgaruvchi</a:t>
            </a:r>
            <a:r>
              <a:rPr lang="en-US" dirty="0"/>
              <a:t> </a:t>
            </a:r>
            <a:r>
              <a:rPr lang="en-US" dirty="0" err="1"/>
              <a:t>qiymati</a:t>
            </a:r>
            <a:r>
              <a:rPr lang="en-US" dirty="0"/>
              <a:t> </a:t>
            </a:r>
            <a:r>
              <a:rPr lang="en-US" dirty="0" err="1"/>
              <a:t>uzunligi</a:t>
            </a:r>
            <a:r>
              <a:rPr lang="en-US" dirty="0"/>
              <a:t>; n-</a:t>
            </a:r>
            <a:r>
              <a:rPr lang="en-US" dirty="0" err="1"/>
              <a:t>qiymatning</a:t>
            </a:r>
            <a:r>
              <a:rPr lang="en-US" dirty="0"/>
              <a:t> </a:t>
            </a:r>
            <a:r>
              <a:rPr lang="en-US" dirty="0" err="1"/>
              <a:t>kasr</a:t>
            </a:r>
            <a:r>
              <a:rPr lang="en-US" dirty="0"/>
              <a:t> </a:t>
            </a:r>
            <a:r>
              <a:rPr lang="en-US" dirty="0" err="1"/>
              <a:t>qismi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unda</a:t>
            </a:r>
            <a:r>
              <a:rPr lang="en-US" dirty="0"/>
              <a:t> n-1Programm</a:t>
            </a:r>
            <a:r>
              <a:rPr lang="ru-RU" dirty="0"/>
              <a:t>ы</a:t>
            </a:r>
            <a:r>
              <a:rPr lang="en-US" dirty="0"/>
              <a:t>=&gt;Borland Delphi 7=&gt; Delphi 7 2.Bosh </a:t>
            </a:r>
            <a:r>
              <a:rPr lang="en-US" dirty="0" err="1"/>
              <a:t>menyudan</a:t>
            </a:r>
            <a:r>
              <a:rPr lang="en-US" dirty="0"/>
              <a:t> File </a:t>
            </a:r>
            <a:r>
              <a:rPr lang="en-US" dirty="0" err="1"/>
              <a:t>punktini</a:t>
            </a:r>
            <a:r>
              <a:rPr lang="en-US" dirty="0"/>
              <a:t> </a:t>
            </a:r>
            <a:r>
              <a:rPr lang="en-US" dirty="0" err="1"/>
              <a:t>ochib</a:t>
            </a:r>
            <a:r>
              <a:rPr lang="en-US" dirty="0"/>
              <a:t> u </a:t>
            </a:r>
            <a:r>
              <a:rPr lang="en-US" dirty="0" err="1"/>
              <a:t>erdan</a:t>
            </a:r>
            <a:r>
              <a:rPr lang="en-US" dirty="0"/>
              <a:t> New, </a:t>
            </a:r>
            <a:r>
              <a:rPr lang="en-US" dirty="0" err="1"/>
              <a:t>keyin</a:t>
            </a:r>
            <a:r>
              <a:rPr lang="en-US" dirty="0"/>
              <a:t> </a:t>
            </a:r>
            <a:r>
              <a:rPr lang="en-US" dirty="0" err="1"/>
              <a:t>esa</a:t>
            </a:r>
            <a:r>
              <a:rPr lang="en-US" dirty="0"/>
              <a:t> Other </a:t>
            </a:r>
            <a:r>
              <a:rPr lang="en-US" dirty="0" err="1"/>
              <a:t>buyruqlari</a:t>
            </a:r>
            <a:r>
              <a:rPr lang="en-US" dirty="0"/>
              <a:t> </a:t>
            </a:r>
            <a:r>
              <a:rPr lang="en-US" dirty="0" err="1"/>
              <a:t>beriladi</a:t>
            </a:r>
            <a:r>
              <a:rPr lang="en-US" dirty="0"/>
              <a:t>. File=&gt; New=&gt; Other 3.Forma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loyihalarni</a:t>
            </a:r>
            <a:r>
              <a:rPr lang="en-US" dirty="0"/>
              <a:t> </a:t>
            </a:r>
            <a:r>
              <a:rPr lang="en-US" dirty="0" err="1"/>
              <a:t>saqlash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ochilgan</a:t>
            </a:r>
            <a:r>
              <a:rPr lang="en-US" dirty="0"/>
              <a:t> </a:t>
            </a:r>
            <a:r>
              <a:rPr lang="en-US" dirty="0" err="1"/>
              <a:t>maxsus</a:t>
            </a:r>
            <a:r>
              <a:rPr lang="en-US" dirty="0"/>
              <a:t> </a:t>
            </a:r>
            <a:r>
              <a:rPr lang="en-US" dirty="0" err="1"/>
              <a:t>oynadan</a:t>
            </a:r>
            <a:r>
              <a:rPr lang="en-US" dirty="0"/>
              <a:t> (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oynaga</a:t>
            </a:r>
            <a:r>
              <a:rPr lang="en-US" dirty="0"/>
              <a:t> Delphi </a:t>
            </a:r>
            <a:r>
              <a:rPr lang="en-US" dirty="0" err="1"/>
              <a:t>arxiv</a:t>
            </a:r>
            <a:r>
              <a:rPr lang="en-US" dirty="0"/>
              <a:t>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deyiladi</a:t>
            </a:r>
            <a:r>
              <a:rPr lang="en-US" dirty="0"/>
              <a:t>) “Console Application” </a:t>
            </a:r>
            <a:r>
              <a:rPr lang="en-US" dirty="0" err="1"/>
              <a:t>piktogrammasi</a:t>
            </a:r>
            <a:r>
              <a:rPr lang="en-US" dirty="0"/>
              <a:t> </a:t>
            </a:r>
            <a:r>
              <a:rPr lang="en-US" dirty="0" err="1"/>
              <a:t>tanlanadi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Ok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bosiladi</a:t>
            </a:r>
            <a:r>
              <a:rPr lang="en-US" dirty="0"/>
              <a:t>. 4.Natijada </a:t>
            </a:r>
            <a:r>
              <a:rPr lang="en-US" dirty="0" err="1"/>
              <a:t>ekranda</a:t>
            </a:r>
            <a:r>
              <a:rPr lang="en-US" dirty="0"/>
              <a:t>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ochiladi</a:t>
            </a:r>
            <a:r>
              <a:rPr lang="en-US" dirty="0"/>
              <a:t> (.</a:t>
            </a:r>
            <a:r>
              <a:rPr lang="en-US" dirty="0" err="1"/>
              <a:t>dpr</a:t>
            </a:r>
            <a:r>
              <a:rPr lang="en-US" dirty="0"/>
              <a:t> </a:t>
            </a:r>
            <a:r>
              <a:rPr lang="en-US" dirty="0" err="1"/>
              <a:t>kungaytmali</a:t>
            </a:r>
            <a:r>
              <a:rPr lang="en-US" dirty="0"/>
              <a:t> nom </a:t>
            </a:r>
            <a:r>
              <a:rPr lang="en-US" dirty="0" err="1"/>
              <a:t>bilan</a:t>
            </a:r>
            <a:r>
              <a:rPr lang="en-US" dirty="0"/>
              <a:t>). Begin – end </a:t>
            </a:r>
            <a:r>
              <a:rPr lang="en-US" dirty="0" err="1"/>
              <a:t>ichiga</a:t>
            </a:r>
            <a:r>
              <a:rPr lang="en-US" dirty="0"/>
              <a:t> </a:t>
            </a:r>
            <a:r>
              <a:rPr lang="en-US" dirty="0" err="1"/>
              <a:t>olingan</a:t>
            </a:r>
            <a:r>
              <a:rPr lang="en-US" dirty="0"/>
              <a:t> { TODO -</a:t>
            </a:r>
            <a:r>
              <a:rPr lang="en-US" dirty="0" err="1"/>
              <a:t>oUser</a:t>
            </a:r>
            <a:r>
              <a:rPr lang="en-US" dirty="0"/>
              <a:t> -</a:t>
            </a:r>
            <a:r>
              <a:rPr lang="en-US" dirty="0" err="1"/>
              <a:t>cConsole</a:t>
            </a:r>
            <a:r>
              <a:rPr lang="en-US" dirty="0"/>
              <a:t> Main : Insert code here } </a:t>
            </a:r>
            <a:r>
              <a:rPr lang="en-US" dirty="0" err="1"/>
              <a:t>izoh</a:t>
            </a:r>
            <a:r>
              <a:rPr lang="en-US" dirty="0"/>
              <a:t> </a:t>
            </a:r>
            <a:r>
              <a:rPr lang="en-US" dirty="0" err="1"/>
              <a:t>o„rniga</a:t>
            </a:r>
            <a:r>
              <a:rPr lang="en-US" dirty="0"/>
              <a:t>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faylining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matni</a:t>
            </a:r>
            <a:r>
              <a:rPr lang="en-US" dirty="0"/>
              <a:t> </a:t>
            </a:r>
            <a:r>
              <a:rPr lang="en-US" dirty="0" err="1"/>
              <a:t>kiritiladi</a:t>
            </a:r>
            <a:r>
              <a:rPr lang="en-US" dirty="0"/>
              <a:t>. </a:t>
            </a:r>
            <a:r>
              <a:rPr lang="en-US" dirty="0" err="1"/>
              <a:t>Tuzilgan</a:t>
            </a:r>
            <a:r>
              <a:rPr lang="en-US" dirty="0"/>
              <a:t> </a:t>
            </a:r>
            <a:r>
              <a:rPr lang="en-US" dirty="0" err="1"/>
              <a:t>dasturni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tushirishdan</a:t>
            </a:r>
            <a:r>
              <a:rPr lang="en-US" dirty="0"/>
              <a:t> </a:t>
            </a:r>
            <a:r>
              <a:rPr lang="en-US" dirty="0" err="1"/>
              <a:t>oldin</a:t>
            </a:r>
            <a:r>
              <a:rPr lang="en-US" dirty="0"/>
              <a:t> </a:t>
            </a:r>
            <a:r>
              <a:rPr lang="en-US" dirty="0" err="1"/>
              <a:t>uni</a:t>
            </a:r>
            <a:r>
              <a:rPr lang="en-US" dirty="0"/>
              <a:t> </a:t>
            </a:r>
            <a:r>
              <a:rPr lang="en-US" dirty="0" err="1"/>
              <a:t>saqlash</a:t>
            </a:r>
            <a:r>
              <a:rPr lang="en-US" dirty="0"/>
              <a:t> </a:t>
            </a:r>
            <a:r>
              <a:rPr lang="en-US" dirty="0" err="1"/>
              <a:t>kerak</a:t>
            </a:r>
            <a:r>
              <a:rPr lang="en-US" dirty="0"/>
              <a:t> </a:t>
            </a:r>
            <a:r>
              <a:rPr lang="en-US" dirty="0" err="1"/>
              <a:t>bo„ladi</a:t>
            </a:r>
            <a:r>
              <a:rPr lang="en-US" dirty="0"/>
              <a:t>. </a:t>
            </a:r>
            <a:r>
              <a:rPr lang="en-US" dirty="0" err="1"/>
              <a:t>Uni</a:t>
            </a:r>
            <a:r>
              <a:rPr lang="en-US" dirty="0"/>
              <a:t> </a:t>
            </a:r>
            <a:r>
              <a:rPr lang="en-US" dirty="0" err="1"/>
              <a:t>saqlash</a:t>
            </a:r>
            <a:r>
              <a:rPr lang="en-US" dirty="0"/>
              <a:t> file=&gt;Save All </a:t>
            </a:r>
            <a:r>
              <a:rPr lang="en-US" dirty="0" err="1"/>
              <a:t>buyrug„ini</a:t>
            </a:r>
            <a:r>
              <a:rPr lang="en-US" dirty="0"/>
              <a:t> </a:t>
            </a:r>
            <a:r>
              <a:rPr lang="en-US" dirty="0" err="1"/>
              <a:t>berish</a:t>
            </a:r>
            <a:r>
              <a:rPr lang="en-US" dirty="0"/>
              <a:t> </a:t>
            </a:r>
            <a:r>
              <a:rPr lang="en-US" dirty="0" err="1"/>
              <a:t>lozim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2260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208912" cy="5865832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Natijada</a:t>
            </a:r>
            <a:r>
              <a:rPr lang="en-US" dirty="0"/>
              <a:t> </a:t>
            </a:r>
            <a:r>
              <a:rPr lang="en-US" dirty="0" err="1"/>
              <a:t>ekranda</a:t>
            </a:r>
            <a:r>
              <a:rPr lang="en-US" dirty="0"/>
              <a:t> Dos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ochilib</a:t>
            </a:r>
            <a:r>
              <a:rPr lang="en-US" dirty="0"/>
              <a:t> </a:t>
            </a:r>
            <a:r>
              <a:rPr lang="en-US" dirty="0" err="1"/>
              <a:t>unda</a:t>
            </a:r>
            <a:r>
              <a:rPr lang="en-US" dirty="0"/>
              <a:t> “</a:t>
            </a:r>
            <a:r>
              <a:rPr lang="en-US" dirty="0" err="1"/>
              <a:t>Ikkita</a:t>
            </a:r>
            <a:r>
              <a:rPr lang="en-US" dirty="0"/>
              <a:t> son </a:t>
            </a:r>
            <a:r>
              <a:rPr lang="en-US" dirty="0" err="1"/>
              <a:t>kiriting</a:t>
            </a:r>
            <a:r>
              <a:rPr lang="en-US" dirty="0"/>
              <a:t>:” </a:t>
            </a:r>
            <a:r>
              <a:rPr lang="en-US" dirty="0" err="1"/>
              <a:t>so„zi</a:t>
            </a:r>
            <a:r>
              <a:rPr lang="en-US" dirty="0"/>
              <a:t> </a:t>
            </a:r>
            <a:r>
              <a:rPr lang="en-US" dirty="0" err="1"/>
              <a:t>chiqadi</a:t>
            </a:r>
            <a:r>
              <a:rPr lang="en-US" dirty="0"/>
              <a:t>. </a:t>
            </a:r>
            <a:r>
              <a:rPr lang="en-US" dirty="0" err="1"/>
              <a:t>Keyin</a:t>
            </a:r>
            <a:r>
              <a:rPr lang="en-US" dirty="0"/>
              <a:t> </a:t>
            </a:r>
            <a:r>
              <a:rPr lang="en-US" dirty="0" err="1"/>
              <a:t>ikkita</a:t>
            </a:r>
            <a:r>
              <a:rPr lang="en-US" dirty="0"/>
              <a:t> son </a:t>
            </a:r>
            <a:r>
              <a:rPr lang="en-US" dirty="0" err="1"/>
              <a:t>kiriib</a:t>
            </a:r>
            <a:r>
              <a:rPr lang="en-US" dirty="0"/>
              <a:t> Enter </a:t>
            </a:r>
            <a:r>
              <a:rPr lang="en-US" dirty="0" err="1"/>
              <a:t>tugmasini</a:t>
            </a:r>
            <a:r>
              <a:rPr lang="en-US" dirty="0"/>
              <a:t> </a:t>
            </a:r>
            <a:r>
              <a:rPr lang="en-US" dirty="0" err="1"/>
              <a:t>bosish</a:t>
            </a:r>
            <a:r>
              <a:rPr lang="en-US" dirty="0"/>
              <a:t> </a:t>
            </a:r>
            <a:r>
              <a:rPr lang="en-US" dirty="0" err="1"/>
              <a:t>kerak</a:t>
            </a:r>
            <a:r>
              <a:rPr lang="en-US" dirty="0"/>
              <a:t> </a:t>
            </a:r>
            <a:r>
              <a:rPr lang="en-US" dirty="0" err="1"/>
              <a:t>bo„ladi</a:t>
            </a:r>
            <a:r>
              <a:rPr lang="en-US" dirty="0"/>
              <a:t>. </a:t>
            </a:r>
            <a:r>
              <a:rPr lang="en-US" dirty="0" err="1"/>
              <a:t>Natijada</a:t>
            </a:r>
            <a:r>
              <a:rPr lang="en-US" dirty="0"/>
              <a:t> </a:t>
            </a:r>
            <a:r>
              <a:rPr lang="en-US" dirty="0" err="1"/>
              <a:t>quyidagi</a:t>
            </a:r>
            <a:r>
              <a:rPr lang="en-US" dirty="0"/>
              <a:t> </a:t>
            </a:r>
            <a:r>
              <a:rPr lang="en-US" dirty="0" err="1"/>
              <a:t>javoblar</a:t>
            </a:r>
            <a:r>
              <a:rPr lang="en-US" dirty="0"/>
              <a:t> </a:t>
            </a:r>
            <a:r>
              <a:rPr lang="en-US" dirty="0" err="1"/>
              <a:t>chiqadi</a:t>
            </a:r>
            <a:r>
              <a:rPr lang="en-US" dirty="0"/>
              <a:t>. 5.Keyin </a:t>
            </a:r>
            <a:r>
              <a:rPr lang="en-US" dirty="0" err="1"/>
              <a:t>Obekt</a:t>
            </a:r>
            <a:r>
              <a:rPr lang="en-US" dirty="0"/>
              <a:t> </a:t>
            </a:r>
            <a:r>
              <a:rPr lang="en-US" dirty="0" err="1"/>
              <a:t>inspektori</a:t>
            </a:r>
            <a:r>
              <a:rPr lang="en-US" dirty="0"/>
              <a:t> (Object Inspector)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Ob‟ekt</a:t>
            </a:r>
            <a:r>
              <a:rPr lang="en-US" dirty="0"/>
              <a:t> </a:t>
            </a:r>
            <a:r>
              <a:rPr lang="en-US" dirty="0" err="1"/>
              <a:t>daraxtlar</a:t>
            </a:r>
            <a:r>
              <a:rPr lang="en-US" dirty="0"/>
              <a:t> (Object </a:t>
            </a:r>
            <a:r>
              <a:rPr lang="en-US" dirty="0" err="1"/>
              <a:t>TreeView</a:t>
            </a:r>
            <a:r>
              <a:rPr lang="en-US" dirty="0"/>
              <a:t>) </a:t>
            </a:r>
            <a:r>
              <a:rPr lang="en-US" dirty="0" err="1"/>
              <a:t>oynalari</a:t>
            </a:r>
            <a:r>
              <a:rPr lang="en-US" dirty="0"/>
              <a:t> </a:t>
            </a:r>
            <a:r>
              <a:rPr lang="en-US" dirty="0" err="1"/>
              <a:t>yopiladi</a:t>
            </a:r>
            <a:r>
              <a:rPr lang="en-US" dirty="0"/>
              <a:t>. 6.Bosh </a:t>
            </a:r>
            <a:r>
              <a:rPr lang="en-US" dirty="0" err="1"/>
              <a:t>menyudan</a:t>
            </a:r>
            <a:r>
              <a:rPr lang="en-US" dirty="0"/>
              <a:t> Project=&gt;View </a:t>
            </a:r>
            <a:r>
              <a:rPr lang="en-US" dirty="0" err="1"/>
              <a:t>Sourse</a:t>
            </a:r>
            <a:r>
              <a:rPr lang="en-US" dirty="0"/>
              <a:t> </a:t>
            </a:r>
            <a:r>
              <a:rPr lang="en-US" dirty="0" err="1"/>
              <a:t>buyrug„i</a:t>
            </a:r>
            <a:r>
              <a:rPr lang="en-US" dirty="0"/>
              <a:t> </a:t>
            </a:r>
            <a:r>
              <a:rPr lang="en-US" dirty="0" err="1"/>
              <a:t>beriladi</a:t>
            </a:r>
            <a:r>
              <a:rPr lang="en-US" dirty="0"/>
              <a:t>. </a:t>
            </a:r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Delphida</a:t>
            </a:r>
            <a:r>
              <a:rPr lang="en-US" dirty="0"/>
              <a:t> </a:t>
            </a:r>
            <a:r>
              <a:rPr lang="en-US" dirty="0" err="1"/>
              <a:t>konsul</a:t>
            </a:r>
            <a:r>
              <a:rPr lang="en-US" dirty="0"/>
              <a:t> </a:t>
            </a:r>
            <a:r>
              <a:rPr lang="en-US" dirty="0" err="1"/>
              <a:t>ilovasini</a:t>
            </a:r>
            <a:r>
              <a:rPr lang="en-US" dirty="0"/>
              <a:t> </a:t>
            </a:r>
            <a:r>
              <a:rPr lang="en-US" dirty="0" err="1"/>
              <a:t>yaratishning</a:t>
            </a:r>
            <a:r>
              <a:rPr lang="en-US" dirty="0"/>
              <a:t> </a:t>
            </a:r>
            <a:r>
              <a:rPr lang="en-US" dirty="0" err="1"/>
              <a:t>ikkinchi</a:t>
            </a:r>
            <a:r>
              <a:rPr lang="en-US" dirty="0"/>
              <a:t> </a:t>
            </a:r>
            <a:r>
              <a:rPr lang="en-US" dirty="0" err="1"/>
              <a:t>usulini</a:t>
            </a:r>
            <a:r>
              <a:rPr lang="en-US" dirty="0"/>
              <a:t> </a:t>
            </a:r>
            <a:r>
              <a:rPr lang="en-US" dirty="0" err="1"/>
              <a:t>ko„rib</a:t>
            </a:r>
            <a:r>
              <a:rPr lang="en-US" dirty="0"/>
              <a:t> </a:t>
            </a:r>
            <a:r>
              <a:rPr lang="en-US" dirty="0" err="1"/>
              <a:t>chiqamiz</a:t>
            </a:r>
            <a:r>
              <a:rPr lang="en-US" dirty="0"/>
              <a:t>: 1.Delphi </a:t>
            </a:r>
            <a:r>
              <a:rPr lang="en-US" dirty="0" err="1"/>
              <a:t>muhiti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tushiriladi</a:t>
            </a:r>
            <a:r>
              <a:rPr lang="en-US" dirty="0"/>
              <a:t>. </a:t>
            </a:r>
            <a:r>
              <a:rPr lang="en-US" dirty="0" err="1"/>
              <a:t>Pusk</a:t>
            </a:r>
            <a:r>
              <a:rPr lang="en-US" dirty="0"/>
              <a:t>=&gt;</a:t>
            </a:r>
            <a:r>
              <a:rPr lang="en-US" dirty="0" err="1"/>
              <a:t>Programm</a:t>
            </a:r>
            <a:r>
              <a:rPr lang="ru-RU" dirty="0"/>
              <a:t>ы</a:t>
            </a:r>
            <a:r>
              <a:rPr lang="en-US" dirty="0"/>
              <a:t>=&gt;Borland Delphi 2.Bosh </a:t>
            </a:r>
            <a:r>
              <a:rPr lang="en-US" dirty="0" err="1"/>
              <a:t>menyudan</a:t>
            </a:r>
            <a:r>
              <a:rPr lang="en-US" dirty="0"/>
              <a:t> File </a:t>
            </a:r>
            <a:r>
              <a:rPr lang="en-US" dirty="0" err="1"/>
              <a:t>punktini</a:t>
            </a:r>
            <a:r>
              <a:rPr lang="en-US" dirty="0"/>
              <a:t> </a:t>
            </a:r>
            <a:r>
              <a:rPr lang="en-US" dirty="0" err="1"/>
              <a:t>ochib</a:t>
            </a:r>
            <a:r>
              <a:rPr lang="en-US" dirty="0"/>
              <a:t> u </a:t>
            </a:r>
            <a:r>
              <a:rPr lang="en-US" dirty="0" err="1"/>
              <a:t>erdan</a:t>
            </a:r>
            <a:r>
              <a:rPr lang="en-US" dirty="0"/>
              <a:t> New, </a:t>
            </a:r>
            <a:r>
              <a:rPr lang="en-US" dirty="0" err="1"/>
              <a:t>keyin</a:t>
            </a:r>
            <a:r>
              <a:rPr lang="en-US" dirty="0"/>
              <a:t> </a:t>
            </a:r>
            <a:r>
              <a:rPr lang="en-US" dirty="0" err="1"/>
              <a:t>esa</a:t>
            </a:r>
            <a:r>
              <a:rPr lang="en-US" dirty="0"/>
              <a:t> Application </a:t>
            </a:r>
            <a:r>
              <a:rPr lang="en-US" dirty="0" err="1"/>
              <a:t>buyruqlari</a:t>
            </a:r>
            <a:r>
              <a:rPr lang="en-US" dirty="0"/>
              <a:t> </a:t>
            </a:r>
            <a:r>
              <a:rPr lang="en-US" dirty="0" err="1"/>
              <a:t>beriladi</a:t>
            </a:r>
            <a:r>
              <a:rPr lang="en-US" dirty="0"/>
              <a:t>. File=&gt; New=&gt; Application 3.Forma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yopiladi</a:t>
            </a:r>
            <a:r>
              <a:rPr lang="en-US" dirty="0"/>
              <a:t>. 4.Dastur </a:t>
            </a:r>
            <a:r>
              <a:rPr lang="en-US" dirty="0" err="1"/>
              <a:t>kodini</a:t>
            </a:r>
            <a:r>
              <a:rPr lang="en-US" dirty="0"/>
              <a:t> </a:t>
            </a:r>
            <a:r>
              <a:rPr lang="en-US" dirty="0" err="1"/>
              <a:t>yozish</a:t>
            </a:r>
            <a:r>
              <a:rPr lang="en-US" dirty="0"/>
              <a:t> (</a:t>
            </a:r>
            <a:r>
              <a:rPr lang="en-US" dirty="0" err="1"/>
              <a:t>modul</a:t>
            </a:r>
            <a:r>
              <a:rPr lang="en-US" dirty="0"/>
              <a:t>)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yopiladi</a:t>
            </a:r>
            <a:r>
              <a:rPr lang="en-US" dirty="0"/>
              <a:t>. </a:t>
            </a:r>
            <a:r>
              <a:rPr lang="en-US" dirty="0" err="1"/>
              <a:t>Yopish</a:t>
            </a:r>
            <a:r>
              <a:rPr lang="en-US" dirty="0"/>
              <a:t> </a:t>
            </a:r>
            <a:r>
              <a:rPr lang="en-US" dirty="0" err="1"/>
              <a:t>vaqtida</a:t>
            </a:r>
            <a:r>
              <a:rPr lang="en-US" dirty="0"/>
              <a:t> “Save changes to Unit1.pas?” (“Unit1.pasdagi </a:t>
            </a:r>
            <a:r>
              <a:rPr lang="en-US" dirty="0" err="1"/>
              <a:t>o„zgarishlar</a:t>
            </a:r>
            <a:r>
              <a:rPr lang="en-US" dirty="0"/>
              <a:t> </a:t>
            </a:r>
            <a:r>
              <a:rPr lang="en-US" dirty="0" err="1"/>
              <a:t>saqlansinmi</a:t>
            </a:r>
            <a:r>
              <a:rPr lang="en-US" dirty="0"/>
              <a:t>?”) </a:t>
            </a:r>
            <a:r>
              <a:rPr lang="en-US" dirty="0" err="1"/>
              <a:t>so„rov</a:t>
            </a:r>
            <a:r>
              <a:rPr lang="en-US" dirty="0"/>
              <a:t>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chiqadi</a:t>
            </a:r>
            <a:r>
              <a:rPr lang="en-US" dirty="0"/>
              <a:t>. U </a:t>
            </a:r>
            <a:r>
              <a:rPr lang="en-US" dirty="0" err="1"/>
              <a:t>erdan</a:t>
            </a:r>
            <a:r>
              <a:rPr lang="en-US" dirty="0"/>
              <a:t> “no” (</a:t>
            </a:r>
            <a:r>
              <a:rPr lang="en-US" dirty="0" err="1"/>
              <a:t>yo„q</a:t>
            </a:r>
            <a:r>
              <a:rPr lang="en-US" dirty="0"/>
              <a:t>) </a:t>
            </a:r>
            <a:r>
              <a:rPr lang="en-US" dirty="0" err="1"/>
              <a:t>buyrug„i</a:t>
            </a:r>
            <a:r>
              <a:rPr lang="en-US" dirty="0"/>
              <a:t> </a:t>
            </a:r>
            <a:r>
              <a:rPr lang="en-US" dirty="0" err="1"/>
              <a:t>beriladi</a:t>
            </a:r>
            <a:r>
              <a:rPr lang="en-US" dirty="0"/>
              <a:t>. </a:t>
            </a:r>
            <a:r>
              <a:rPr lang="en-US" dirty="0" err="1"/>
              <a:t>Natijada</a:t>
            </a:r>
            <a:r>
              <a:rPr lang="en-US" dirty="0"/>
              <a:t> </a:t>
            </a:r>
            <a:r>
              <a:rPr lang="en-US" dirty="0" err="1"/>
              <a:t>quyidagi</a:t>
            </a:r>
            <a:r>
              <a:rPr lang="en-US" dirty="0"/>
              <a:t> Project1.drp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ekranga</a:t>
            </a:r>
            <a:r>
              <a:rPr lang="en-US" dirty="0"/>
              <a:t> </a:t>
            </a:r>
            <a:r>
              <a:rPr lang="en-US" dirty="0" err="1"/>
              <a:t>chiqadi</a:t>
            </a:r>
            <a:r>
              <a:rPr lang="en-US" dirty="0"/>
              <a:t>. 7.Loyiha </a:t>
            </a:r>
            <a:r>
              <a:rPr lang="en-US" dirty="0" err="1"/>
              <a:t>fayli</a:t>
            </a:r>
            <a:r>
              <a:rPr lang="en-US" dirty="0"/>
              <a:t> agar </a:t>
            </a:r>
            <a:r>
              <a:rPr lang="en-US" dirty="0" err="1"/>
              <a:t>lozim</a:t>
            </a:r>
            <a:r>
              <a:rPr lang="en-US" dirty="0"/>
              <a:t> </a:t>
            </a:r>
            <a:r>
              <a:rPr lang="en-US" dirty="0" err="1"/>
              <a:t>bo„lsa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nom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saqlangadi</a:t>
            </a:r>
            <a:r>
              <a:rPr lang="en-US" dirty="0"/>
              <a:t>. Bu </a:t>
            </a:r>
            <a:r>
              <a:rPr lang="en-US" dirty="0" err="1"/>
              <a:t>oynadan</a:t>
            </a:r>
            <a:r>
              <a:rPr lang="en-US" dirty="0"/>
              <a:t> Program, Uses, Begin </a:t>
            </a:r>
            <a:r>
              <a:rPr lang="en-US" dirty="0" err="1"/>
              <a:t>va</a:t>
            </a:r>
            <a:r>
              <a:rPr lang="en-US" dirty="0"/>
              <a:t> End </a:t>
            </a:r>
            <a:r>
              <a:rPr lang="en-US" dirty="0" err="1"/>
              <a:t>kalit</a:t>
            </a:r>
            <a:r>
              <a:rPr lang="en-US" dirty="0"/>
              <a:t> </a:t>
            </a:r>
            <a:r>
              <a:rPr lang="en-US" dirty="0" err="1"/>
              <a:t>so„zlari</a:t>
            </a:r>
            <a:r>
              <a:rPr lang="en-US" dirty="0"/>
              <a:t> </a:t>
            </a:r>
            <a:r>
              <a:rPr lang="en-US" dirty="0" err="1"/>
              <a:t>qoldirilib</a:t>
            </a:r>
            <a:r>
              <a:rPr lang="en-US" dirty="0"/>
              <a:t> </a:t>
            </a:r>
            <a:r>
              <a:rPr lang="en-US" dirty="0" err="1"/>
              <a:t>boshqalari</a:t>
            </a:r>
            <a:r>
              <a:rPr lang="en-US" dirty="0"/>
              <a:t> </a:t>
            </a:r>
            <a:r>
              <a:rPr lang="en-US" dirty="0" err="1"/>
              <a:t>o„chiriladi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keyin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matn</a:t>
            </a:r>
            <a:r>
              <a:rPr lang="en-US" dirty="0"/>
              <a:t> </a:t>
            </a:r>
            <a:r>
              <a:rPr lang="en-US" dirty="0" err="1"/>
              <a:t>kodlari</a:t>
            </a:r>
            <a:r>
              <a:rPr lang="en-US" dirty="0"/>
              <a:t> </a:t>
            </a:r>
            <a:r>
              <a:rPr lang="en-US" dirty="0" err="1"/>
              <a:t>kiritiladi</a:t>
            </a:r>
            <a:r>
              <a:rPr lang="en-US" dirty="0"/>
              <a:t>. Agar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 </a:t>
            </a:r>
            <a:r>
              <a:rPr lang="en-US" dirty="0" err="1"/>
              <a:t>yozilgan</a:t>
            </a:r>
            <a:r>
              <a:rPr lang="en-US" dirty="0"/>
              <a:t> </a:t>
            </a:r>
            <a:r>
              <a:rPr lang="en-US" dirty="0" err="1"/>
              <a:t>papka</a:t>
            </a:r>
            <a:r>
              <a:rPr lang="en-US" dirty="0"/>
              <a:t> </a:t>
            </a:r>
            <a:r>
              <a:rPr lang="en-US" dirty="0" err="1"/>
              <a:t>ichi</a:t>
            </a:r>
            <a:r>
              <a:rPr lang="en-US" dirty="0"/>
              <a:t> </a:t>
            </a:r>
            <a:r>
              <a:rPr lang="en-US" dirty="0" err="1"/>
              <a:t>qaralsa</a:t>
            </a:r>
            <a:r>
              <a:rPr lang="en-US" dirty="0"/>
              <a:t> </a:t>
            </a:r>
            <a:r>
              <a:rPr lang="en-US" dirty="0" err="1"/>
              <a:t>unda</a:t>
            </a:r>
            <a:r>
              <a:rPr lang="en-US" dirty="0"/>
              <a:t> </a:t>
            </a:r>
            <a:r>
              <a:rPr lang="en-US" dirty="0" err="1"/>
              <a:t>quyidagi</a:t>
            </a:r>
            <a:r>
              <a:rPr lang="en-US" dirty="0"/>
              <a:t> </a:t>
            </a:r>
            <a:r>
              <a:rPr lang="en-US" dirty="0" err="1"/>
              <a:t>fayllar</a:t>
            </a:r>
            <a:r>
              <a:rPr lang="en-US" dirty="0"/>
              <a:t> </a:t>
            </a:r>
            <a:r>
              <a:rPr lang="en-US" dirty="0" err="1"/>
              <a:t>ro„yxatini</a:t>
            </a:r>
            <a:r>
              <a:rPr lang="en-US" dirty="0"/>
              <a:t> </a:t>
            </a:r>
            <a:r>
              <a:rPr lang="en-US" dirty="0" err="1"/>
              <a:t>ko„ramiz</a:t>
            </a:r>
            <a:r>
              <a:rPr lang="en-US" dirty="0"/>
              <a:t>. </a:t>
            </a:r>
            <a:r>
              <a:rPr lang="ru-RU" dirty="0">
                <a:sym typeface="Symbol"/>
              </a:rPr>
              <a:t></a:t>
            </a:r>
            <a:r>
              <a:rPr lang="en-US" dirty="0"/>
              <a:t> </a:t>
            </a:r>
            <a:r>
              <a:rPr lang="en-US" dirty="0" err="1"/>
              <a:t>MyProgram.dpr</a:t>
            </a:r>
            <a:r>
              <a:rPr lang="en-US" dirty="0"/>
              <a:t> -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 (bosh </a:t>
            </a:r>
            <a:r>
              <a:rPr lang="en-US" dirty="0" err="1"/>
              <a:t>loyiha</a:t>
            </a:r>
            <a:r>
              <a:rPr lang="en-US" dirty="0"/>
              <a:t> moduli); </a:t>
            </a:r>
            <a:r>
              <a:rPr lang="ru-RU" dirty="0">
                <a:sym typeface="Symbol"/>
              </a:rPr>
              <a:t></a:t>
            </a:r>
            <a:r>
              <a:rPr lang="en-US" dirty="0"/>
              <a:t> MyProgram.exe -</a:t>
            </a:r>
            <a:r>
              <a:rPr lang="en-US" dirty="0" err="1"/>
              <a:t>ilova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bajariluvchi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. Bu </a:t>
            </a:r>
            <a:r>
              <a:rPr lang="en-US" dirty="0" err="1"/>
              <a:t>fayl</a:t>
            </a:r>
            <a:r>
              <a:rPr lang="en-US" dirty="0"/>
              <a:t> </a:t>
            </a:r>
            <a:r>
              <a:rPr lang="en-US" dirty="0" err="1"/>
              <a:t>kompilyator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, </a:t>
            </a:r>
            <a:r>
              <a:rPr lang="en-US" dirty="0" err="1"/>
              <a:t>ya‟ni</a:t>
            </a:r>
            <a:r>
              <a:rPr lang="en-US" dirty="0"/>
              <a:t> </a:t>
            </a:r>
            <a:r>
              <a:rPr lang="en-US" dirty="0" err="1"/>
              <a:t>kompilyasiya</a:t>
            </a:r>
            <a:r>
              <a:rPr lang="en-US" dirty="0"/>
              <a:t> </a:t>
            </a:r>
            <a:r>
              <a:rPr lang="en-US" dirty="0" err="1"/>
              <a:t>jarayonida</a:t>
            </a:r>
            <a:r>
              <a:rPr lang="en-US" dirty="0"/>
              <a:t>, agar </a:t>
            </a:r>
            <a:r>
              <a:rPr lang="en-US" dirty="0" err="1"/>
              <a:t>dasturda</a:t>
            </a:r>
            <a:r>
              <a:rPr lang="en-US" dirty="0"/>
              <a:t> </a:t>
            </a:r>
            <a:r>
              <a:rPr lang="en-US" dirty="0" err="1"/>
              <a:t>sintaktik</a:t>
            </a:r>
            <a:r>
              <a:rPr lang="en-US" dirty="0"/>
              <a:t> </a:t>
            </a:r>
            <a:r>
              <a:rPr lang="en-US" dirty="0" err="1"/>
              <a:t>xatoliklar</a:t>
            </a:r>
            <a:r>
              <a:rPr lang="en-US" dirty="0"/>
              <a:t> </a:t>
            </a:r>
            <a:r>
              <a:rPr lang="en-US" dirty="0" err="1"/>
              <a:t>bo„lmasa</a:t>
            </a:r>
            <a:r>
              <a:rPr lang="en-US" dirty="0"/>
              <a:t> </a:t>
            </a:r>
            <a:r>
              <a:rPr lang="en-US" dirty="0" err="1"/>
              <a:t>tuziladi</a:t>
            </a:r>
            <a:r>
              <a:rPr lang="en-US" dirty="0"/>
              <a:t>. </a:t>
            </a:r>
            <a:r>
              <a:rPr lang="en-US" dirty="0" err="1"/>
              <a:t>Boshqacha</a:t>
            </a:r>
            <a:r>
              <a:rPr lang="en-US" dirty="0"/>
              <a:t> </a:t>
            </a:r>
            <a:r>
              <a:rPr lang="en-US" dirty="0" err="1"/>
              <a:t>so„z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aytganda</a:t>
            </a:r>
            <a:r>
              <a:rPr lang="en-US" dirty="0"/>
              <a:t>, agar </a:t>
            </a:r>
            <a:r>
              <a:rPr lang="en-US" dirty="0" err="1"/>
              <a:t>sizga</a:t>
            </a:r>
            <a:r>
              <a:rPr lang="en-US" dirty="0"/>
              <a:t> </a:t>
            </a:r>
            <a:r>
              <a:rPr lang="en-US" dirty="0" err="1"/>
              <a:t>o„z</a:t>
            </a:r>
            <a:r>
              <a:rPr lang="en-US" dirty="0"/>
              <a:t> </a:t>
            </a:r>
            <a:r>
              <a:rPr lang="en-US" dirty="0" err="1"/>
              <a:t>dasturingizni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tushurish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 </a:t>
            </a:r>
            <a:r>
              <a:rPr lang="en-US" dirty="0" err="1"/>
              <a:t>bo„lsa</a:t>
            </a:r>
            <a:r>
              <a:rPr lang="en-US" dirty="0"/>
              <a:t>, </a:t>
            </a:r>
            <a:r>
              <a:rPr lang="en-US" dirty="0" err="1"/>
              <a:t>masalan</a:t>
            </a:r>
            <a:r>
              <a:rPr lang="en-US" dirty="0"/>
              <a:t> F9 </a:t>
            </a:r>
            <a:r>
              <a:rPr lang="en-US" dirty="0" err="1"/>
              <a:t>tugmasini</a:t>
            </a:r>
            <a:r>
              <a:rPr lang="en-US" dirty="0"/>
              <a:t> </a:t>
            </a:r>
            <a:r>
              <a:rPr lang="en-US" dirty="0" err="1"/>
              <a:t>bosish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bajariluvchi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 </a:t>
            </a:r>
            <a:r>
              <a:rPr lang="en-US" dirty="0" err="1"/>
              <a:t>avtomatik</a:t>
            </a:r>
            <a:r>
              <a:rPr lang="en-US" dirty="0"/>
              <a:t> </a:t>
            </a:r>
            <a:r>
              <a:rPr lang="en-US" dirty="0" err="1"/>
              <a:t>ravishda</a:t>
            </a:r>
            <a:r>
              <a:rPr lang="en-US" dirty="0"/>
              <a:t> </a:t>
            </a:r>
            <a:r>
              <a:rPr lang="en-US" dirty="0" err="1"/>
              <a:t>tuziladi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345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DS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44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DS\Desktop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194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136904" cy="593784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Bajariluvchi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 </a:t>
            </a:r>
            <a:r>
              <a:rPr lang="en-US" dirty="0" err="1"/>
              <a:t>avtonom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 </a:t>
            </a:r>
            <a:r>
              <a:rPr lang="en-US" dirty="0" err="1"/>
              <a:t>bo„lib</a:t>
            </a:r>
            <a:r>
              <a:rPr lang="en-US" dirty="0"/>
              <a:t> </a:t>
            </a:r>
            <a:r>
              <a:rPr lang="en-US" dirty="0" err="1"/>
              <a:t>uning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biror</a:t>
            </a:r>
            <a:r>
              <a:rPr lang="en-US" dirty="0"/>
              <a:t> </a:t>
            </a:r>
            <a:r>
              <a:rPr lang="en-US" dirty="0" err="1"/>
              <a:t>dasturiy</a:t>
            </a:r>
            <a:r>
              <a:rPr lang="en-US" dirty="0"/>
              <a:t> </a:t>
            </a:r>
            <a:r>
              <a:rPr lang="en-US" dirty="0" err="1"/>
              <a:t>sistema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bo„lishi</a:t>
            </a:r>
            <a:r>
              <a:rPr lang="en-US" dirty="0"/>
              <a:t> </a:t>
            </a:r>
            <a:r>
              <a:rPr lang="en-US" dirty="0" err="1"/>
              <a:t>shart</a:t>
            </a:r>
            <a:r>
              <a:rPr lang="en-US" dirty="0"/>
              <a:t> </a:t>
            </a:r>
            <a:r>
              <a:rPr lang="en-US" dirty="0" err="1"/>
              <a:t>emas</a:t>
            </a:r>
            <a:r>
              <a:rPr lang="en-US" dirty="0"/>
              <a:t>. </a:t>
            </a:r>
            <a:r>
              <a:rPr lang="en-US" dirty="0" err="1"/>
              <a:t>Uni</a:t>
            </a:r>
            <a:r>
              <a:rPr lang="en-US" dirty="0"/>
              <a:t> </a:t>
            </a:r>
            <a:r>
              <a:rPr lang="en-US" dirty="0" err="1"/>
              <a:t>siz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tushirishingiz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dasturlar</a:t>
            </a:r>
            <a:r>
              <a:rPr lang="en-US" dirty="0"/>
              <a:t> </a:t>
            </a:r>
            <a:r>
              <a:rPr lang="en-US" dirty="0" err="1"/>
              <a:t>kabi</a:t>
            </a:r>
            <a:r>
              <a:rPr lang="en-US" dirty="0"/>
              <a:t>, </a:t>
            </a:r>
            <a:r>
              <a:rPr lang="en-US" dirty="0" err="1"/>
              <a:t>masalan</a:t>
            </a:r>
            <a:r>
              <a:rPr lang="en-US" dirty="0"/>
              <a:t> Paint, </a:t>
            </a:r>
            <a:r>
              <a:rPr lang="en-US" dirty="0" err="1"/>
              <a:t>Bloknot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o„yin</a:t>
            </a:r>
            <a:r>
              <a:rPr lang="en-US" dirty="0"/>
              <a:t> </a:t>
            </a:r>
            <a:r>
              <a:rPr lang="en-US" dirty="0" err="1"/>
              <a:t>dasturlarini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tushurganday</a:t>
            </a:r>
            <a:r>
              <a:rPr lang="en-US" dirty="0"/>
              <a:t>; </a:t>
            </a:r>
            <a:r>
              <a:rPr lang="ru-RU" dirty="0">
                <a:sym typeface="Symbol"/>
              </a:rPr>
              <a:t></a:t>
            </a:r>
            <a:r>
              <a:rPr lang="en-US" dirty="0"/>
              <a:t> </a:t>
            </a:r>
            <a:r>
              <a:rPr lang="en-US" dirty="0" err="1"/>
              <a:t>MyProgram.cfg</a:t>
            </a:r>
            <a:r>
              <a:rPr lang="en-US" dirty="0"/>
              <a:t> -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konfiguratsiyasi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; </a:t>
            </a:r>
            <a:r>
              <a:rPr lang="ru-RU" dirty="0">
                <a:sym typeface="Symbol"/>
              </a:rPr>
              <a:t></a:t>
            </a:r>
            <a:r>
              <a:rPr lang="en-US" dirty="0"/>
              <a:t> </a:t>
            </a:r>
            <a:r>
              <a:rPr lang="en-US" dirty="0" err="1"/>
              <a:t>MyProgram.dof</a:t>
            </a:r>
            <a:r>
              <a:rPr lang="en-US" dirty="0"/>
              <a:t> -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opsiya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. </a:t>
            </a:r>
            <a:r>
              <a:rPr lang="en-US" dirty="0" err="1"/>
              <a:t>Unda</a:t>
            </a:r>
            <a:r>
              <a:rPr lang="en-US" dirty="0"/>
              <a:t> </a:t>
            </a:r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to„g„ri</a:t>
            </a:r>
            <a:r>
              <a:rPr lang="en-US" dirty="0"/>
              <a:t> </a:t>
            </a:r>
            <a:r>
              <a:rPr lang="en-US" dirty="0" err="1"/>
              <a:t>ishlaganligi</a:t>
            </a:r>
            <a:r>
              <a:rPr lang="en-US" dirty="0"/>
              <a:t> </a:t>
            </a:r>
            <a:r>
              <a:rPr lang="en-US" dirty="0" err="1"/>
              <a:t>haqida</a:t>
            </a:r>
            <a:r>
              <a:rPr lang="en-US" dirty="0"/>
              <a:t> </a:t>
            </a:r>
            <a:r>
              <a:rPr lang="en-US" dirty="0" err="1"/>
              <a:t>axborotlar</a:t>
            </a:r>
            <a:r>
              <a:rPr lang="en-US" dirty="0"/>
              <a:t> </a:t>
            </a:r>
            <a:r>
              <a:rPr lang="en-US" dirty="0" err="1"/>
              <a:t>saqlanadi</a:t>
            </a:r>
            <a:r>
              <a:rPr lang="en-US" dirty="0"/>
              <a:t>,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opsiya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konfiguratsiyasi</a:t>
            </a:r>
            <a:r>
              <a:rPr lang="en-US" dirty="0"/>
              <a:t> </a:t>
            </a:r>
            <a:r>
              <a:rPr lang="en-US" dirty="0" err="1"/>
              <a:t>fayllari</a:t>
            </a:r>
            <a:r>
              <a:rPr lang="en-US" dirty="0"/>
              <a:t>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faylining</a:t>
            </a:r>
            <a:r>
              <a:rPr lang="en-US" dirty="0"/>
              <a:t> </a:t>
            </a:r>
            <a:r>
              <a:rPr lang="en-US" dirty="0" err="1"/>
              <a:t>tuzilishi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vaqtda</a:t>
            </a:r>
            <a:r>
              <a:rPr lang="en-US" dirty="0"/>
              <a:t> Delphi </a:t>
            </a:r>
            <a:r>
              <a:rPr lang="en-US" dirty="0" err="1"/>
              <a:t>tomonidan</a:t>
            </a:r>
            <a:r>
              <a:rPr lang="en-US" dirty="0"/>
              <a:t> </a:t>
            </a:r>
            <a:r>
              <a:rPr lang="en-US" dirty="0" err="1"/>
              <a:t>avtomatik</a:t>
            </a:r>
            <a:r>
              <a:rPr lang="en-US" dirty="0"/>
              <a:t> </a:t>
            </a:r>
            <a:r>
              <a:rPr lang="en-US" dirty="0" err="1"/>
              <a:t>ravishda</a:t>
            </a:r>
            <a:r>
              <a:rPr lang="en-US" dirty="0"/>
              <a:t> </a:t>
            </a:r>
            <a:r>
              <a:rPr lang="en-US" dirty="0" err="1"/>
              <a:t>tuziladi</a:t>
            </a:r>
            <a:r>
              <a:rPr lang="en-US" dirty="0"/>
              <a:t>. </a:t>
            </a:r>
            <a:r>
              <a:rPr lang="en-US" dirty="0" err="1"/>
              <a:t>Ko„p</a:t>
            </a:r>
            <a:r>
              <a:rPr lang="en-US" dirty="0"/>
              <a:t> </a:t>
            </a:r>
            <a:r>
              <a:rPr lang="en-US" dirty="0" err="1"/>
              <a:t>hollarda</a:t>
            </a:r>
            <a:r>
              <a:rPr lang="en-US" dirty="0"/>
              <a:t> </a:t>
            </a:r>
            <a:r>
              <a:rPr lang="en-US" dirty="0" err="1"/>
              <a:t>yuqorida</a:t>
            </a:r>
            <a:r>
              <a:rPr lang="en-US" dirty="0"/>
              <a:t> </a:t>
            </a:r>
            <a:r>
              <a:rPr lang="en-US" dirty="0" err="1"/>
              <a:t>keltirilgan</a:t>
            </a:r>
            <a:r>
              <a:rPr lang="en-US" dirty="0"/>
              <a:t> </a:t>
            </a:r>
            <a:r>
              <a:rPr lang="en-US" dirty="0" err="1"/>
              <a:t>fayllardan</a:t>
            </a:r>
            <a:r>
              <a:rPr lang="en-US" dirty="0"/>
              <a:t> </a:t>
            </a:r>
            <a:r>
              <a:rPr lang="en-US" dirty="0" err="1"/>
              <a:t>tashqari</a:t>
            </a:r>
            <a:r>
              <a:rPr lang="en-US" dirty="0"/>
              <a:t> </a:t>
            </a:r>
            <a:r>
              <a:rPr lang="en-US" dirty="0" err="1"/>
              <a:t>yana</a:t>
            </a:r>
            <a:r>
              <a:rPr lang="en-US" dirty="0"/>
              <a:t> .</a:t>
            </a:r>
            <a:r>
              <a:rPr lang="en-US" dirty="0" err="1"/>
              <a:t>dpr</a:t>
            </a:r>
            <a:r>
              <a:rPr lang="en-US" dirty="0"/>
              <a:t> </a:t>
            </a:r>
            <a:r>
              <a:rPr lang="en-US" dirty="0" err="1"/>
              <a:t>kengaytmali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 ham </a:t>
            </a:r>
            <a:r>
              <a:rPr lang="en-US" dirty="0" err="1"/>
              <a:t>tuziladi</a:t>
            </a:r>
            <a:r>
              <a:rPr lang="en-US" dirty="0"/>
              <a:t>. Bu </a:t>
            </a:r>
            <a:r>
              <a:rPr lang="en-US" dirty="0" err="1"/>
              <a:t>fayl</a:t>
            </a:r>
            <a:r>
              <a:rPr lang="en-US" dirty="0"/>
              <a:t>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faylining</a:t>
            </a:r>
            <a:r>
              <a:rPr lang="en-US" dirty="0"/>
              <a:t> (</a:t>
            </a:r>
            <a:r>
              <a:rPr lang="en-US" dirty="0" err="1"/>
              <a:t>rezerv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) </a:t>
            </a:r>
            <a:r>
              <a:rPr lang="en-US" dirty="0" err="1"/>
              <a:t>nusxasi</a:t>
            </a:r>
            <a:r>
              <a:rPr lang="en-US" dirty="0"/>
              <a:t> </a:t>
            </a:r>
            <a:r>
              <a:rPr lang="en-US" dirty="0" err="1"/>
              <a:t>bo„lib</a:t>
            </a:r>
            <a:r>
              <a:rPr lang="en-US" dirty="0"/>
              <a:t> </a:t>
            </a:r>
            <a:r>
              <a:rPr lang="en-US" dirty="0" err="1"/>
              <a:t>hisoblanadi</a:t>
            </a:r>
            <a:r>
              <a:rPr lang="en-US" dirty="0"/>
              <a:t>. </a:t>
            </a:r>
            <a:r>
              <a:rPr lang="en-US" dirty="0" err="1"/>
              <a:t>Masalan</a:t>
            </a:r>
            <a:r>
              <a:rPr lang="en-US" dirty="0"/>
              <a:t>, </a:t>
            </a:r>
            <a:r>
              <a:rPr lang="en-US" dirty="0" err="1"/>
              <a:t>MyProgram</a:t>
            </a:r>
            <a:r>
              <a:rPr lang="en-US" dirty="0"/>
              <a:t>.- </a:t>
            </a:r>
            <a:r>
              <a:rPr lang="en-US" dirty="0" err="1"/>
              <a:t>dpr</a:t>
            </a:r>
            <a:r>
              <a:rPr lang="en-US" dirty="0"/>
              <a:t>. Bu </a:t>
            </a:r>
            <a:r>
              <a:rPr lang="en-US" dirty="0" err="1"/>
              <a:t>fayl</a:t>
            </a:r>
            <a:r>
              <a:rPr lang="en-US" dirty="0"/>
              <a:t>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</a:t>
            </a:r>
            <a:r>
              <a:rPr lang="en-US" dirty="0"/>
              <a:t> </a:t>
            </a:r>
            <a:r>
              <a:rPr lang="en-US" dirty="0" err="1"/>
              <a:t>tuzilishi</a:t>
            </a:r>
            <a:r>
              <a:rPr lang="en-US" dirty="0"/>
              <a:t> </a:t>
            </a:r>
            <a:r>
              <a:rPr lang="en-US" dirty="0" err="1"/>
              <a:t>davrida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vaqtning</a:t>
            </a:r>
            <a:r>
              <a:rPr lang="en-US" dirty="0"/>
              <a:t> </a:t>
            </a:r>
            <a:r>
              <a:rPr lang="en-US" dirty="0" err="1"/>
              <a:t>o„zida</a:t>
            </a:r>
            <a:r>
              <a:rPr lang="en-US" dirty="0"/>
              <a:t> </a:t>
            </a:r>
            <a:r>
              <a:rPr lang="en-US" dirty="0" err="1"/>
              <a:t>tuzib</a:t>
            </a:r>
            <a:r>
              <a:rPr lang="en-US" dirty="0"/>
              <a:t> </a:t>
            </a:r>
            <a:r>
              <a:rPr lang="en-US" dirty="0" err="1"/>
              <a:t>boriladi</a:t>
            </a:r>
            <a:r>
              <a:rPr lang="en-US" dirty="0"/>
              <a:t>. Agar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loyiha</a:t>
            </a:r>
            <a:r>
              <a:rPr lang="en-US" dirty="0"/>
              <a:t> </a:t>
            </a:r>
            <a:r>
              <a:rPr lang="en-US" dirty="0" err="1"/>
              <a:t>faylida</a:t>
            </a:r>
            <a:r>
              <a:rPr lang="en-US" dirty="0"/>
              <a:t> </a:t>
            </a:r>
            <a:r>
              <a:rPr lang="en-US" dirty="0" err="1"/>
              <a:t>buzilish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uchirilish</a:t>
            </a:r>
            <a:r>
              <a:rPr lang="en-US" dirty="0"/>
              <a:t> </a:t>
            </a:r>
            <a:r>
              <a:rPr lang="en-US" dirty="0" err="1"/>
              <a:t>sodir</a:t>
            </a:r>
            <a:r>
              <a:rPr lang="en-US" dirty="0"/>
              <a:t> </a:t>
            </a:r>
            <a:r>
              <a:rPr lang="en-US" dirty="0" err="1"/>
              <a:t>bo„ladigan</a:t>
            </a:r>
            <a:r>
              <a:rPr lang="en-US" dirty="0"/>
              <a:t> </a:t>
            </a:r>
            <a:r>
              <a:rPr lang="en-US" dirty="0" err="1"/>
              <a:t>bo„lsa</a:t>
            </a:r>
            <a:r>
              <a:rPr lang="en-US" dirty="0"/>
              <a:t>, u </a:t>
            </a:r>
            <a:r>
              <a:rPr lang="en-US" dirty="0" err="1"/>
              <a:t>holda</a:t>
            </a:r>
            <a:r>
              <a:rPr lang="en-US" dirty="0"/>
              <a:t> </a:t>
            </a:r>
            <a:r>
              <a:rPr lang="en-US" dirty="0" err="1"/>
              <a:t>uni</a:t>
            </a:r>
            <a:r>
              <a:rPr lang="en-US" dirty="0"/>
              <a:t> </a:t>
            </a:r>
            <a:r>
              <a:rPr lang="en-US" dirty="0" err="1"/>
              <a:t>MyProgram</a:t>
            </a:r>
            <a:r>
              <a:rPr lang="en-US" dirty="0"/>
              <a:t>.-</a:t>
            </a:r>
            <a:r>
              <a:rPr lang="en-US" dirty="0" err="1"/>
              <a:t>dpr</a:t>
            </a:r>
            <a:r>
              <a:rPr lang="en-US" dirty="0"/>
              <a:t> </a:t>
            </a:r>
            <a:r>
              <a:rPr lang="en-US" dirty="0" err="1"/>
              <a:t>faylidan</a:t>
            </a:r>
            <a:r>
              <a:rPr lang="en-US" dirty="0"/>
              <a:t> </a:t>
            </a:r>
            <a:r>
              <a:rPr lang="en-US" dirty="0" err="1"/>
              <a:t>tiklash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Buning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kengaytma</a:t>
            </a:r>
            <a:r>
              <a:rPr lang="en-US" dirty="0"/>
              <a:t> </a:t>
            </a:r>
            <a:r>
              <a:rPr lang="en-US" dirty="0" err="1"/>
              <a:t>oldidagi</a:t>
            </a:r>
            <a:r>
              <a:rPr lang="en-US" dirty="0"/>
              <a:t> “-” </a:t>
            </a:r>
            <a:r>
              <a:rPr lang="en-US" dirty="0" err="1"/>
              <a:t>belgini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tashlash</a:t>
            </a:r>
            <a:r>
              <a:rPr lang="en-US" dirty="0"/>
              <a:t> </a:t>
            </a:r>
            <a:r>
              <a:rPr lang="en-US" dirty="0" err="1"/>
              <a:t>kifoya</a:t>
            </a:r>
            <a:r>
              <a:rPr lang="en-US" dirty="0"/>
              <a:t>. 2.3.Shartli </a:t>
            </a:r>
            <a:r>
              <a:rPr lang="en-US" dirty="0" err="1"/>
              <a:t>o„tish</a:t>
            </a:r>
            <a:r>
              <a:rPr lang="en-US" dirty="0"/>
              <a:t> </a:t>
            </a:r>
            <a:r>
              <a:rPr lang="en-US" dirty="0" err="1"/>
              <a:t>operatori</a:t>
            </a:r>
            <a:r>
              <a:rPr lang="en-US" dirty="0"/>
              <a:t> Pascal </a:t>
            </a:r>
            <a:r>
              <a:rPr lang="en-US" dirty="0" err="1"/>
              <a:t>tilida</a:t>
            </a:r>
            <a:r>
              <a:rPr lang="en-US" dirty="0"/>
              <a:t> </a:t>
            </a:r>
            <a:r>
              <a:rPr lang="en-US" dirty="0" err="1"/>
              <a:t>shart</a:t>
            </a:r>
            <a:r>
              <a:rPr lang="en-US" dirty="0"/>
              <a:t> -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turdagi</a:t>
            </a:r>
            <a:r>
              <a:rPr lang="en-US" dirty="0"/>
              <a:t> </a:t>
            </a:r>
            <a:r>
              <a:rPr lang="en-US" dirty="0" err="1"/>
              <a:t>ifoda</a:t>
            </a:r>
            <a:r>
              <a:rPr lang="en-US" dirty="0"/>
              <a:t> </a:t>
            </a:r>
            <a:r>
              <a:rPr lang="en-US" dirty="0" err="1"/>
              <a:t>bo„lib</a:t>
            </a:r>
            <a:r>
              <a:rPr lang="en-US" dirty="0"/>
              <a:t>, u </a:t>
            </a:r>
            <a:r>
              <a:rPr lang="en-US" dirty="0" err="1"/>
              <a:t>faqat</a:t>
            </a:r>
            <a:r>
              <a:rPr lang="en-US" dirty="0"/>
              <a:t> «chin»(True) </a:t>
            </a:r>
            <a:r>
              <a:rPr lang="en-US" dirty="0" err="1"/>
              <a:t>yoki</a:t>
            </a:r>
            <a:r>
              <a:rPr lang="en-US" dirty="0"/>
              <a:t> «</a:t>
            </a:r>
            <a:r>
              <a:rPr lang="en-US" dirty="0" err="1"/>
              <a:t>yolg„on</a:t>
            </a:r>
            <a:r>
              <a:rPr lang="en-US" dirty="0"/>
              <a:t>»(False) </a:t>
            </a:r>
            <a:r>
              <a:rPr lang="en-US" dirty="0" err="1"/>
              <a:t>qiymatni</a:t>
            </a:r>
            <a:r>
              <a:rPr lang="en-US" dirty="0"/>
              <a:t> </a:t>
            </a:r>
            <a:r>
              <a:rPr lang="en-US" dirty="0" err="1"/>
              <a:t>qabul</a:t>
            </a:r>
            <a:r>
              <a:rPr lang="en-US" dirty="0"/>
              <a:t> </a:t>
            </a:r>
            <a:r>
              <a:rPr lang="en-US" dirty="0" err="1"/>
              <a:t>qiladi</a:t>
            </a:r>
            <a:r>
              <a:rPr lang="en-US" dirty="0"/>
              <a:t>. </a:t>
            </a:r>
            <a:r>
              <a:rPr lang="en-US" dirty="0" err="1"/>
              <a:t>Quyidagi</a:t>
            </a:r>
            <a:r>
              <a:rPr lang="en-US" dirty="0"/>
              <a:t> 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belgilar</a:t>
            </a:r>
            <a:r>
              <a:rPr lang="en-US" dirty="0"/>
              <a:t> </a:t>
            </a:r>
            <a:r>
              <a:rPr lang="en-US" dirty="0" err="1"/>
              <a:t>ishlatiladi</a:t>
            </a:r>
            <a:r>
              <a:rPr lang="en-US" dirty="0"/>
              <a:t>: &gt;, &lt;,&lt;=,&gt;=,&lt;&gt;,=. </a:t>
            </a:r>
            <a:r>
              <a:rPr lang="en-US" dirty="0" err="1"/>
              <a:t>Bularga</a:t>
            </a:r>
            <a:r>
              <a:rPr lang="en-US" dirty="0"/>
              <a:t> </a:t>
            </a:r>
            <a:r>
              <a:rPr lang="en-US" dirty="0" err="1"/>
              <a:t>munosabat</a:t>
            </a:r>
            <a:r>
              <a:rPr lang="en-US" dirty="0"/>
              <a:t> </a:t>
            </a:r>
            <a:r>
              <a:rPr lang="en-US" dirty="0" err="1"/>
              <a:t>amallari</a:t>
            </a:r>
            <a:r>
              <a:rPr lang="en-US" dirty="0"/>
              <a:t> </a:t>
            </a:r>
            <a:r>
              <a:rPr lang="en-US" dirty="0" err="1"/>
              <a:t>deyiladi</a:t>
            </a:r>
            <a:r>
              <a:rPr lang="en-US" dirty="0"/>
              <a:t>. </a:t>
            </a:r>
            <a:r>
              <a:rPr lang="en-US" dirty="0" err="1"/>
              <a:t>Quyidagi</a:t>
            </a:r>
            <a:r>
              <a:rPr lang="en-US" dirty="0"/>
              <a:t> 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amallar</a:t>
            </a:r>
            <a:r>
              <a:rPr lang="en-US" dirty="0"/>
              <a:t> </a:t>
            </a:r>
            <a:r>
              <a:rPr lang="en-US" dirty="0" err="1"/>
              <a:t>ishlatiladi</a:t>
            </a:r>
            <a:r>
              <a:rPr lang="en-US" dirty="0"/>
              <a:t>: </a:t>
            </a:r>
            <a:r>
              <a:rPr lang="ru-RU" dirty="0">
                <a:sym typeface="Symbol"/>
              </a:rPr>
              <a:t></a:t>
            </a:r>
            <a:r>
              <a:rPr lang="en-US" dirty="0"/>
              <a:t> NOT-«</a:t>
            </a:r>
            <a:r>
              <a:rPr lang="en-US" dirty="0" err="1"/>
              <a:t>inkor</a:t>
            </a:r>
            <a:r>
              <a:rPr lang="en-US" dirty="0"/>
              <a:t>»; </a:t>
            </a:r>
            <a:r>
              <a:rPr lang="ru-RU" dirty="0">
                <a:sym typeface="Symbol"/>
              </a:rPr>
              <a:t></a:t>
            </a:r>
            <a:r>
              <a:rPr lang="en-US" dirty="0"/>
              <a:t> AND-«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»; </a:t>
            </a:r>
            <a:r>
              <a:rPr lang="ru-RU" dirty="0">
                <a:sym typeface="Symbol"/>
              </a:rPr>
              <a:t></a:t>
            </a:r>
            <a:r>
              <a:rPr lang="en-US" dirty="0"/>
              <a:t> OR-«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». Bu 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amallarning</a:t>
            </a:r>
            <a:r>
              <a:rPr lang="en-US" dirty="0"/>
              <a:t> </a:t>
            </a:r>
            <a:r>
              <a:rPr lang="en-US" dirty="0" err="1"/>
              <a:t>bajarilish</a:t>
            </a:r>
            <a:r>
              <a:rPr lang="en-US" dirty="0"/>
              <a:t> </a:t>
            </a:r>
            <a:r>
              <a:rPr lang="en-US" dirty="0" err="1"/>
              <a:t>natijalari</a:t>
            </a:r>
            <a:r>
              <a:rPr lang="en-US" dirty="0"/>
              <a:t> </a:t>
            </a:r>
            <a:r>
              <a:rPr lang="en-US" dirty="0" err="1"/>
              <a:t>quyidagicha</a:t>
            </a:r>
            <a:r>
              <a:rPr lang="en-US" dirty="0"/>
              <a:t>: Op1 Op2 Op1 AND Op2 Op1 OR Op2 NOT Op1 False </a:t>
            </a:r>
            <a:r>
              <a:rPr lang="en-US" dirty="0" err="1"/>
              <a:t>False</a:t>
            </a:r>
            <a:r>
              <a:rPr lang="en-US" dirty="0"/>
              <a:t> True </a:t>
            </a:r>
            <a:r>
              <a:rPr lang="en-US" dirty="0" err="1"/>
              <a:t>True</a:t>
            </a:r>
            <a:r>
              <a:rPr lang="en-US" dirty="0"/>
              <a:t> False True False True False </a:t>
            </a:r>
            <a:r>
              <a:rPr lang="en-US" dirty="0" err="1"/>
              <a:t>False</a:t>
            </a:r>
            <a:r>
              <a:rPr lang="en-US" dirty="0"/>
              <a:t> </a:t>
            </a:r>
            <a:r>
              <a:rPr lang="en-US" dirty="0" err="1"/>
              <a:t>False</a:t>
            </a:r>
            <a:r>
              <a:rPr lang="en-US" dirty="0"/>
              <a:t> True False True </a:t>
            </a:r>
            <a:r>
              <a:rPr lang="en-US" dirty="0" err="1"/>
              <a:t>True</a:t>
            </a:r>
            <a:r>
              <a:rPr lang="en-US" dirty="0"/>
              <a:t> </a:t>
            </a:r>
            <a:r>
              <a:rPr lang="en-US" dirty="0" err="1"/>
              <a:t>True</a:t>
            </a:r>
            <a:r>
              <a:rPr lang="en-US" dirty="0"/>
              <a:t> </a:t>
            </a:r>
            <a:r>
              <a:rPr lang="en-US" dirty="0" err="1"/>
              <a:t>True</a:t>
            </a:r>
            <a:r>
              <a:rPr lang="en-US" dirty="0"/>
              <a:t> </a:t>
            </a:r>
            <a:r>
              <a:rPr lang="en-US" dirty="0" err="1"/>
              <a:t>True</a:t>
            </a:r>
            <a:r>
              <a:rPr lang="en-US" dirty="0"/>
              <a:t> False </a:t>
            </a:r>
            <a:r>
              <a:rPr lang="en-US" dirty="0" err="1"/>
              <a:t>False</a:t>
            </a:r>
            <a:r>
              <a:rPr lang="en-US" dirty="0"/>
              <a:t> </a:t>
            </a:r>
            <a:r>
              <a:rPr lang="en-US" dirty="0" err="1"/>
              <a:t>Masalan</a:t>
            </a:r>
            <a:r>
              <a:rPr lang="en-US" dirty="0"/>
              <a:t>: (30) OR (403) -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ifoda</a:t>
            </a:r>
            <a:r>
              <a:rPr lang="en-US" dirty="0"/>
              <a:t> </a:t>
            </a:r>
            <a:r>
              <a:rPr lang="en-US" dirty="0" err="1"/>
              <a:t>yolg‟on</a:t>
            </a:r>
            <a:r>
              <a:rPr lang="en-US" dirty="0"/>
              <a:t> (False). 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ifodalarni</a:t>
            </a:r>
            <a:r>
              <a:rPr lang="en-US" dirty="0"/>
              <a:t> </a:t>
            </a:r>
            <a:r>
              <a:rPr lang="en-US" dirty="0" err="1"/>
              <a:t>biror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mantiqiy</a:t>
            </a:r>
            <a:r>
              <a:rPr lang="en-US" dirty="0"/>
              <a:t> </a:t>
            </a:r>
            <a:r>
              <a:rPr lang="en-US" dirty="0" err="1"/>
              <a:t>o„zgaruvchiga</a:t>
            </a:r>
            <a:r>
              <a:rPr lang="en-US" dirty="0"/>
              <a:t> </a:t>
            </a:r>
            <a:r>
              <a:rPr lang="en-US" dirty="0" err="1"/>
              <a:t>yuborish</a:t>
            </a:r>
            <a:r>
              <a:rPr lang="en-US" dirty="0"/>
              <a:t> ham </a:t>
            </a:r>
            <a:r>
              <a:rPr lang="en-US" dirty="0" err="1"/>
              <a:t>mumkin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340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136904" cy="59378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DS\Desktop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049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208912" cy="6264696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err="1"/>
              <a:t>Opreatorlar</a:t>
            </a:r>
            <a:r>
              <a:rPr lang="en-US" b="1" dirty="0"/>
              <a:t> </a:t>
            </a:r>
            <a:r>
              <a:rPr lang="en-US" b="1" dirty="0" err="1"/>
              <a:t>ketma-ketligini</a:t>
            </a:r>
            <a:r>
              <a:rPr lang="en-US" b="1" dirty="0"/>
              <a:t> </a:t>
            </a:r>
            <a:r>
              <a:rPr lang="en-US" b="1" dirty="0" err="1"/>
              <a:t>tanlash</a:t>
            </a:r>
            <a:r>
              <a:rPr lang="en-US" b="1" dirty="0"/>
              <a:t> operator </a:t>
            </a:r>
            <a:r>
              <a:rPr lang="en-US" b="1" dirty="0" err="1"/>
              <a:t>selektorining</a:t>
            </a:r>
            <a:r>
              <a:rPr lang="en-US" b="1" dirty="0"/>
              <a:t> </a:t>
            </a:r>
            <a:r>
              <a:rPr lang="en-US" b="1" dirty="0" err="1"/>
              <a:t>qiymatiga</a:t>
            </a:r>
            <a:r>
              <a:rPr lang="en-US" b="1" dirty="0"/>
              <a:t> </a:t>
            </a:r>
            <a:r>
              <a:rPr lang="en-US" b="1" dirty="0" err="1"/>
              <a:t>qarab</a:t>
            </a:r>
            <a:r>
              <a:rPr lang="en-US" b="1" dirty="0"/>
              <a:t> </a:t>
            </a:r>
            <a:r>
              <a:rPr lang="en-US" b="1" dirty="0" err="1"/>
              <a:t>aniqlanadi</a:t>
            </a:r>
            <a:r>
              <a:rPr lang="en-US" b="1" dirty="0"/>
              <a:t>. Operator </a:t>
            </a:r>
            <a:r>
              <a:rPr lang="en-US" b="1" dirty="0" err="1"/>
              <a:t>selektori</a:t>
            </a:r>
            <a:r>
              <a:rPr lang="en-US" b="1" dirty="0"/>
              <a:t> </a:t>
            </a:r>
            <a:r>
              <a:rPr lang="en-US" b="1" dirty="0" err="1"/>
              <a:t>haqiqiy</a:t>
            </a:r>
            <a:r>
              <a:rPr lang="en-US" b="1" dirty="0"/>
              <a:t> </a:t>
            </a:r>
            <a:r>
              <a:rPr lang="en-US" b="1" dirty="0" err="1"/>
              <a:t>bo„lmagan</a:t>
            </a:r>
            <a:r>
              <a:rPr lang="en-US" b="1" dirty="0"/>
              <a:t> </a:t>
            </a:r>
            <a:r>
              <a:rPr lang="en-US" b="1" dirty="0" err="1"/>
              <a:t>o„zgaruvchi</a:t>
            </a:r>
            <a:r>
              <a:rPr lang="en-US" b="1" dirty="0"/>
              <a:t> </a:t>
            </a:r>
            <a:r>
              <a:rPr lang="en-US" b="1" dirty="0" err="1"/>
              <a:t>yoki</a:t>
            </a:r>
            <a:r>
              <a:rPr lang="en-US" b="1" dirty="0"/>
              <a:t> </a:t>
            </a:r>
            <a:r>
              <a:rPr lang="en-US" b="1" dirty="0" err="1"/>
              <a:t>ifoda</a:t>
            </a:r>
            <a:r>
              <a:rPr lang="en-US" b="1" dirty="0"/>
              <a:t> </a:t>
            </a:r>
            <a:r>
              <a:rPr lang="en-US" b="1" dirty="0" err="1"/>
              <a:t>bo„lishi</a:t>
            </a:r>
            <a:r>
              <a:rPr lang="en-US" b="1" dirty="0"/>
              <a:t> </a:t>
            </a:r>
            <a:r>
              <a:rPr lang="en-US" b="1" dirty="0" err="1"/>
              <a:t>mumkin</a:t>
            </a:r>
            <a:r>
              <a:rPr lang="en-US" b="1" dirty="0"/>
              <a:t>. Agar operator </a:t>
            </a:r>
            <a:r>
              <a:rPr lang="en-US" b="1" dirty="0" err="1"/>
              <a:t>selektori</a:t>
            </a:r>
            <a:r>
              <a:rPr lang="en-US" b="1" dirty="0"/>
              <a:t> </a:t>
            </a:r>
            <a:r>
              <a:rPr lang="en-US" b="1" dirty="0" err="1"/>
              <a:t>qiymati</a:t>
            </a:r>
            <a:r>
              <a:rPr lang="en-US" b="1" dirty="0"/>
              <a:t> operator </a:t>
            </a:r>
            <a:r>
              <a:rPr lang="en-US" b="1" dirty="0" err="1"/>
              <a:t>belgilari</a:t>
            </a:r>
            <a:r>
              <a:rPr lang="en-US" b="1" dirty="0"/>
              <a:t> </a:t>
            </a:r>
            <a:r>
              <a:rPr lang="en-US" b="1" dirty="0" err="1"/>
              <a:t>o„zgarmas</a:t>
            </a:r>
            <a:r>
              <a:rPr lang="en-US" b="1" dirty="0"/>
              <a:t> </a:t>
            </a:r>
            <a:r>
              <a:rPr lang="en-US" b="1" dirty="0" err="1"/>
              <a:t>qiymatiga</a:t>
            </a:r>
            <a:r>
              <a:rPr lang="en-US" b="1" dirty="0"/>
              <a:t> </a:t>
            </a:r>
            <a:r>
              <a:rPr lang="en-US" b="1" dirty="0" err="1"/>
              <a:t>teng</a:t>
            </a:r>
            <a:r>
              <a:rPr lang="en-US" b="1" dirty="0"/>
              <a:t> </a:t>
            </a:r>
            <a:r>
              <a:rPr lang="en-US" b="1" dirty="0" err="1"/>
              <a:t>bo„lmasa</a:t>
            </a:r>
            <a:r>
              <a:rPr lang="en-US" b="1" dirty="0"/>
              <a:t> B1,B2,...</a:t>
            </a:r>
            <a:r>
              <a:rPr lang="en-US" b="1" dirty="0" err="1"/>
              <a:t>Bnoperatorlari</a:t>
            </a:r>
            <a:r>
              <a:rPr lang="en-US" b="1" dirty="0"/>
              <a:t> </a:t>
            </a:r>
            <a:r>
              <a:rPr lang="en-US" b="1" dirty="0" err="1"/>
              <a:t>ketma-ket</a:t>
            </a:r>
            <a:r>
              <a:rPr lang="en-US" b="1" dirty="0"/>
              <a:t> </a:t>
            </a:r>
            <a:r>
              <a:rPr lang="en-US" b="1" dirty="0" err="1"/>
              <a:t>bajariladi</a:t>
            </a:r>
            <a:r>
              <a:rPr lang="en-US" b="1" dirty="0"/>
              <a:t>. </a:t>
            </a:r>
            <a:r>
              <a:rPr lang="en-US" b="1" dirty="0" err="1"/>
              <a:t>Shartli</a:t>
            </a:r>
            <a:r>
              <a:rPr lang="en-US" b="1" dirty="0"/>
              <a:t> </a:t>
            </a:r>
            <a:r>
              <a:rPr lang="en-US" b="1" dirty="0" err="1"/>
              <a:t>o„tish</a:t>
            </a:r>
            <a:r>
              <a:rPr lang="en-US" b="1" dirty="0"/>
              <a:t> </a:t>
            </a:r>
            <a:r>
              <a:rPr lang="en-US" b="1" dirty="0" err="1"/>
              <a:t>operatorining</a:t>
            </a:r>
            <a:r>
              <a:rPr lang="en-US" b="1" dirty="0"/>
              <a:t> </a:t>
            </a:r>
            <a:r>
              <a:rPr lang="en-US" b="1" dirty="0" err="1"/>
              <a:t>quyidagi</a:t>
            </a:r>
            <a:r>
              <a:rPr lang="en-US" b="1" dirty="0"/>
              <a:t> </a:t>
            </a:r>
            <a:r>
              <a:rPr lang="en-US" b="1" dirty="0" err="1"/>
              <a:t>ko„rinishi</a:t>
            </a:r>
            <a:r>
              <a:rPr lang="en-US" b="1" dirty="0"/>
              <a:t> if B Then A1 else A2; </a:t>
            </a:r>
            <a:r>
              <a:rPr lang="en-US" b="1" dirty="0" err="1"/>
              <a:t>tanlash</a:t>
            </a:r>
            <a:r>
              <a:rPr lang="en-US" b="1" dirty="0"/>
              <a:t> </a:t>
            </a:r>
            <a:r>
              <a:rPr lang="en-US" b="1" dirty="0" err="1"/>
              <a:t>operatorining</a:t>
            </a:r>
            <a:r>
              <a:rPr lang="en-US" b="1" dirty="0"/>
              <a:t> </a:t>
            </a:r>
            <a:r>
              <a:rPr lang="en-US" b="1" dirty="0" err="1"/>
              <a:t>quyidagi</a:t>
            </a:r>
            <a:r>
              <a:rPr lang="en-US" b="1" dirty="0"/>
              <a:t> </a:t>
            </a:r>
            <a:r>
              <a:rPr lang="en-US" b="1" dirty="0" err="1"/>
              <a:t>operatoriga</a:t>
            </a:r>
            <a:r>
              <a:rPr lang="en-US" b="1" dirty="0"/>
              <a:t> </a:t>
            </a:r>
            <a:r>
              <a:rPr lang="en-US" b="1" dirty="0" err="1"/>
              <a:t>ekvivalentdir</a:t>
            </a:r>
            <a:r>
              <a:rPr lang="en-US" b="1" dirty="0"/>
              <a:t>. Case B of true: A1; false: A2; end; </a:t>
            </a:r>
            <a:r>
              <a:rPr lang="en-US" b="1" dirty="0" err="1"/>
              <a:t>Misol</a:t>
            </a:r>
            <a:r>
              <a:rPr lang="en-US" b="1" dirty="0"/>
              <a:t> ax2 +</a:t>
            </a:r>
            <a:r>
              <a:rPr lang="en-US" b="1" dirty="0" err="1"/>
              <a:t>bx+c</a:t>
            </a:r>
            <a:r>
              <a:rPr lang="en-US" b="1" dirty="0"/>
              <a:t>=0 </a:t>
            </a:r>
            <a:r>
              <a:rPr lang="en-US" b="1" dirty="0" err="1"/>
              <a:t>kvadrat</a:t>
            </a:r>
            <a:r>
              <a:rPr lang="en-US" b="1" dirty="0"/>
              <a:t> </a:t>
            </a:r>
            <a:r>
              <a:rPr lang="en-US" b="1" dirty="0" err="1"/>
              <a:t>tenglamaning</a:t>
            </a:r>
            <a:r>
              <a:rPr lang="en-US" b="1" dirty="0"/>
              <a:t> </a:t>
            </a:r>
            <a:r>
              <a:rPr lang="en-US" b="1" dirty="0" err="1"/>
              <a:t>ildizlarini</a:t>
            </a:r>
            <a:r>
              <a:rPr lang="en-US" b="1" dirty="0"/>
              <a:t> </a:t>
            </a:r>
            <a:r>
              <a:rPr lang="en-US" b="1" dirty="0" err="1"/>
              <a:t>topish</a:t>
            </a:r>
            <a:r>
              <a:rPr lang="en-US" b="1" dirty="0"/>
              <a:t> </a:t>
            </a:r>
            <a:r>
              <a:rPr lang="en-US" b="1" dirty="0" err="1"/>
              <a:t>dasturi</a:t>
            </a:r>
            <a:r>
              <a:rPr lang="en-US" b="1" dirty="0"/>
              <a:t> </a:t>
            </a:r>
            <a:r>
              <a:rPr lang="en-US" b="1" dirty="0" err="1"/>
              <a:t>tuzilsin</a:t>
            </a:r>
            <a:r>
              <a:rPr lang="en-US" b="1" dirty="0"/>
              <a:t>. program </a:t>
            </a:r>
            <a:r>
              <a:rPr lang="en-US" b="1" dirty="0" err="1"/>
              <a:t>Misol_AT</a:t>
            </a:r>
            <a:r>
              <a:rPr lang="en-US" b="1" dirty="0"/>
              <a:t>; Label 20; </a:t>
            </a:r>
            <a:r>
              <a:rPr lang="en-US" b="1" dirty="0" err="1"/>
              <a:t>Var</a:t>
            </a:r>
            <a:r>
              <a:rPr lang="en-US" b="1" dirty="0"/>
              <a:t> a, </a:t>
            </a:r>
            <a:r>
              <a:rPr lang="en-US" b="1" dirty="0" err="1"/>
              <a:t>b,c</a:t>
            </a:r>
            <a:r>
              <a:rPr lang="en-US" b="1" dirty="0"/>
              <a:t>, d, e, f, x, x1, x2, z:real; begin </a:t>
            </a:r>
            <a:r>
              <a:rPr lang="en-US" b="1" dirty="0" err="1"/>
              <a:t>Writeln</a:t>
            </a:r>
            <a:r>
              <a:rPr lang="en-US" b="1" dirty="0"/>
              <a:t> („a, b, c </a:t>
            </a:r>
            <a:r>
              <a:rPr lang="en-US" b="1" dirty="0" err="1"/>
              <a:t>koeffitsientlar</a:t>
            </a:r>
            <a:r>
              <a:rPr lang="en-US" b="1" dirty="0"/>
              <a:t> </a:t>
            </a:r>
            <a:r>
              <a:rPr lang="en-US" b="1" dirty="0" err="1"/>
              <a:t>qiymatini</a:t>
            </a:r>
            <a:r>
              <a:rPr lang="en-US" b="1" dirty="0"/>
              <a:t> </a:t>
            </a:r>
            <a:r>
              <a:rPr lang="en-US" b="1" dirty="0" err="1"/>
              <a:t>kiriting</a:t>
            </a:r>
            <a:r>
              <a:rPr lang="en-US" b="1" dirty="0"/>
              <a:t>:‟); read (</a:t>
            </a:r>
            <a:r>
              <a:rPr lang="en-US" b="1" dirty="0" err="1"/>
              <a:t>a,b,c</a:t>
            </a:r>
            <a:r>
              <a:rPr lang="en-US" b="1" dirty="0"/>
              <a:t>); if A=0 then begin x:=-b/c; </a:t>
            </a:r>
            <a:r>
              <a:rPr lang="en-US" b="1" dirty="0" err="1"/>
              <a:t>writeln</a:t>
            </a:r>
            <a:r>
              <a:rPr lang="en-US" b="1" dirty="0"/>
              <a:t> (x); </a:t>
            </a:r>
            <a:r>
              <a:rPr lang="en-US" b="1" dirty="0" err="1"/>
              <a:t>goto</a:t>
            </a:r>
            <a:r>
              <a:rPr lang="en-US" b="1" dirty="0"/>
              <a:t> 20 end else begin d:=b*b-4.0*a*c; z:=2.0*a; e:=-b/z; f:=sqrt(abs(d)/Z; end; if d&gt;=0 then begin x1:=</a:t>
            </a:r>
            <a:r>
              <a:rPr lang="en-US" b="1" dirty="0" err="1"/>
              <a:t>e+f</a:t>
            </a:r>
            <a:r>
              <a:rPr lang="en-US" b="1" dirty="0"/>
              <a:t>; x2:=e-f; </a:t>
            </a:r>
            <a:r>
              <a:rPr lang="en-US" b="1" dirty="0" err="1"/>
              <a:t>writeln</a:t>
            </a:r>
            <a:r>
              <a:rPr lang="en-US" b="1" dirty="0"/>
              <a:t> (x1,x2); end else if d=0 then begin x:=e; </a:t>
            </a:r>
            <a:r>
              <a:rPr lang="en-US" b="1" dirty="0" err="1"/>
              <a:t>writeln</a:t>
            </a:r>
            <a:r>
              <a:rPr lang="en-US" b="1" dirty="0"/>
              <a:t>(x); end else </a:t>
            </a:r>
            <a:r>
              <a:rPr lang="en-US" b="1" dirty="0" err="1"/>
              <a:t>writeln</a:t>
            </a:r>
            <a:r>
              <a:rPr lang="en-US" b="1" dirty="0"/>
              <a:t> („</a:t>
            </a:r>
            <a:r>
              <a:rPr lang="en-US" b="1" dirty="0" err="1"/>
              <a:t>yechim</a:t>
            </a:r>
            <a:r>
              <a:rPr lang="en-US" b="1" dirty="0"/>
              <a:t> </a:t>
            </a:r>
            <a:r>
              <a:rPr lang="en-US" b="1" dirty="0" err="1"/>
              <a:t>yo„q</a:t>
            </a:r>
            <a:r>
              <a:rPr lang="en-US" b="1" dirty="0"/>
              <a:t>‟); 20: end. 2.5.Sikl </a:t>
            </a:r>
            <a:r>
              <a:rPr lang="en-US" b="1" dirty="0" err="1"/>
              <a:t>operatorlari</a:t>
            </a:r>
            <a:r>
              <a:rPr lang="en-US" b="1" dirty="0"/>
              <a:t>. </a:t>
            </a:r>
            <a:r>
              <a:rPr lang="en-US" b="1" dirty="0" err="1"/>
              <a:t>Ayrim</a:t>
            </a:r>
            <a:r>
              <a:rPr lang="en-US" b="1" dirty="0"/>
              <a:t> </a:t>
            </a:r>
            <a:r>
              <a:rPr lang="en-US" b="1" dirty="0" err="1"/>
              <a:t>masalalarda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yoki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parametrlarning</a:t>
            </a:r>
            <a:r>
              <a:rPr lang="en-US" b="1" dirty="0"/>
              <a:t> </a:t>
            </a:r>
            <a:r>
              <a:rPr lang="en-US" b="1" dirty="0" err="1"/>
              <a:t>o„zgarishiga</a:t>
            </a:r>
            <a:r>
              <a:rPr lang="en-US" b="1" dirty="0"/>
              <a:t> </a:t>
            </a:r>
            <a:r>
              <a:rPr lang="en-US" b="1" dirty="0" err="1"/>
              <a:t>qarab</a:t>
            </a:r>
            <a:r>
              <a:rPr lang="en-US" b="1" dirty="0"/>
              <a:t> </a:t>
            </a:r>
            <a:r>
              <a:rPr lang="en-US" b="1" dirty="0" err="1"/>
              <a:t>ma‟lum</a:t>
            </a:r>
            <a:r>
              <a:rPr lang="en-US" b="1" dirty="0"/>
              <a:t> </a:t>
            </a:r>
            <a:r>
              <a:rPr lang="en-US" b="1" dirty="0" err="1"/>
              <a:t>hisoblashlar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marta</a:t>
            </a:r>
            <a:r>
              <a:rPr lang="en-US" b="1" dirty="0"/>
              <a:t> </a:t>
            </a:r>
            <a:r>
              <a:rPr lang="en-US" b="1" dirty="0" err="1"/>
              <a:t>takrorlanib</a:t>
            </a:r>
            <a:r>
              <a:rPr lang="en-US" b="1" dirty="0"/>
              <a:t> </a:t>
            </a:r>
            <a:r>
              <a:rPr lang="en-US" b="1" dirty="0" err="1"/>
              <a:t>bajarilishi</a:t>
            </a:r>
            <a:r>
              <a:rPr lang="en-US" b="1" dirty="0"/>
              <a:t> </a:t>
            </a:r>
            <a:r>
              <a:rPr lang="en-US" b="1" dirty="0" err="1"/>
              <a:t>mumkin</a:t>
            </a:r>
            <a:r>
              <a:rPr lang="en-US" b="1" dirty="0"/>
              <a:t>. </a:t>
            </a:r>
            <a:r>
              <a:rPr lang="en-US" b="1" dirty="0" err="1"/>
              <a:t>Masalan</a:t>
            </a:r>
            <a:r>
              <a:rPr lang="en-US" b="1" dirty="0"/>
              <a:t>, y=</a:t>
            </a:r>
            <a:r>
              <a:rPr lang="en-US" b="1" dirty="0" err="1"/>
              <a:t>ax+b</a:t>
            </a:r>
            <a:r>
              <a:rPr lang="en-US" b="1" dirty="0"/>
              <a:t> </a:t>
            </a:r>
            <a:r>
              <a:rPr lang="en-US" b="1" dirty="0" err="1"/>
              <a:t>funksiyani</a:t>
            </a:r>
            <a:r>
              <a:rPr lang="en-US" b="1" dirty="0"/>
              <a:t> x </a:t>
            </a:r>
            <a:r>
              <a:rPr lang="en-US" b="1" dirty="0" err="1"/>
              <a:t>ning</a:t>
            </a:r>
            <a:r>
              <a:rPr lang="en-US" b="1" dirty="0"/>
              <a:t> </a:t>
            </a:r>
            <a:r>
              <a:rPr lang="en-US" b="1" dirty="0" err="1"/>
              <a:t>bir</a:t>
            </a:r>
            <a:r>
              <a:rPr lang="en-US" b="1" dirty="0"/>
              <a:t> </a:t>
            </a:r>
            <a:r>
              <a:rPr lang="en-US" b="1" dirty="0" err="1"/>
              <a:t>necha</a:t>
            </a:r>
            <a:r>
              <a:rPr lang="en-US" b="1" dirty="0"/>
              <a:t> </a:t>
            </a:r>
            <a:r>
              <a:rPr lang="en-US" b="1" dirty="0" err="1"/>
              <a:t>qiymatida</a:t>
            </a:r>
            <a:r>
              <a:rPr lang="en-US" b="1" dirty="0"/>
              <a:t> </a:t>
            </a:r>
            <a:r>
              <a:rPr lang="en-US" b="1" dirty="0" err="1"/>
              <a:t>uning</a:t>
            </a:r>
            <a:r>
              <a:rPr lang="en-US" b="1" dirty="0"/>
              <a:t> </a:t>
            </a:r>
            <a:r>
              <a:rPr lang="en-US" b="1" dirty="0" err="1"/>
              <a:t>mos</a:t>
            </a:r>
            <a:r>
              <a:rPr lang="en-US" b="1" dirty="0"/>
              <a:t> </a:t>
            </a:r>
            <a:r>
              <a:rPr lang="en-US" b="1" dirty="0" err="1"/>
              <a:t>qiymatlarini</a:t>
            </a:r>
            <a:r>
              <a:rPr lang="en-US" b="1" dirty="0"/>
              <a:t> </a:t>
            </a:r>
            <a:r>
              <a:rPr lang="en-US" b="1" dirty="0" err="1"/>
              <a:t>hisoblash</a:t>
            </a:r>
            <a:r>
              <a:rPr lang="en-US" b="1" dirty="0"/>
              <a:t> </a:t>
            </a:r>
            <a:r>
              <a:rPr lang="en-US" b="1" dirty="0" err="1"/>
              <a:t>kerak</a:t>
            </a:r>
            <a:r>
              <a:rPr lang="en-US" b="1" dirty="0"/>
              <a:t> </a:t>
            </a:r>
            <a:r>
              <a:rPr lang="en-US" b="1" dirty="0" err="1"/>
              <a:t>deylik</a:t>
            </a:r>
            <a:r>
              <a:rPr lang="en-US" b="1" dirty="0"/>
              <a:t>. </a:t>
            </a:r>
            <a:r>
              <a:rPr lang="en-US" b="1" dirty="0" err="1"/>
              <a:t>Bunday</a:t>
            </a:r>
            <a:r>
              <a:rPr lang="en-US" b="1" dirty="0"/>
              <a:t> </a:t>
            </a:r>
            <a:r>
              <a:rPr lang="en-US" b="1" dirty="0" err="1"/>
              <a:t>hisoblashlarni</a:t>
            </a:r>
            <a:r>
              <a:rPr lang="en-US" b="1" dirty="0"/>
              <a:t> </a:t>
            </a:r>
            <a:r>
              <a:rPr lang="en-US" b="1" dirty="0" err="1"/>
              <a:t>kompyuterda</a:t>
            </a:r>
            <a:r>
              <a:rPr lang="en-US" b="1" dirty="0"/>
              <a:t> </a:t>
            </a:r>
            <a:r>
              <a:rPr lang="en-US" b="1" dirty="0" err="1"/>
              <a:t>dastur</a:t>
            </a:r>
            <a:r>
              <a:rPr lang="en-US" b="1" dirty="0"/>
              <a:t> </a:t>
            </a:r>
            <a:r>
              <a:rPr lang="en-US" b="1" dirty="0" err="1"/>
              <a:t>tuzib</a:t>
            </a:r>
            <a:r>
              <a:rPr lang="en-US" b="1" dirty="0"/>
              <a:t> </a:t>
            </a:r>
            <a:r>
              <a:rPr lang="en-US" b="1" dirty="0" err="1"/>
              <a:t>bajarish</a:t>
            </a:r>
            <a:r>
              <a:rPr lang="en-US" b="1" dirty="0"/>
              <a:t> </a:t>
            </a:r>
            <a:r>
              <a:rPr lang="en-US" b="1" dirty="0" err="1"/>
              <a:t>uchun</a:t>
            </a:r>
            <a:r>
              <a:rPr lang="en-US" b="1" dirty="0"/>
              <a:t> </a:t>
            </a:r>
            <a:r>
              <a:rPr lang="en-US" b="1" dirty="0" err="1"/>
              <a:t>siklik</a:t>
            </a:r>
            <a:r>
              <a:rPr lang="en-US" b="1" dirty="0"/>
              <a:t> </a:t>
            </a:r>
            <a:r>
              <a:rPr lang="en-US" b="1" dirty="0" err="1"/>
              <a:t>strukturali</a:t>
            </a:r>
            <a:r>
              <a:rPr lang="en-US" b="1" dirty="0"/>
              <a:t> </a:t>
            </a:r>
            <a:r>
              <a:rPr lang="en-US" b="1" dirty="0" err="1"/>
              <a:t>dasturlar</a:t>
            </a:r>
            <a:r>
              <a:rPr lang="en-US" b="1" dirty="0"/>
              <a:t> </a:t>
            </a:r>
            <a:r>
              <a:rPr lang="en-US" b="1" dirty="0" err="1"/>
              <a:t>tuzish</a:t>
            </a:r>
            <a:r>
              <a:rPr lang="en-US" b="1" dirty="0"/>
              <a:t> </a:t>
            </a:r>
            <a:r>
              <a:rPr lang="en-US" b="1" dirty="0" err="1"/>
              <a:t>kerak</a:t>
            </a:r>
            <a:r>
              <a:rPr lang="en-US" b="1" dirty="0"/>
              <a:t> </a:t>
            </a:r>
            <a:r>
              <a:rPr lang="en-US" b="1" dirty="0" err="1"/>
              <a:t>bo„ladi</a:t>
            </a:r>
            <a:r>
              <a:rPr lang="en-US" b="1" dirty="0"/>
              <a:t>. Bu </a:t>
            </a:r>
            <a:r>
              <a:rPr lang="en-US" b="1" dirty="0" err="1"/>
              <a:t>kabi</a:t>
            </a:r>
            <a:r>
              <a:rPr lang="en-US" b="1" dirty="0"/>
              <a:t> </a:t>
            </a:r>
            <a:r>
              <a:rPr lang="en-US" b="1" dirty="0" err="1"/>
              <a:t>dasturlarni</a:t>
            </a:r>
            <a:r>
              <a:rPr lang="en-US" b="1" dirty="0"/>
              <a:t> </a:t>
            </a:r>
            <a:r>
              <a:rPr lang="en-US" b="1" dirty="0" err="1"/>
              <a:t>Shartli</a:t>
            </a:r>
            <a:r>
              <a:rPr lang="en-US" b="1" dirty="0"/>
              <a:t> </a:t>
            </a:r>
            <a:r>
              <a:rPr lang="en-US" b="1" dirty="0" err="1"/>
              <a:t>o„tish</a:t>
            </a:r>
            <a:r>
              <a:rPr lang="en-US" b="1" dirty="0"/>
              <a:t> </a:t>
            </a:r>
            <a:r>
              <a:rPr lang="en-US" b="1" dirty="0" err="1"/>
              <a:t>operatori</a:t>
            </a:r>
            <a:r>
              <a:rPr lang="en-US" b="1" dirty="0"/>
              <a:t> </a:t>
            </a:r>
            <a:r>
              <a:rPr lang="en-US" b="1" dirty="0" err="1"/>
              <a:t>yordamida</a:t>
            </a:r>
            <a:r>
              <a:rPr lang="en-US" b="1" dirty="0"/>
              <a:t> ham </a:t>
            </a:r>
            <a:r>
              <a:rPr lang="en-US" b="1" dirty="0" err="1"/>
              <a:t>tuzish</a:t>
            </a:r>
            <a:r>
              <a:rPr lang="en-US" b="1" dirty="0"/>
              <a:t> </a:t>
            </a:r>
            <a:r>
              <a:rPr lang="en-US" b="1" dirty="0" err="1"/>
              <a:t>mumkin</a:t>
            </a:r>
            <a:r>
              <a:rPr lang="en-US" b="1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565547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67</TotalTime>
  <Words>1795</Words>
  <Application>Microsoft Office PowerPoint</Application>
  <PresentationFormat>Экран (4:3)</PresentationFormat>
  <Paragraphs>13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</dc:creator>
  <cp:lastModifiedBy>DS</cp:lastModifiedBy>
  <cp:revision>5</cp:revision>
  <dcterms:created xsi:type="dcterms:W3CDTF">2019-12-18T05:43:29Z</dcterms:created>
  <dcterms:modified xsi:type="dcterms:W3CDTF">2019-12-18T06:50:41Z</dcterms:modified>
</cp:coreProperties>
</file>