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71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96" y="-10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B2352C-4D23-4FC1-9D89-327B0952CE24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6482C1-B334-40B9-B6D6-6932405A5CCB}" type="slidenum">
              <a:rPr lang="ru-RU" smtClean="0"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B2352C-4D23-4FC1-9D89-327B0952CE24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6482C1-B334-40B9-B6D6-6932405A5C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B2352C-4D23-4FC1-9D89-327B0952CE24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6482C1-B334-40B9-B6D6-6932405A5C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B2352C-4D23-4FC1-9D89-327B0952CE24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6482C1-B334-40B9-B6D6-6932405A5C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B2352C-4D23-4FC1-9D89-327B0952CE24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6482C1-B334-40B9-B6D6-6932405A5CCB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B2352C-4D23-4FC1-9D89-327B0952CE24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6482C1-B334-40B9-B6D6-6932405A5C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B2352C-4D23-4FC1-9D89-327B0952CE24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6482C1-B334-40B9-B6D6-6932405A5CCB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B2352C-4D23-4FC1-9D89-327B0952CE24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6482C1-B334-40B9-B6D6-6932405A5C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B2352C-4D23-4FC1-9D89-327B0952CE24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6482C1-B334-40B9-B6D6-6932405A5C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B2352C-4D23-4FC1-9D89-327B0952CE24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6482C1-B334-40B9-B6D6-6932405A5C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EDB2352C-4D23-4FC1-9D89-327B0952CE24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AE6482C1-B334-40B9-B6D6-6932405A5C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EDB2352C-4D23-4FC1-9D89-327B0952CE24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AE6482C1-B334-40B9-B6D6-6932405A5CCB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700808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11-maruza DELPHI TILIDA ASOSIY OPERATORLAR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82057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DS\Desktop\10000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2" y="0"/>
            <a:ext cx="912417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9407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DS\Desktop\111111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169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DS\Desktop\111112222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1471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 descr="C:\Users\DS\Desktop\111113333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2" y="83"/>
            <a:ext cx="911271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077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DS\Desktop\11114444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2588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DS\Desktop\111555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8220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Delphi </a:t>
            </a:r>
            <a:r>
              <a:rPr lang="en-US" dirty="0" err="1" smtClean="0"/>
              <a:t>dasturlash</a:t>
            </a:r>
            <a:r>
              <a:rPr lang="en-US" dirty="0" smtClean="0"/>
              <a:t> </a:t>
            </a:r>
            <a:r>
              <a:rPr lang="en-US" dirty="0" err="1" smtClean="0"/>
              <a:t>muhutida</a:t>
            </a:r>
            <a:r>
              <a:rPr lang="en-US" dirty="0" smtClean="0"/>
              <a:t> </a:t>
            </a:r>
            <a:r>
              <a:rPr lang="en-US" dirty="0" err="1" smtClean="0"/>
              <a:t>siklik</a:t>
            </a:r>
            <a:r>
              <a:rPr lang="en-US" dirty="0" smtClean="0"/>
              <a:t> opera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DS\Desktop\page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6663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DS\Desktop\page-2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448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S\Desktop\33333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" y="0"/>
            <a:ext cx="914346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8220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DS\Desktop\55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739"/>
            <a:ext cx="9144000" cy="687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686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DS\Desktop\666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50"/>
            <a:ext cx="9144000" cy="6877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581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DS\Desktop\7777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4277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DS\Desktop\88888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97" y="-1"/>
            <a:ext cx="91095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188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DS\Desktop\99999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821"/>
            <a:ext cx="9144000" cy="6879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1532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49</TotalTime>
  <Words>10</Words>
  <Application>Microsoft Office PowerPoint</Application>
  <PresentationFormat>Экран (4:3)</PresentationFormat>
  <Paragraphs>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Метро</vt:lpstr>
      <vt:lpstr>11-maruza DELPHI TILIDA ASOSIY OPERATORLAR </vt:lpstr>
      <vt:lpstr>Delphi dasturlash muhutida siklik opera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Toshkent viloyati chirchiq davlat pedagokika instituti  I.O’.M  18/2 Guruh talabasi   Abdukarimov Botirning dasturlash tillidan mustaqil ishi</dc:title>
  <dc:creator>DS</dc:creator>
  <cp:lastModifiedBy>DS</cp:lastModifiedBy>
  <cp:revision>3</cp:revision>
  <dcterms:created xsi:type="dcterms:W3CDTF">2019-12-18T05:49:09Z</dcterms:created>
  <dcterms:modified xsi:type="dcterms:W3CDTF">2019-12-18T06:38:57Z</dcterms:modified>
</cp:coreProperties>
</file>