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4" r:id="rId4"/>
    <p:sldId id="278" r:id="rId5"/>
    <p:sldId id="275" r:id="rId6"/>
    <p:sldId id="259" r:id="rId7"/>
    <p:sldId id="276" r:id="rId8"/>
    <p:sldId id="260" r:id="rId9"/>
    <p:sldId id="261" r:id="rId10"/>
    <p:sldId id="262" r:id="rId11"/>
    <p:sldId id="263" r:id="rId12"/>
    <p:sldId id="277" r:id="rId13"/>
    <p:sldId id="264" r:id="rId14"/>
    <p:sldId id="265" r:id="rId15"/>
    <p:sldId id="266" r:id="rId16"/>
    <p:sldId id="267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31A0C06-84CC-4315-AC87-F07E0DC0E3EA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1AD5409-4230-4EC5-B0D6-6555669D7F5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14282" y="764704"/>
            <a:ext cx="8642350" cy="595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endParaRPr lang="en-US" sz="1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en-US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3.Mavzu:Ob’ektga </a:t>
            </a:r>
            <a:r>
              <a:rPr lang="en-US" sz="6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yo’naltirilgan</a:t>
            </a:r>
            <a:r>
              <a:rPr lang="en-US" sz="6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loyihalash</a:t>
            </a:r>
            <a:endParaRPr lang="en-US" sz="6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1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						</a:t>
            </a:r>
          </a:p>
          <a:p>
            <a:pPr eaLnBrk="1" hangingPunct="1">
              <a:defRPr/>
            </a:pPr>
            <a:r>
              <a:rPr 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02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507288" cy="6408712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Uchinchi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qadam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Bunda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nima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shug’ullanayotganini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ko’rib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chiqamiz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Aynan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faoliyat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u="sng" dirty="0" err="1" smtClean="0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sz="2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loyihalash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(object-oriented design)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deb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ataladi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bunda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diqqat-e’tibor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majburiyatlarni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taqismlashga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qaratiladi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Majburiyatlarni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taqsimlash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(responsibility assignment)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da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ilovadagi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turli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dasturiy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ob’ektlarning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vazifa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majburiyatlari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ajratib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ko’rsatiladi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loyihalashning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muhim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momenti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shundan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iboratki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bunda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dasturiy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tizim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komponentlari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o’rtasida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majburiyatlar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taqsimotini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malakali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o’tkazish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ko’zda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Gap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shundaki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loyihalashsiz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ko’rib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bo’lmaydi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Buning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ustiga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robastlik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masshtablashish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kengayishlik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takroran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qo’llash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imkoniyatiga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qiluvchi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ta’sir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ko’rsatadi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Ob’ektlarning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majburiyatlari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o’zaro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aloqalari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sinflar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diagrammasi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(design class diagram)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o’zaro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aloqalar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 err="1">
                <a:latin typeface="Times New Roman" pitchFamily="18" charset="0"/>
                <a:cs typeface="Times New Roman" pitchFamily="18" charset="0"/>
              </a:rPr>
              <a:t>diagrammasi</a:t>
            </a:r>
            <a:r>
              <a:rPr lang="en-US" sz="2400" i="1" u="sng" dirty="0">
                <a:latin typeface="Times New Roman" pitchFamily="18" charset="0"/>
                <a:cs typeface="Times New Roman" pitchFamily="18" charset="0"/>
              </a:rPr>
              <a:t> (collaboration diagram)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qo’llangan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holda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ifodalanadi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300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23850" y="188913"/>
            <a:ext cx="8424863" cy="6408737"/>
          </a:xfrm>
        </p:spPr>
        <p:txBody>
          <a:bodyPr/>
          <a:lstStyle/>
          <a:p>
            <a:pPr marL="36576" indent="0">
              <a:buNone/>
            </a:pPr>
            <a:endParaRPr lang="ru-RU" dirty="0"/>
          </a:p>
        </p:txBody>
      </p:sp>
      <p:pic>
        <p:nvPicPr>
          <p:cNvPr id="1026" name="Picture 2" descr="C:\Users\D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91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S\Desktop\Remov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161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424936" cy="6264696"/>
          </a:xfrm>
        </p:spPr>
        <p:txBody>
          <a:bodyPr>
            <a:normAutofit fontScale="92500"/>
          </a:bodyPr>
          <a:lstStyle/>
          <a:p>
            <a:pPr marL="36576" indent="0"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Dasturiy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ta’minotni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amalga oshirish biror dasturlash tili bilan bog‘liq. Ob’ektga-mo‘ljallangan yondoshuv asosida dasturiy tizimlarni amalga oshirish uchun yaratish  ob’ektga-mo‘ljallangan dasturlash tillari qulay xisoblanadi. Biroq yuunday dasturlarni oddiy (ob’ektga-mo‘ljallanmagan) tillarda (oldingi ixtiyoriy algoritmik dasturlash tillari).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uz-Cyrl-UZ" dirty="0">
                <a:latin typeface="Times New Roman" pitchFamily="18" charset="0"/>
                <a:cs typeface="Times New Roman" pitchFamily="18" charset="0"/>
              </a:rPr>
              <a:t>Ob’ektga-mo‘ljallangan dasturlash tillari keyingi vaqtlarda dasturchilar tomonidan keng qo‘lanilmoqda. CHunki bu tillar ob’ektga-mo‘ljallangan yondoshuvning imkoniyatlaridan faqat loyixalash bosqichida (konstruksiyalash va dasturlash) emas, balki uni amalga oshirish, testlash va kuzatish bosqichlarida ham qo‘llash imkoni mavjud.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44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92688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uz-Cyrl-UZ" dirty="0">
                <a:latin typeface="Times New Roman" pitchFamily="18" charset="0"/>
                <a:cs typeface="Times New Roman" pitchFamily="18" charset="0"/>
              </a:rPr>
              <a:t>Birinchi ob’ektga-mo‘ljallangan dasturlash tili Simula67 60 yillar oxirida Norvegiyada yaratilgan. Bu tilning mualliflari dasturlashning rivojalanishini oldindan bilishgan. Bu til o‘z davrining ilg‘or tillaridan biri bo‘lgan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Biroq shu davrning dasturchilari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Simula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67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tilining ahamiyatlarini to‘g‘ri baxolashmagan va bu til boshqa tillar bilan raqobatga bardosh berolmagan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birincht navbatda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Fortran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tiliga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Simula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67 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tiliga ahamiyat berilmasligining sabablaridan biri u til interpratsiyalovchi dasturlash tili bo‘lganligi bilan bog‘liq. 60 yillarda uni qo‘llash imkoni bo‘lmagan, chunki interpretatsiya dastur effektivligini (bajarilishi tezligi) kamaytirgan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80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936" cy="5040560"/>
          </a:xfrm>
        </p:spPr>
        <p:txBody>
          <a:bodyPr/>
          <a:lstStyle/>
          <a:p>
            <a:pPr marL="36576" indent="0">
              <a:buNone/>
            </a:pPr>
            <a:r>
              <a:rPr lang="uz-Cyrl-UZ" sz="3200" dirty="0">
                <a:latin typeface="Times New Roman" pitchFamily="18" charset="0"/>
                <a:cs typeface="Times New Roman" pitchFamily="18" charset="0"/>
              </a:rPr>
              <a:t>Biroq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Simula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67 </a:t>
            </a:r>
            <a:r>
              <a:rPr lang="uz-Cyrl-UZ" sz="3200" dirty="0">
                <a:latin typeface="Times New Roman" pitchFamily="18" charset="0"/>
                <a:cs typeface="Times New Roman" pitchFamily="18" charset="0"/>
              </a:rPr>
              <a:t>tilining afzalliklar ba’zi dasturchilar tomonida e’tiborga olingan va 70-yillar oxirida ko‘pgina ob’ektga-mo‘ljallangan tajribaviy dasturlash tillari yaratilgan. Bular: CLU tili, Alphard, Concurrent Pascal va boshqa tillar. Bu tillar tajribaviy bo‘lib qolaverdi, biroq ularni tadqiqot qilish natijasida zamonaviy ob’ektga-mo‘ljallangan dasturlash tillari yaratildi. Bular: C++, Smalltalk, Eiffel va x.k.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0585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075240" cy="6336704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uz-Cyrl-UZ" dirty="0">
                <a:latin typeface="Times New Roman" pitchFamily="18" charset="0"/>
                <a:cs typeface="Times New Roman" pitchFamily="18" charset="0"/>
              </a:rPr>
              <a:t>SHubhasiz, eng ko‘p tarqalgan ob’ektga-mo‘ljallangan dasturlash tili C++ xisoblanadi. S++ tilining erkin tarqatiladigan tijorat tizimlari amalda barcha platformalarda mavjud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uz-Cyrl-UZ" dirty="0">
                <a:latin typeface="Times New Roman" pitchFamily="18" charset="0"/>
                <a:cs typeface="Times New Roman" pitchFamily="18" charset="0"/>
              </a:rPr>
              <a:t>Ob’ektga-mo‘ljallangan yangi dasturlash tillarini yaratish davom etmoqda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1995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yildan boshlab ob’ektga-mo‘ljallangan yangi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JAVA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dasturlash tili keng tarqala boshladi. Bu til birinchi navbatda kompyuter tarmoqlari va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Internet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uchun mo‘ljallangan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uz-Cyrl-UZ" dirty="0">
                <a:latin typeface="Times New Roman" pitchFamily="18" charset="0"/>
                <a:cs typeface="Times New Roman" pitchFamily="18" charset="0"/>
              </a:rPr>
              <a:t>Xozirgi paytda ixtiyoriy klassik til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(Basic, Pascal </a:t>
            </a:r>
            <a:r>
              <a:rPr lang="uz-Cyrl-UZ" dirty="0">
                <a:latin typeface="Times New Roman" pitchFamily="18" charset="0"/>
                <a:cs typeface="Times New Roman" pitchFamily="18" charset="0"/>
              </a:rPr>
              <a:t>va x.k.) vizual dasturlash elementlariga va ob’ektga-mo‘ljallangan.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5068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72296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latin typeface="Algerian" pitchFamily="82" charset="0"/>
            </a:endParaRPr>
          </a:p>
          <a:p>
            <a:pPr algn="ctr">
              <a:buNone/>
            </a:pPr>
            <a:endParaRPr lang="en-US" dirty="0" smtClean="0">
              <a:latin typeface="Algerian" pitchFamily="82" charset="0"/>
            </a:endParaRPr>
          </a:p>
          <a:p>
            <a:pPr algn="ctr">
              <a:buNone/>
            </a:pPr>
            <a:endParaRPr lang="en-US" dirty="0" smtClean="0">
              <a:latin typeface="Algerian" pitchFamily="82" charset="0"/>
            </a:endParaRPr>
          </a:p>
          <a:p>
            <a:pPr algn="ctr">
              <a:buNone/>
            </a:pPr>
            <a:endParaRPr lang="en-US" dirty="0" smtClean="0">
              <a:latin typeface="Algerian" pitchFamily="82" charset="0"/>
            </a:endParaRPr>
          </a:p>
          <a:p>
            <a:pPr algn="ctr">
              <a:buNone/>
            </a:pPr>
            <a:r>
              <a:rPr lang="en-US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lgerian" pitchFamily="82" charset="0"/>
              </a:rPr>
              <a:t>E’TIBORINGIZ UCHUN RAHMAT</a:t>
            </a:r>
            <a:endParaRPr lang="ru-RU" sz="66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57780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332656"/>
            <a:ext cx="8352928" cy="6120680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Reja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6576" indent="0"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1.Ob’ekt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nima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6576" indent="0"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2.Ob’ektga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yo‘naltirilgan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loyixalash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texnologiyalari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–m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o‘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ljallangan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dasturlash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tillari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179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sinfning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real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nusxasi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bo‘lib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ma’lumotlar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funksiyalardan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tashkil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topadi.U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dasturning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bo‘limida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e’lon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qilinadi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576" indent="0">
              <a:buNone/>
            </a:pP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Ob’ektlar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sinflar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vakillari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sifatida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dasturda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bo‘limida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ta’riflanadi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masalan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 student: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professor: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Delphi da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dinamik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strukturadir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O‘zgaruvchi-ob’ekt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ma’lumotlarni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emas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ma’lumotlariga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ilovani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o‘z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ichiga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SHuning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dasturchi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ma’lumotlarga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joy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ajratishni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ko‘zda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tutishi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lozim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Joy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sinf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maxsus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usuli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yordamida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amalga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oshiriladi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usul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odatda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Create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yaratish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nomiga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bo‘ladi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Sinf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ta’rifida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procedure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so‘zi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o‘rniga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constructor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so‘zi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ishlatiladi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tarkibida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qatnashgan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sinfi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ta’rifi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keltirilgan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= class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private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fname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string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[ 15 ];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faddress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string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[35];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constructor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Cireate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//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public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procedure show; //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usul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end;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3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DS\Desktop\c7752995def86ae54c4a1e1f08cd34ec0a6abc8f9efa582bd3dd3b74ba02f0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04"/>
            <a:ext cx="9144000" cy="684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0400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96944" cy="6336704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joy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sinfga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qo‘llash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natijasini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qiymat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sifatida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berish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amalga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oshiriladi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Misol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professor :=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TPerson.Create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instruksiyasi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bajarilishi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natijasida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professor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joy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joy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ajratishdan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tashqari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odatda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maydonlariga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boshlang‘ich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qiymatlar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berish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ya’ni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initsializatsiyasi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vazifasini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bajaradi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Quyida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konstruktor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misoli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keltirilgan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constructor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TPerson.Create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begin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fname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:= '';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faddress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:= '';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end;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maydoniga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murojaat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kilish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nomi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nuqtadan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so‘ng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maydon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nomi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kursatiladi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Masalan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professor.fname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ajratilgan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qismini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bo‘shatish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maxsus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usul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destruktor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Free.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ishlatiladi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Masalan,professor.Free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6576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2990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496944" cy="5688632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ektga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loyihalash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object-oriented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</a:rPr>
              <a:t>design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bosh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g’oyasi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predmetga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oid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sohani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masalaning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mantiqiy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yechimini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ektlar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tushunchalar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mohiyatlar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nuqtai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nazaridan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ko’rib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chiqishdan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iborat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ektga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jarayonida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diqqat-e’tibor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ektlar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yoki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tushunchalar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predmetga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oid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soha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atamalarida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ta’riflash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tavsiflashga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qaratiladi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ektga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jarayonida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ektga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dasturlash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tili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vositalari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joriy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qilinadigan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mantiqiy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dasturiy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ektlar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aniqlanadi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50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DS\Desktop\Delp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49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5904656"/>
          </a:xfrm>
        </p:spPr>
        <p:txBody>
          <a:bodyPr/>
          <a:lstStyle/>
          <a:p>
            <a:pPr marL="36576" indent="0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dasturiy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ektlar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atributlar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metodlarni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o’z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ichiga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oladi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nihoyat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</a:rPr>
              <a:t>konstruksiyalash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 (construction) 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</a:rPr>
              <a:t>yoki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ob’ektga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</a:rPr>
              <a:t>dasturlash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 (object-oriented programming) 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jarayonida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ishlab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chiqilgan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komponentlar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sinflarning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joriy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qilinishi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ta’minlanadi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ektga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loyihalashning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ayrim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tamoyillarini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qisqacha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ko’rib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chiqamiz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Keyinchalik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biz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barcha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ko’rib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chiqilgan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atamalarning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yanada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aniqroq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ta’rifini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yanada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to’liqroq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shifr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yechimini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beramiz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937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336704"/>
          </a:xfrm>
        </p:spPr>
        <p:txBody>
          <a:bodyPr>
            <a:normAutofit lnSpcReduction="10000"/>
          </a:bodyPr>
          <a:lstStyle/>
          <a:p>
            <a:pPr marL="36576" indent="0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Avval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u="sng" dirty="0" err="1">
                <a:latin typeface="Times New Roman" pitchFamily="18" charset="0"/>
                <a:cs typeface="Times New Roman" pitchFamily="18" charset="0"/>
              </a:rPr>
              <a:t>talablar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u="sng" dirty="0" err="1">
                <a:latin typeface="Times New Roman" pitchFamily="18" charset="0"/>
                <a:cs typeface="Times New Roman" pitchFamily="18" charset="0"/>
              </a:rPr>
              <a:t>tahlili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i="1" u="sng" dirty="0" err="1">
                <a:latin typeface="Times New Roman" pitchFamily="18" charset="0"/>
                <a:cs typeface="Times New Roman" pitchFamily="18" charset="0"/>
              </a:rPr>
              <a:t>requiremens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u="sng" dirty="0" err="1"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amalga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oshiriladi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hamda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paytda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modellashtirilayotgan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tizimda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sodir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bo’layotgan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jarayonlar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ularning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presedentlar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ko’rinishidagi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ta’rifi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ajratiladi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Presedent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(precedent)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predmetga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sohada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sodir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bo’layotgan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jarayonlarning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matniy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tavsifi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Ikkinchi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qadam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Predmetga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oid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sohaning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obyektga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mo’ljallangan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tahlili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(object-oriented domain analysis)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qadamning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vazifasi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jarayon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ishtirokchilarining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faoliyat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turlarini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aniqlash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hamda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predmetga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soha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elementlarining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turli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kategoriyalarini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aks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ettiruvchi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konseptual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model (conceptual model)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tuzishdan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iborat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8614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61</TotalTime>
  <Words>392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</dc:creator>
  <cp:lastModifiedBy>DS</cp:lastModifiedBy>
  <cp:revision>9</cp:revision>
  <dcterms:created xsi:type="dcterms:W3CDTF">2019-12-18T05:51:53Z</dcterms:created>
  <dcterms:modified xsi:type="dcterms:W3CDTF">2019-12-18T06:53:49Z</dcterms:modified>
</cp:coreProperties>
</file>