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60" r:id="rId4"/>
    <p:sldId id="259" r:id="rId5"/>
    <p:sldId id="258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F0669634-BB86-41D1-9FEE-FBE2AD0362CF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A0B5DE37-CAB1-4852-95A8-3E4251EB24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69634-BB86-41D1-9FEE-FBE2AD0362CF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5DE37-CAB1-4852-95A8-3E4251EB24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69634-BB86-41D1-9FEE-FBE2AD0362CF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5DE37-CAB1-4852-95A8-3E4251EB24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69634-BB86-41D1-9FEE-FBE2AD0362CF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5DE37-CAB1-4852-95A8-3E4251EB24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69634-BB86-41D1-9FEE-FBE2AD0362CF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5DE37-CAB1-4852-95A8-3E4251EB24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69634-BB86-41D1-9FEE-FBE2AD0362CF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5DE37-CAB1-4852-95A8-3E4251EB24F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69634-BB86-41D1-9FEE-FBE2AD0362CF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5DE37-CAB1-4852-95A8-3E4251EB24F9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69634-BB86-41D1-9FEE-FBE2AD0362CF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5DE37-CAB1-4852-95A8-3E4251EB24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69634-BB86-41D1-9FEE-FBE2AD0362CF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5DE37-CAB1-4852-95A8-3E4251EB24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F0669634-BB86-41D1-9FEE-FBE2AD0362CF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A0B5DE37-CAB1-4852-95A8-3E4251EB24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F0669634-BB86-41D1-9FEE-FBE2AD0362CF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A0B5DE37-CAB1-4852-95A8-3E4251EB24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F0669634-BB86-41D1-9FEE-FBE2AD0362CF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A0B5DE37-CAB1-4852-95A8-3E4251EB24F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hozir.org/vacances-dete-2017-nom--prnom--sexe.html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hozir.org/siyosiy-hokimiyat.html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hozir.org/1-uzluksiz-signallarni-fure-uzluksiz-va-diskret-qatoriga-yoyis.html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764704"/>
            <a:ext cx="8229600" cy="5040560"/>
          </a:xfrm>
        </p:spPr>
        <p:txBody>
          <a:bodyPr/>
          <a:lstStyle/>
          <a:p>
            <a:pPr marL="0" indent="0" algn="ctr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5400" dirty="0" smtClean="0"/>
              <a:t>                </a:t>
            </a:r>
            <a:r>
              <a:rPr lang="en-US" sz="5400" dirty="0" smtClean="0">
                <a:solidFill>
                  <a:schemeClr val="tx2"/>
                </a:solidFill>
              </a:rPr>
              <a:t>MAVZU :6</a:t>
            </a:r>
          </a:p>
          <a:p>
            <a:pPr marL="0" indent="0" algn="ctr">
              <a:buNone/>
            </a:pPr>
            <a:r>
              <a:rPr lang="en-US" sz="5400" dirty="0">
                <a:solidFill>
                  <a:schemeClr val="tx2"/>
                </a:solidFill>
              </a:rPr>
              <a:t> </a:t>
            </a:r>
            <a:r>
              <a:rPr lang="en-US" sz="5400" dirty="0" smtClean="0">
                <a:solidFill>
                  <a:schemeClr val="tx2"/>
                </a:solidFill>
              </a:rPr>
              <a:t>     </a:t>
            </a:r>
            <a:r>
              <a:rPr lang="en-US" sz="5400" dirty="0" err="1" smtClean="0">
                <a:solidFill>
                  <a:schemeClr val="tx2"/>
                </a:solidFill>
              </a:rPr>
              <a:t>Standart</a:t>
            </a:r>
            <a:r>
              <a:rPr lang="en-US" sz="5400" dirty="0" smtClean="0">
                <a:solidFill>
                  <a:schemeClr val="tx2"/>
                </a:solidFill>
              </a:rPr>
              <a:t> </a:t>
            </a:r>
            <a:r>
              <a:rPr lang="en-US" sz="5400" dirty="0" err="1" smtClean="0">
                <a:solidFill>
                  <a:schemeClr val="tx2"/>
                </a:solidFill>
              </a:rPr>
              <a:t>komponentlar</a:t>
            </a:r>
            <a:r>
              <a:rPr lang="en-US" sz="5400" dirty="0" smtClean="0">
                <a:solidFill>
                  <a:schemeClr val="tx2"/>
                </a:solidFill>
              </a:rPr>
              <a:t> </a:t>
            </a:r>
            <a:r>
              <a:rPr lang="en-US" sz="5400" dirty="0" err="1" smtClean="0">
                <a:solidFill>
                  <a:schemeClr val="tx2"/>
                </a:solidFill>
              </a:rPr>
              <a:t>palitrasi</a:t>
            </a:r>
            <a:r>
              <a:rPr lang="en-US" sz="5400">
                <a:solidFill>
                  <a:schemeClr val="tx2"/>
                </a:solidFill>
              </a:rPr>
              <a:t>.</a:t>
            </a:r>
            <a:endParaRPr lang="en-US" sz="5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028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620688"/>
            <a:ext cx="6831861" cy="5102381"/>
          </a:xfrm>
        </p:spPr>
        <p:txBody>
          <a:bodyPr>
            <a:normAutofit fontScale="85000" lnSpcReduction="20000"/>
          </a:bodyPr>
          <a:lstStyle/>
          <a:p>
            <a:r>
              <a:rPr lang="en-US" dirty="0" err="1"/>
              <a:t>Delphida</a:t>
            </a:r>
            <a:r>
              <a:rPr lang="en-US" dirty="0"/>
              <a:t> </a:t>
            </a:r>
            <a:r>
              <a:rPr lang="en-US" dirty="0" err="1"/>
              <a:t>dasturlashtirish</a:t>
            </a:r>
            <a:r>
              <a:rPr lang="en-US" dirty="0"/>
              <a:t> </a:t>
            </a:r>
            <a:r>
              <a:rPr lang="en-US" dirty="0" err="1"/>
              <a:t>jarayonida</a:t>
            </a:r>
            <a:r>
              <a:rPr lang="en-US" dirty="0"/>
              <a:t> </a:t>
            </a:r>
            <a:r>
              <a:rPr lang="en-US" dirty="0" err="1"/>
              <a:t>operatorlarni</a:t>
            </a:r>
            <a:r>
              <a:rPr lang="en-US" dirty="0"/>
              <a:t> </a:t>
            </a:r>
            <a:r>
              <a:rPr lang="en-US" dirty="0" err="1"/>
              <a:t>kiritish</a:t>
            </a:r>
            <a:r>
              <a:rPr lang="en-US" dirty="0"/>
              <a:t> </a:t>
            </a:r>
            <a:r>
              <a:rPr lang="en-US" dirty="0" err="1"/>
              <a:t>yoki</a:t>
            </a:r>
            <a:r>
              <a:rPr lang="en-US" dirty="0"/>
              <a:t> </a:t>
            </a:r>
            <a:r>
              <a:rPr lang="en-US" dirty="0" err="1"/>
              <a:t>xatolarini</a:t>
            </a:r>
            <a:r>
              <a:rPr lang="en-US" dirty="0"/>
              <a:t> </a:t>
            </a:r>
            <a:r>
              <a:rPr lang="en-US" dirty="0" err="1"/>
              <a:t>to’g`rilash</a:t>
            </a:r>
            <a:r>
              <a:rPr lang="en-US" dirty="0"/>
              <a:t> </a:t>
            </a:r>
            <a:r>
              <a:rPr lang="en-US" dirty="0" err="1"/>
              <a:t>uchun</a:t>
            </a:r>
            <a:r>
              <a:rPr lang="en-US" dirty="0"/>
              <a:t> </a:t>
            </a:r>
            <a:r>
              <a:rPr lang="en-US" dirty="0" err="1"/>
              <a:t>xuddi</a:t>
            </a:r>
            <a:r>
              <a:rPr lang="en-US" dirty="0"/>
              <a:t> MS </a:t>
            </a:r>
            <a:r>
              <a:rPr lang="en-US" dirty="0" err="1"/>
              <a:t>Worddagi</a:t>
            </a:r>
            <a:r>
              <a:rPr lang="en-US" dirty="0"/>
              <a:t> </a:t>
            </a:r>
            <a:r>
              <a:rPr lang="en-US" dirty="0" err="1"/>
              <a:t>kabi</a:t>
            </a:r>
            <a:r>
              <a:rPr lang="en-US" dirty="0"/>
              <a:t> </a:t>
            </a:r>
            <a:r>
              <a:rPr lang="en-US" dirty="0" err="1"/>
              <a:t>tahrirlash</a:t>
            </a:r>
            <a:r>
              <a:rPr lang="en-US" dirty="0"/>
              <a:t> </a:t>
            </a:r>
            <a:r>
              <a:rPr lang="en-US" dirty="0" err="1"/>
              <a:t>ishlari</a:t>
            </a:r>
            <a:r>
              <a:rPr lang="en-US" dirty="0"/>
              <a:t> </a:t>
            </a:r>
            <a:r>
              <a:rPr lang="en-US" dirty="0" err="1"/>
              <a:t>bajariladi</a:t>
            </a:r>
            <a:r>
              <a:rPr lang="en-US" dirty="0"/>
              <a:t>. </a:t>
            </a:r>
            <a:r>
              <a:rPr lang="en-US" dirty="0" err="1"/>
              <a:t>YOzilgan</a:t>
            </a:r>
            <a:r>
              <a:rPr lang="en-US" dirty="0"/>
              <a:t> </a:t>
            </a:r>
            <a:r>
              <a:rPr lang="en-US" dirty="0" err="1"/>
              <a:t>dasturdagi</a:t>
            </a:r>
            <a:r>
              <a:rPr lang="en-US" dirty="0"/>
              <a:t> </a:t>
            </a:r>
            <a:r>
              <a:rPr lang="en-US" dirty="0" err="1"/>
              <a:t>operatorlarnivazifasi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turiga</a:t>
            </a:r>
            <a:r>
              <a:rPr lang="en-US" dirty="0"/>
              <a:t> </a:t>
            </a:r>
            <a:r>
              <a:rPr lang="en-US" dirty="0" err="1"/>
              <a:t>qarab</a:t>
            </a:r>
            <a:r>
              <a:rPr lang="en-US" dirty="0"/>
              <a:t> Delphi </a:t>
            </a:r>
            <a:r>
              <a:rPr lang="en-US" dirty="0" err="1"/>
              <a:t>sistemasi</a:t>
            </a:r>
            <a:r>
              <a:rPr lang="en-US" dirty="0"/>
              <a:t> </a:t>
            </a:r>
            <a:r>
              <a:rPr lang="en-US" dirty="0" err="1"/>
              <a:t>avtomatik</a:t>
            </a:r>
            <a:r>
              <a:rPr lang="en-US" dirty="0"/>
              <a:t> </a:t>
            </a:r>
            <a:r>
              <a:rPr lang="en-US" dirty="0" err="1"/>
              <a:t>tarzda</a:t>
            </a:r>
            <a:r>
              <a:rPr lang="en-US" dirty="0"/>
              <a:t> </a:t>
            </a:r>
            <a:r>
              <a:rPr lang="en-US" dirty="0" err="1"/>
              <a:t>operatorlarni</a:t>
            </a:r>
            <a:r>
              <a:rPr lang="en-US" dirty="0"/>
              <a:t> </a:t>
            </a:r>
            <a:r>
              <a:rPr lang="en-US" dirty="0" err="1"/>
              <a:t>qalin</a:t>
            </a:r>
            <a:r>
              <a:rPr lang="en-US" dirty="0"/>
              <a:t>, </a:t>
            </a:r>
            <a:r>
              <a:rPr lang="en-US" dirty="0" err="1"/>
              <a:t>qiya</a:t>
            </a:r>
            <a:r>
              <a:rPr lang="en-US" dirty="0"/>
              <a:t> </a:t>
            </a:r>
            <a:r>
              <a:rPr lang="en-US" dirty="0" err="1"/>
              <a:t>yoki</a:t>
            </a:r>
            <a:r>
              <a:rPr lang="en-US" dirty="0"/>
              <a:t> </a:t>
            </a:r>
            <a:r>
              <a:rPr lang="en-US" dirty="0" err="1"/>
              <a:t>boshqa</a:t>
            </a:r>
            <a:r>
              <a:rPr lang="en-US" dirty="0"/>
              <a:t> </a:t>
            </a:r>
            <a:r>
              <a:rPr lang="en-US" dirty="0" err="1"/>
              <a:t>rangda</a:t>
            </a:r>
            <a:r>
              <a:rPr lang="en-US" dirty="0"/>
              <a:t> </a:t>
            </a:r>
            <a:r>
              <a:rPr lang="en-US" dirty="0" err="1"/>
              <a:t>tasvirlaydi</a:t>
            </a:r>
            <a:r>
              <a:rPr lang="en-US" dirty="0"/>
              <a:t>. Bu </a:t>
            </a:r>
            <a:r>
              <a:rPr lang="en-US" dirty="0" err="1"/>
              <a:t>esa</a:t>
            </a:r>
            <a:r>
              <a:rPr lang="en-US" dirty="0"/>
              <a:t> </a:t>
            </a:r>
            <a:r>
              <a:rPr lang="en-US" dirty="0" err="1"/>
              <a:t>dasturni</a:t>
            </a:r>
            <a:r>
              <a:rPr lang="en-US" dirty="0"/>
              <a:t> </a:t>
            </a:r>
            <a:r>
              <a:rPr lang="en-US" dirty="0" err="1"/>
              <a:t>tahrirlashda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tushunishda</a:t>
            </a:r>
            <a:r>
              <a:rPr lang="en-US" dirty="0"/>
              <a:t> </a:t>
            </a:r>
            <a:r>
              <a:rPr lang="en-US" dirty="0" err="1"/>
              <a:t>katta</a:t>
            </a:r>
            <a:r>
              <a:rPr lang="en-US" dirty="0"/>
              <a:t> </a:t>
            </a:r>
            <a:r>
              <a:rPr lang="en-US" dirty="0" err="1"/>
              <a:t>yordam</a:t>
            </a:r>
            <a:r>
              <a:rPr lang="en-US" dirty="0"/>
              <a:t> </a:t>
            </a:r>
            <a:r>
              <a:rPr lang="en-US" dirty="0" err="1"/>
              <a:t>beradi</a:t>
            </a:r>
            <a:r>
              <a:rPr lang="en-US" dirty="0"/>
              <a:t>.</a:t>
            </a:r>
          </a:p>
          <a:p>
            <a:r>
              <a:rPr lang="en-US" dirty="0" err="1"/>
              <a:t>Delphida</a:t>
            </a:r>
            <a:r>
              <a:rPr lang="en-US" dirty="0"/>
              <a:t> </a:t>
            </a:r>
            <a:r>
              <a:rPr lang="en-US" b="1" i="1" dirty="0" err="1"/>
              <a:t>FileNewApplication</a:t>
            </a:r>
            <a:r>
              <a:rPr lang="en-US" dirty="0"/>
              <a:t> </a:t>
            </a:r>
            <a:r>
              <a:rPr lang="en-US" dirty="0" err="1"/>
              <a:t>buyrug`i</a:t>
            </a:r>
            <a:r>
              <a:rPr lang="en-US" dirty="0"/>
              <a:t> </a:t>
            </a:r>
            <a:r>
              <a:rPr lang="en-US" dirty="0" err="1"/>
              <a:t>tanlanganda</a:t>
            </a:r>
            <a:r>
              <a:rPr lang="en-US" dirty="0"/>
              <a:t> </a:t>
            </a:r>
            <a:r>
              <a:rPr lang="en-US" dirty="0" err="1"/>
              <a:t>dastur</a:t>
            </a:r>
            <a:r>
              <a:rPr lang="en-US" dirty="0"/>
              <a:t> </a:t>
            </a:r>
            <a:r>
              <a:rPr lang="en-US" dirty="0" err="1"/>
              <a:t>matnini</a:t>
            </a:r>
            <a:r>
              <a:rPr lang="en-US" dirty="0"/>
              <a:t> </a:t>
            </a:r>
            <a:r>
              <a:rPr lang="en-US" dirty="0" err="1"/>
              <a:t>kiritish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tahrirlash</a:t>
            </a:r>
            <a:r>
              <a:rPr lang="en-US" dirty="0"/>
              <a:t> </a:t>
            </a:r>
            <a:r>
              <a:rPr lang="en-US" dirty="0" err="1"/>
              <a:t>oynasi</a:t>
            </a:r>
            <a:r>
              <a:rPr lang="en-US" dirty="0"/>
              <a:t> </a:t>
            </a:r>
            <a:r>
              <a:rPr lang="en-US" dirty="0" err="1"/>
              <a:t>bilan</a:t>
            </a:r>
            <a:r>
              <a:rPr lang="en-US" dirty="0"/>
              <a:t> </a:t>
            </a:r>
            <a:r>
              <a:rPr lang="en-US" dirty="0" err="1"/>
              <a:t>birgalikda</a:t>
            </a:r>
            <a:r>
              <a:rPr lang="en-US" dirty="0"/>
              <a:t> biz </a:t>
            </a:r>
            <a:r>
              <a:rPr lang="en-US" dirty="0" err="1"/>
              <a:t>yaratigan</a:t>
            </a:r>
            <a:r>
              <a:rPr lang="en-US" dirty="0"/>
              <a:t> </a:t>
            </a:r>
            <a:r>
              <a:rPr lang="en-US" dirty="0" err="1"/>
              <a:t>dasturning</a:t>
            </a:r>
            <a:r>
              <a:rPr lang="en-US" dirty="0"/>
              <a:t> </a:t>
            </a:r>
            <a:r>
              <a:rPr lang="en-US" dirty="0" err="1"/>
              <a:t>boshlang`ich</a:t>
            </a:r>
            <a:r>
              <a:rPr lang="en-US" dirty="0"/>
              <a:t> forma(</a:t>
            </a:r>
            <a:r>
              <a:rPr lang="en-US" b="1" dirty="0"/>
              <a:t>Form</a:t>
            </a:r>
            <a:r>
              <a:rPr lang="en-US" dirty="0"/>
              <a:t>)</a:t>
            </a:r>
            <a:r>
              <a:rPr lang="en-US" dirty="0" err="1"/>
              <a:t>si</a:t>
            </a:r>
            <a:r>
              <a:rPr lang="en-US" dirty="0"/>
              <a:t> ham </a:t>
            </a:r>
            <a:r>
              <a:rPr lang="en-US" dirty="0" err="1"/>
              <a:t>yaratiladi</a:t>
            </a:r>
            <a:r>
              <a:rPr lang="en-US" dirty="0"/>
              <a:t>. Bu forma </a:t>
            </a:r>
            <a:r>
              <a:rPr lang="en-US" dirty="0" err="1"/>
              <a:t>orqali</a:t>
            </a:r>
            <a:r>
              <a:rPr lang="en-US" dirty="0"/>
              <a:t> biz </a:t>
            </a:r>
            <a:r>
              <a:rPr lang="en-US" dirty="0" err="1"/>
              <a:t>yaratiladigan</a:t>
            </a:r>
            <a:r>
              <a:rPr lang="en-US" dirty="0"/>
              <a:t> </a:t>
            </a:r>
            <a:r>
              <a:rPr lang="en-US" dirty="0" err="1"/>
              <a:t>dasturning</a:t>
            </a:r>
            <a:r>
              <a:rPr lang="en-US" dirty="0"/>
              <a:t> </a:t>
            </a:r>
            <a:r>
              <a:rPr lang="en-US" dirty="0" err="1"/>
              <a:t>qanday</a:t>
            </a:r>
            <a:r>
              <a:rPr lang="en-US" dirty="0"/>
              <a:t> </a:t>
            </a:r>
            <a:r>
              <a:rPr lang="en-US" dirty="0" err="1"/>
              <a:t>ko’rinishga</a:t>
            </a:r>
            <a:r>
              <a:rPr lang="en-US" dirty="0"/>
              <a:t> </a:t>
            </a:r>
            <a:r>
              <a:rPr lang="en-US" dirty="0" err="1"/>
              <a:t>ega</a:t>
            </a:r>
            <a:r>
              <a:rPr lang="en-US" dirty="0"/>
              <a:t> </a:t>
            </a:r>
            <a:r>
              <a:rPr lang="en-US" dirty="0" err="1"/>
              <a:t>bo’lishini</a:t>
            </a:r>
            <a:r>
              <a:rPr lang="en-US" dirty="0"/>
              <a:t> </a:t>
            </a:r>
            <a:r>
              <a:rPr lang="en-US" dirty="0" err="1"/>
              <a:t>kuzatib</a:t>
            </a:r>
            <a:r>
              <a:rPr lang="en-US" dirty="0"/>
              <a:t> </a:t>
            </a:r>
            <a:r>
              <a:rPr lang="en-US" dirty="0" err="1"/>
              <a:t>borishimiz</a:t>
            </a:r>
            <a:r>
              <a:rPr lang="en-US" dirty="0"/>
              <a:t>, </a:t>
            </a:r>
            <a:r>
              <a:rPr lang="en-US" dirty="0" err="1"/>
              <a:t>formaga</a:t>
            </a:r>
            <a:r>
              <a:rPr lang="en-US" dirty="0"/>
              <a:t> </a:t>
            </a:r>
            <a:r>
              <a:rPr lang="en-US" dirty="0" err="1"/>
              <a:t>ob`ektlarni</a:t>
            </a:r>
            <a:r>
              <a:rPr lang="en-US" dirty="0"/>
              <a:t> </a:t>
            </a:r>
            <a:r>
              <a:rPr lang="en-US" dirty="0" err="1"/>
              <a:t>joylashtiriz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obektlar</a:t>
            </a:r>
            <a:r>
              <a:rPr lang="en-US" dirty="0"/>
              <a:t> </a:t>
            </a:r>
            <a:r>
              <a:rPr lang="en-US" dirty="0" err="1"/>
              <a:t>xossalarini</a:t>
            </a:r>
            <a:r>
              <a:rPr lang="en-US" dirty="0"/>
              <a:t> </a:t>
            </a:r>
            <a:r>
              <a:rPr lang="en-US" dirty="0" err="1"/>
              <a:t>o’zgartirishimizga</a:t>
            </a:r>
            <a:r>
              <a:rPr lang="en-US" dirty="0"/>
              <a:t> </a:t>
            </a:r>
            <a:r>
              <a:rPr lang="en-US" dirty="0" err="1"/>
              <a:t>imkoniyat</a:t>
            </a:r>
            <a:r>
              <a:rPr lang="en-US" dirty="0"/>
              <a:t> </a:t>
            </a:r>
            <a:r>
              <a:rPr lang="en-US" dirty="0" err="1"/>
              <a:t>beradi</a:t>
            </a:r>
            <a:r>
              <a:rPr lang="en-US" dirty="0"/>
              <a:t>.</a:t>
            </a:r>
          </a:p>
          <a:p>
            <a:r>
              <a:rPr lang="en-US" dirty="0" err="1"/>
              <a:t>Yaratilayotgan</a:t>
            </a:r>
            <a:r>
              <a:rPr lang="en-US" dirty="0"/>
              <a:t> </a:t>
            </a:r>
            <a:r>
              <a:rPr lang="en-US" dirty="0" err="1"/>
              <a:t>dasturni</a:t>
            </a:r>
            <a:r>
              <a:rPr lang="en-US" dirty="0"/>
              <a:t> </a:t>
            </a:r>
            <a:r>
              <a:rPr lang="en-US" dirty="0" err="1"/>
              <a:t>qanday</a:t>
            </a:r>
            <a:r>
              <a:rPr lang="en-US" dirty="0"/>
              <a:t> </a:t>
            </a:r>
            <a:r>
              <a:rPr lang="en-US" dirty="0" err="1"/>
              <a:t>ishlashini</a:t>
            </a:r>
            <a:r>
              <a:rPr lang="en-US" dirty="0"/>
              <a:t> </a:t>
            </a:r>
            <a:r>
              <a:rPr lang="en-US" dirty="0" err="1"/>
              <a:t>nazorat</a:t>
            </a:r>
            <a:r>
              <a:rPr lang="en-US" dirty="0"/>
              <a:t> </a:t>
            </a:r>
            <a:r>
              <a:rPr lang="en-US" dirty="0" err="1"/>
              <a:t>qilish</a:t>
            </a:r>
            <a:r>
              <a:rPr lang="en-US" dirty="0"/>
              <a:t>, </a:t>
            </a:r>
            <a:r>
              <a:rPr lang="en-US" dirty="0" err="1"/>
              <a:t>xatolarini</a:t>
            </a:r>
            <a:r>
              <a:rPr lang="en-US" dirty="0"/>
              <a:t> </a:t>
            </a:r>
            <a:r>
              <a:rPr lang="en-US" dirty="0" err="1"/>
              <a:t>ko’rish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ishga</a:t>
            </a:r>
            <a:r>
              <a:rPr lang="en-US" dirty="0"/>
              <a:t> </a:t>
            </a:r>
            <a:r>
              <a:rPr lang="en-US" dirty="0" err="1"/>
              <a:t>tushirish</a:t>
            </a:r>
            <a:r>
              <a:rPr lang="en-US" dirty="0"/>
              <a:t> </a:t>
            </a:r>
            <a:r>
              <a:rPr lang="en-US" dirty="0" err="1"/>
              <a:t>uchun</a:t>
            </a:r>
            <a:r>
              <a:rPr lang="en-US" dirty="0"/>
              <a:t> </a:t>
            </a:r>
            <a:r>
              <a:rPr lang="en-US" dirty="0" err="1"/>
              <a:t>klaviaturadan</a:t>
            </a:r>
            <a:r>
              <a:rPr lang="en-US" dirty="0"/>
              <a:t> F9 </a:t>
            </a:r>
            <a:r>
              <a:rPr lang="en-US" dirty="0" err="1"/>
              <a:t>tugmasini</a:t>
            </a:r>
            <a:r>
              <a:rPr lang="en-US" dirty="0"/>
              <a:t> </a:t>
            </a:r>
            <a:r>
              <a:rPr lang="en-US" dirty="0" err="1"/>
              <a:t>bosish</a:t>
            </a:r>
            <a:r>
              <a:rPr lang="en-US" dirty="0"/>
              <a:t> </a:t>
            </a:r>
            <a:r>
              <a:rPr lang="en-US" dirty="0" err="1"/>
              <a:t>yoki</a:t>
            </a:r>
            <a:r>
              <a:rPr lang="en-US" dirty="0"/>
              <a:t> </a:t>
            </a:r>
            <a:r>
              <a:rPr lang="en-US" dirty="0" err="1"/>
              <a:t>menyudan</a:t>
            </a:r>
            <a:r>
              <a:rPr lang="en-US" dirty="0"/>
              <a:t> </a:t>
            </a:r>
            <a:r>
              <a:rPr lang="en-US" b="1" i="1" dirty="0" err="1"/>
              <a:t>RunRun</a:t>
            </a:r>
            <a:r>
              <a:rPr lang="en-US" dirty="0"/>
              <a:t> </a:t>
            </a:r>
            <a:r>
              <a:rPr lang="en-US" dirty="0" err="1"/>
              <a:t>buyrug`ini</a:t>
            </a:r>
            <a:r>
              <a:rPr lang="en-US" dirty="0"/>
              <a:t> </a:t>
            </a:r>
            <a:r>
              <a:rPr lang="en-US" dirty="0" err="1"/>
              <a:t>tanlash</a:t>
            </a:r>
            <a:r>
              <a:rPr lang="en-US" dirty="0"/>
              <a:t> </a:t>
            </a:r>
            <a:r>
              <a:rPr lang="en-US" dirty="0" err="1"/>
              <a:t>mumkin</a:t>
            </a:r>
            <a:r>
              <a:rPr lang="en-US" dirty="0"/>
              <a:t>. </a:t>
            </a:r>
            <a:r>
              <a:rPr lang="en-US" dirty="0" err="1"/>
              <a:t>Agarda</a:t>
            </a:r>
            <a:r>
              <a:rPr lang="en-US" dirty="0"/>
              <a:t> </a:t>
            </a:r>
            <a:r>
              <a:rPr lang="en-US" dirty="0" err="1"/>
              <a:t>dasturda</a:t>
            </a:r>
            <a:r>
              <a:rPr lang="en-US" dirty="0"/>
              <a:t> </a:t>
            </a:r>
            <a:r>
              <a:rPr lang="en-US" dirty="0" err="1"/>
              <a:t>biror</a:t>
            </a:r>
            <a:r>
              <a:rPr lang="en-US" dirty="0"/>
              <a:t> </a:t>
            </a:r>
            <a:r>
              <a:rPr lang="en-US" dirty="0" err="1"/>
              <a:t>xatolik</a:t>
            </a:r>
            <a:r>
              <a:rPr lang="en-US" dirty="0"/>
              <a:t> </a:t>
            </a:r>
            <a:r>
              <a:rPr lang="en-US" dirty="0" err="1"/>
              <a:t>bo’ladigan</a:t>
            </a:r>
            <a:r>
              <a:rPr lang="en-US" dirty="0"/>
              <a:t> </a:t>
            </a:r>
            <a:r>
              <a:rPr lang="en-US" dirty="0" err="1"/>
              <a:t>bo’lsa</a:t>
            </a:r>
            <a:r>
              <a:rPr lang="en-US" dirty="0"/>
              <a:t> Delphi </a:t>
            </a:r>
            <a:r>
              <a:rPr lang="en-US" dirty="0" err="1"/>
              <a:t>sistemasi</a:t>
            </a:r>
            <a:r>
              <a:rPr lang="en-US" dirty="0"/>
              <a:t>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haqda</a:t>
            </a:r>
            <a:r>
              <a:rPr lang="en-US" dirty="0"/>
              <a:t> </a:t>
            </a:r>
            <a:r>
              <a:rPr lang="en-US" dirty="0" err="1"/>
              <a:t>xabar</a:t>
            </a:r>
            <a:r>
              <a:rPr lang="en-US" dirty="0"/>
              <a:t> </a:t>
            </a:r>
            <a:r>
              <a:rPr lang="en-US" dirty="0" err="1"/>
              <a:t>beradi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kursor</a:t>
            </a:r>
            <a:r>
              <a:rPr lang="en-US" dirty="0"/>
              <a:t> </a:t>
            </a:r>
            <a:r>
              <a:rPr lang="en-US" dirty="0" err="1"/>
              <a:t>o’sha</a:t>
            </a:r>
            <a:r>
              <a:rPr lang="en-US" dirty="0"/>
              <a:t> </a:t>
            </a:r>
            <a:r>
              <a:rPr lang="en-US" dirty="0" err="1"/>
              <a:t>qatorga</a:t>
            </a:r>
            <a:r>
              <a:rPr lang="en-US" dirty="0"/>
              <a:t> </a:t>
            </a:r>
            <a:r>
              <a:rPr lang="en-US" dirty="0" err="1"/>
              <a:t>kelib</a:t>
            </a:r>
            <a:r>
              <a:rPr lang="en-US" dirty="0"/>
              <a:t> </a:t>
            </a:r>
            <a:r>
              <a:rPr lang="en-US" dirty="0" err="1"/>
              <a:t>xatolik</a:t>
            </a:r>
            <a:r>
              <a:rPr lang="en-US" dirty="0"/>
              <a:t> </a:t>
            </a:r>
            <a:r>
              <a:rPr lang="en-US" dirty="0" err="1"/>
              <a:t>sababini</a:t>
            </a:r>
            <a:r>
              <a:rPr lang="en-US" dirty="0"/>
              <a:t> </a:t>
            </a:r>
            <a:r>
              <a:rPr lang="en-US" dirty="0" err="1"/>
              <a:t>ko’rsatadi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71707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DS\Desktop\1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0688"/>
            <a:ext cx="7704856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9034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620688"/>
            <a:ext cx="7632848" cy="5616624"/>
          </a:xfrm>
        </p:spPr>
        <p:txBody>
          <a:bodyPr>
            <a:normAutofit fontScale="70000" lnSpcReduction="20000"/>
          </a:bodyPr>
          <a:lstStyle/>
          <a:p>
            <a:r>
              <a:rPr lang="en-US" i="1" dirty="0"/>
              <a:t>2.26-rasm.</a:t>
            </a:r>
            <a:r>
              <a:rPr lang="en-US" dirty="0"/>
              <a:t> </a:t>
            </a:r>
            <a:r>
              <a:rPr lang="en-US" i="1" dirty="0" err="1"/>
              <a:t>xatolik</a:t>
            </a:r>
            <a:r>
              <a:rPr lang="en-US" i="1" dirty="0"/>
              <a:t> </a:t>
            </a:r>
            <a:r>
              <a:rPr lang="en-US" i="1" dirty="0" err="1"/>
              <a:t>sababini</a:t>
            </a:r>
            <a:r>
              <a:rPr lang="en-US" i="1" dirty="0"/>
              <a:t> </a:t>
            </a:r>
            <a:r>
              <a:rPr lang="en-US" i="1" dirty="0" err="1"/>
              <a:t>ko’rsatilishi</a:t>
            </a:r>
            <a:r>
              <a:rPr lang="en-US" dirty="0"/>
              <a:t/>
            </a:r>
            <a:br>
              <a:rPr lang="en-US" dirty="0"/>
            </a:br>
            <a:r>
              <a:rPr lang="en-US" dirty="0" err="1"/>
              <a:t>Yuqoridagi</a:t>
            </a:r>
            <a:r>
              <a:rPr lang="en-US" dirty="0"/>
              <a:t> </a:t>
            </a:r>
            <a:r>
              <a:rPr lang="en-US" dirty="0" err="1"/>
              <a:t>rasmda</a:t>
            </a:r>
            <a:r>
              <a:rPr lang="en-US" dirty="0"/>
              <a:t> Delphi </a:t>
            </a:r>
            <a:r>
              <a:rPr lang="en-US" dirty="0" err="1"/>
              <a:t>sistemasi</a:t>
            </a:r>
            <a:r>
              <a:rPr lang="en-US" dirty="0"/>
              <a:t> “</a:t>
            </a:r>
            <a:r>
              <a:rPr lang="en-US" i="1" dirty="0" err="1"/>
              <a:t>Chiqish</a:t>
            </a:r>
            <a:r>
              <a:rPr lang="en-US" dirty="0"/>
              <a:t>” </a:t>
            </a:r>
            <a:r>
              <a:rPr lang="en-US" dirty="0" err="1"/>
              <a:t>operatorini</a:t>
            </a:r>
            <a:r>
              <a:rPr lang="en-US" dirty="0"/>
              <a:t> </a:t>
            </a:r>
            <a:r>
              <a:rPr lang="en-US" dirty="0" err="1"/>
              <a:t>tushunmadi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shu</a:t>
            </a:r>
            <a:r>
              <a:rPr lang="en-US" dirty="0"/>
              <a:t> operator </a:t>
            </a:r>
            <a:r>
              <a:rPr lang="en-US" dirty="0" err="1"/>
              <a:t>joylashgan</a:t>
            </a:r>
            <a:r>
              <a:rPr lang="en-US" dirty="0"/>
              <a:t> </a:t>
            </a:r>
            <a:r>
              <a:rPr lang="en-US" dirty="0" err="1"/>
              <a:t>qator</a:t>
            </a:r>
            <a:r>
              <a:rPr lang="en-US" dirty="0"/>
              <a:t> </a:t>
            </a:r>
            <a:r>
              <a:rPr lang="en-US" dirty="0" err="1"/>
              <a:t>foni</a:t>
            </a:r>
            <a:r>
              <a:rPr lang="en-US" dirty="0"/>
              <a:t> </a:t>
            </a:r>
            <a:r>
              <a:rPr lang="en-US" dirty="0" err="1"/>
              <a:t>qizil</a:t>
            </a:r>
            <a:r>
              <a:rPr lang="en-US" dirty="0"/>
              <a:t> </a:t>
            </a:r>
            <a:r>
              <a:rPr lang="en-US" dirty="0" err="1"/>
              <a:t>rangga</a:t>
            </a:r>
            <a:r>
              <a:rPr lang="en-US" dirty="0"/>
              <a:t> </a:t>
            </a:r>
            <a:r>
              <a:rPr lang="en-US" dirty="0" err="1"/>
              <a:t>bo’yaldi</a:t>
            </a:r>
            <a:r>
              <a:rPr lang="en-US" dirty="0"/>
              <a:t>. </a:t>
            </a:r>
            <a:r>
              <a:rPr lang="en-US" dirty="0" err="1"/>
              <a:t>Bundan</a:t>
            </a:r>
            <a:r>
              <a:rPr lang="en-US" dirty="0"/>
              <a:t> </a:t>
            </a:r>
            <a:r>
              <a:rPr lang="en-US" dirty="0" err="1"/>
              <a:t>tashqari</a:t>
            </a:r>
            <a:r>
              <a:rPr lang="en-US" dirty="0"/>
              <a:t> </a:t>
            </a:r>
            <a:r>
              <a:rPr lang="en-US" dirty="0" err="1"/>
              <a:t>oynaning</a:t>
            </a:r>
            <a:r>
              <a:rPr lang="en-US" dirty="0"/>
              <a:t> </a:t>
            </a:r>
            <a:r>
              <a:rPr lang="en-US" dirty="0" err="1"/>
              <a:t>pastki</a:t>
            </a:r>
            <a:r>
              <a:rPr lang="en-US" dirty="0"/>
              <a:t> </a:t>
            </a:r>
            <a:r>
              <a:rPr lang="en-US" dirty="0" err="1"/>
              <a:t>qismida</a:t>
            </a:r>
            <a:r>
              <a:rPr lang="en-US" dirty="0"/>
              <a:t> </a:t>
            </a:r>
            <a:r>
              <a:rPr lang="en-US" dirty="0" err="1"/>
              <a:t>xatolik</a:t>
            </a:r>
            <a:r>
              <a:rPr lang="en-US" dirty="0"/>
              <a:t> </a:t>
            </a:r>
            <a:r>
              <a:rPr lang="en-US" dirty="0" err="1"/>
              <a:t>qaysi</a:t>
            </a:r>
            <a:r>
              <a:rPr lang="en-US" dirty="0"/>
              <a:t> </a:t>
            </a:r>
            <a:r>
              <a:rPr lang="en-US" dirty="0" err="1"/>
              <a:t>qatorda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qanday</a:t>
            </a:r>
            <a:r>
              <a:rPr lang="en-US" dirty="0"/>
              <a:t> </a:t>
            </a:r>
            <a:r>
              <a:rPr lang="en-US" dirty="0" err="1"/>
              <a:t>sabab</a:t>
            </a:r>
            <a:r>
              <a:rPr lang="en-US" dirty="0"/>
              <a:t> </a:t>
            </a:r>
            <a:r>
              <a:rPr lang="en-US" dirty="0" err="1"/>
              <a:t>bilan</a:t>
            </a:r>
            <a:r>
              <a:rPr lang="en-US" dirty="0"/>
              <a:t> </a:t>
            </a:r>
            <a:r>
              <a:rPr lang="en-US" dirty="0" err="1"/>
              <a:t>ro’y</a:t>
            </a:r>
            <a:r>
              <a:rPr lang="en-US" dirty="0"/>
              <a:t> </a:t>
            </a:r>
            <a:r>
              <a:rPr lang="en-US" dirty="0" err="1"/>
              <a:t>berganligi</a:t>
            </a:r>
            <a:r>
              <a:rPr lang="en-US" dirty="0"/>
              <a:t> </a:t>
            </a:r>
            <a:r>
              <a:rPr lang="en-US" dirty="0" err="1"/>
              <a:t>haqida</a:t>
            </a:r>
            <a:r>
              <a:rPr lang="en-US" dirty="0"/>
              <a:t> </a:t>
            </a:r>
            <a:r>
              <a:rPr lang="en-US" dirty="0" err="1"/>
              <a:t>ma`lumot</a:t>
            </a:r>
            <a:r>
              <a:rPr lang="en-US" dirty="0"/>
              <a:t> </a:t>
            </a:r>
            <a:r>
              <a:rPr lang="en-US" dirty="0" err="1"/>
              <a:t>berilgan</a:t>
            </a:r>
            <a:r>
              <a:rPr lang="en-US" dirty="0"/>
              <a:t>.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i="1" dirty="0"/>
              <a:t>[Error] Unit1.pas(28): Undeclared identifier: '</a:t>
            </a:r>
            <a:r>
              <a:rPr lang="en-US" i="1" dirty="0" err="1"/>
              <a:t>Chiqish'</a:t>
            </a:r>
            <a:r>
              <a:rPr lang="en-US" dirty="0" err="1"/>
              <a:t>Demak</a:t>
            </a:r>
            <a:r>
              <a:rPr lang="en-US" dirty="0"/>
              <a:t> </a:t>
            </a:r>
            <a:r>
              <a:rPr lang="en-US" dirty="0" err="1"/>
              <a:t>xatolik</a:t>
            </a:r>
            <a:r>
              <a:rPr lang="en-US" dirty="0"/>
              <a:t> Unit1.pas </a:t>
            </a:r>
            <a:r>
              <a:rPr lang="en-US" dirty="0" err="1"/>
              <a:t>nomli</a:t>
            </a:r>
            <a:r>
              <a:rPr lang="en-US" dirty="0"/>
              <a:t> </a:t>
            </a:r>
            <a:r>
              <a:rPr lang="en-US" dirty="0" err="1"/>
              <a:t>modulning</a:t>
            </a:r>
            <a:r>
              <a:rPr lang="en-US" dirty="0"/>
              <a:t> 28 </a:t>
            </a:r>
            <a:r>
              <a:rPr lang="en-US" dirty="0" err="1"/>
              <a:t>qatorida</a:t>
            </a:r>
            <a:r>
              <a:rPr lang="en-US" dirty="0"/>
              <a:t> </a:t>
            </a:r>
            <a:r>
              <a:rPr lang="en-US" dirty="0" err="1"/>
              <a:t>ro’y</a:t>
            </a:r>
            <a:r>
              <a:rPr lang="en-US" dirty="0"/>
              <a:t> </a:t>
            </a:r>
            <a:r>
              <a:rPr lang="en-US" dirty="0" err="1"/>
              <a:t>bergan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Delphi </a:t>
            </a:r>
            <a:r>
              <a:rPr lang="en-US" dirty="0" err="1"/>
              <a:t>sistemasi</a:t>
            </a:r>
            <a:r>
              <a:rPr lang="en-US" dirty="0"/>
              <a:t> “</a:t>
            </a:r>
            <a:r>
              <a:rPr lang="en-US" i="1" dirty="0" err="1"/>
              <a:t>Chiqish</a:t>
            </a:r>
            <a:r>
              <a:rPr lang="en-US" dirty="0"/>
              <a:t>” </a:t>
            </a:r>
            <a:r>
              <a:rPr lang="en-US" dirty="0" err="1"/>
              <a:t>nomli</a:t>
            </a:r>
            <a:r>
              <a:rPr lang="en-US" dirty="0"/>
              <a:t> operator </a:t>
            </a:r>
            <a:r>
              <a:rPr lang="en-US" dirty="0" err="1"/>
              <a:t>yuqorida</a:t>
            </a:r>
            <a:r>
              <a:rPr lang="en-US" dirty="0"/>
              <a:t> </a:t>
            </a:r>
            <a:r>
              <a:rPr lang="en-US" dirty="0" err="1"/>
              <a:t>tasvirlanmaganligini</a:t>
            </a:r>
            <a:r>
              <a:rPr lang="en-US" dirty="0"/>
              <a:t> </a:t>
            </a:r>
            <a:r>
              <a:rPr lang="en-US" dirty="0" err="1"/>
              <a:t>ya`ni</a:t>
            </a:r>
            <a:r>
              <a:rPr lang="en-US" dirty="0"/>
              <a:t>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operatorni</a:t>
            </a:r>
            <a:r>
              <a:rPr lang="en-US" dirty="0"/>
              <a:t> </a:t>
            </a:r>
            <a:r>
              <a:rPr lang="en-US" dirty="0" err="1"/>
              <a:t>tushunmaganligi</a:t>
            </a:r>
            <a:r>
              <a:rPr lang="en-US" dirty="0"/>
              <a:t> </a:t>
            </a:r>
            <a:r>
              <a:rPr lang="en-US" dirty="0" err="1"/>
              <a:t>ma`lum</a:t>
            </a:r>
            <a:r>
              <a:rPr lang="en-US" dirty="0"/>
              <a:t> </a:t>
            </a:r>
            <a:r>
              <a:rPr lang="en-US" dirty="0" err="1"/>
              <a:t>qilmoqda</a:t>
            </a:r>
            <a:r>
              <a:rPr lang="en-US" dirty="0"/>
              <a:t>.</a:t>
            </a:r>
          </a:p>
          <a:p>
            <a:r>
              <a:rPr lang="en-US" dirty="0" err="1"/>
              <a:t>Boshqa</a:t>
            </a:r>
            <a:r>
              <a:rPr lang="en-US" dirty="0"/>
              <a:t> </a:t>
            </a:r>
            <a:r>
              <a:rPr lang="en-US" dirty="0" err="1"/>
              <a:t>dasturlashtirishtillari</a:t>
            </a:r>
            <a:r>
              <a:rPr lang="en-US" dirty="0"/>
              <a:t> </a:t>
            </a:r>
            <a:r>
              <a:rPr lang="en-US" dirty="0" err="1"/>
              <a:t>qatori</a:t>
            </a:r>
            <a:r>
              <a:rPr lang="en-US" dirty="0"/>
              <a:t> Borland Delphi </a:t>
            </a:r>
            <a:r>
              <a:rPr lang="en-US" dirty="0" err="1"/>
              <a:t>dasturlashtirish</a:t>
            </a:r>
            <a:r>
              <a:rPr lang="en-US" dirty="0"/>
              <a:t> </a:t>
            </a:r>
            <a:r>
              <a:rPr lang="en-US" dirty="0" err="1"/>
              <a:t>tilida</a:t>
            </a:r>
            <a:r>
              <a:rPr lang="en-US" dirty="0"/>
              <a:t> ham </a:t>
            </a:r>
            <a:r>
              <a:rPr lang="en-US" dirty="0" err="1"/>
              <a:t>o’zi</a:t>
            </a:r>
            <a:r>
              <a:rPr lang="en-US" dirty="0"/>
              <a:t> </a:t>
            </a:r>
            <a:r>
              <a:rPr lang="en-US" dirty="0" err="1"/>
              <a:t>tushunadigan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necha</a:t>
            </a:r>
            <a:r>
              <a:rPr lang="en-US" dirty="0"/>
              <a:t> </a:t>
            </a:r>
            <a:r>
              <a:rPr lang="en-US" dirty="0" err="1"/>
              <a:t>yuzta</a:t>
            </a:r>
            <a:r>
              <a:rPr lang="en-US" dirty="0"/>
              <a:t> </a:t>
            </a:r>
            <a:r>
              <a:rPr lang="en-US" dirty="0" err="1"/>
              <a:t>so’zlari</a:t>
            </a:r>
            <a:r>
              <a:rPr lang="en-US" dirty="0"/>
              <a:t> </a:t>
            </a:r>
            <a:r>
              <a:rPr lang="en-US" dirty="0" err="1"/>
              <a:t>mavjud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so’zlar</a:t>
            </a:r>
            <a:r>
              <a:rPr lang="en-US" dirty="0"/>
              <a:t> </a:t>
            </a:r>
            <a:r>
              <a:rPr lang="en-US" dirty="0" err="1"/>
              <a:t>o’z</a:t>
            </a:r>
            <a:r>
              <a:rPr lang="en-US" dirty="0"/>
              <a:t> </a:t>
            </a:r>
            <a:r>
              <a:rPr lang="en-US" dirty="0" err="1"/>
              <a:t>o’rnida</a:t>
            </a:r>
            <a:r>
              <a:rPr lang="en-US" dirty="0"/>
              <a:t> </a:t>
            </a:r>
            <a:r>
              <a:rPr lang="en-US" dirty="0" err="1"/>
              <a:t>qoidasi</a:t>
            </a:r>
            <a:r>
              <a:rPr lang="en-US" dirty="0"/>
              <a:t> </a:t>
            </a:r>
            <a:r>
              <a:rPr lang="en-US" dirty="0" err="1"/>
              <a:t>bilan</a:t>
            </a:r>
            <a:r>
              <a:rPr lang="en-US" dirty="0"/>
              <a:t> </a:t>
            </a:r>
            <a:r>
              <a:rPr lang="en-US" dirty="0" err="1"/>
              <a:t>kelishi</a:t>
            </a:r>
            <a:r>
              <a:rPr lang="en-US" dirty="0"/>
              <a:t> </a:t>
            </a:r>
            <a:r>
              <a:rPr lang="en-US" dirty="0" err="1"/>
              <a:t>shart</a:t>
            </a:r>
            <a:r>
              <a:rPr lang="en-US" dirty="0"/>
              <a:t>. </a:t>
            </a:r>
            <a:r>
              <a:rPr lang="en-US" dirty="0" err="1"/>
              <a:t>Bizning</a:t>
            </a:r>
            <a:r>
              <a:rPr lang="en-US" dirty="0"/>
              <a:t> </a:t>
            </a:r>
            <a:r>
              <a:rPr lang="en-US" dirty="0" err="1"/>
              <a:t>misolimizda</a:t>
            </a:r>
            <a:r>
              <a:rPr lang="en-US" dirty="0"/>
              <a:t> </a:t>
            </a:r>
            <a:r>
              <a:rPr lang="en-US" i="1" dirty="0"/>
              <a:t>“</a:t>
            </a:r>
            <a:r>
              <a:rPr lang="en-US" i="1" dirty="0" err="1"/>
              <a:t>Chiqish</a:t>
            </a:r>
            <a:r>
              <a:rPr lang="en-US" i="1" dirty="0"/>
              <a:t>”</a:t>
            </a:r>
            <a:r>
              <a:rPr lang="en-US" dirty="0"/>
              <a:t> </a:t>
            </a:r>
            <a:r>
              <a:rPr lang="en-US" dirty="0" err="1"/>
              <a:t>so’zi</a:t>
            </a:r>
            <a:r>
              <a:rPr lang="en-US" dirty="0"/>
              <a:t> </a:t>
            </a:r>
            <a:r>
              <a:rPr lang="en-US" dirty="0" err="1"/>
              <a:t>o’rniga</a:t>
            </a:r>
            <a:r>
              <a:rPr lang="en-US" dirty="0"/>
              <a:t> </a:t>
            </a:r>
            <a:r>
              <a:rPr lang="en-US" i="1" dirty="0"/>
              <a:t>“</a:t>
            </a:r>
            <a:r>
              <a:rPr lang="en-US" i="1" dirty="0" err="1"/>
              <a:t>Close”</a:t>
            </a:r>
            <a:r>
              <a:rPr lang="en-US" dirty="0" err="1"/>
              <a:t>so’zi</a:t>
            </a:r>
            <a:r>
              <a:rPr lang="en-US" dirty="0"/>
              <a:t> </a:t>
            </a:r>
            <a:r>
              <a:rPr lang="en-US" dirty="0" err="1"/>
              <a:t>yozilsa</a:t>
            </a:r>
            <a:r>
              <a:rPr lang="en-US" dirty="0"/>
              <a:t> Delphi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so’zni</a:t>
            </a:r>
            <a:r>
              <a:rPr lang="en-US" dirty="0"/>
              <a:t> </a:t>
            </a:r>
            <a:r>
              <a:rPr lang="en-US" dirty="0" err="1"/>
              <a:t>tushunadi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forma </a:t>
            </a:r>
            <a:r>
              <a:rPr lang="en-US" dirty="0" err="1"/>
              <a:t>ustida</a:t>
            </a:r>
            <a:r>
              <a:rPr lang="en-US" dirty="0"/>
              <a:t> </a:t>
            </a:r>
            <a:r>
              <a:rPr lang="en-US" dirty="0" err="1"/>
              <a:t>sichqoncha</a:t>
            </a:r>
            <a:r>
              <a:rPr lang="en-US" dirty="0"/>
              <a:t> chap </a:t>
            </a:r>
            <a:r>
              <a:rPr lang="en-US" dirty="0" err="1"/>
              <a:t>tugmachani</a:t>
            </a:r>
            <a:r>
              <a:rPr lang="en-US" dirty="0"/>
              <a:t> </a:t>
            </a:r>
            <a:r>
              <a:rPr lang="en-US" dirty="0" err="1"/>
              <a:t>bosganda</a:t>
            </a:r>
            <a:r>
              <a:rPr lang="en-US" dirty="0"/>
              <a:t> </a:t>
            </a:r>
            <a:r>
              <a:rPr lang="en-US" dirty="0" err="1"/>
              <a:t>yaratilgan</a:t>
            </a:r>
            <a:r>
              <a:rPr lang="en-US" dirty="0"/>
              <a:t> </a:t>
            </a:r>
            <a:r>
              <a:rPr lang="en-US" dirty="0" err="1"/>
              <a:t>dastur</a:t>
            </a:r>
            <a:r>
              <a:rPr lang="en-US" dirty="0"/>
              <a:t> </a:t>
            </a:r>
            <a:r>
              <a:rPr lang="en-US" dirty="0" err="1"/>
              <a:t>o’z</a:t>
            </a:r>
            <a:r>
              <a:rPr lang="en-US" dirty="0"/>
              <a:t> </a:t>
            </a:r>
            <a:r>
              <a:rPr lang="en-US" dirty="0" err="1"/>
              <a:t>ishini</a:t>
            </a:r>
            <a:r>
              <a:rPr lang="en-US" dirty="0"/>
              <a:t> </a:t>
            </a:r>
            <a:r>
              <a:rPr lang="en-US" dirty="0" err="1"/>
              <a:t>yakunlashini</a:t>
            </a:r>
            <a:r>
              <a:rPr lang="en-US" dirty="0"/>
              <a:t> </a:t>
            </a:r>
            <a:r>
              <a:rPr lang="en-US" dirty="0" err="1"/>
              <a:t>ta`minlab</a:t>
            </a:r>
            <a:r>
              <a:rPr lang="en-US" dirty="0"/>
              <a:t> </a:t>
            </a:r>
            <a:r>
              <a:rPr lang="en-US" dirty="0" err="1"/>
              <a:t>beradi</a:t>
            </a:r>
            <a:r>
              <a:rPr lang="en-US" dirty="0"/>
              <a:t>.</a:t>
            </a:r>
          </a:p>
          <a:p>
            <a:r>
              <a:rPr lang="en-US" dirty="0" err="1"/>
              <a:t>Yaratilgan</a:t>
            </a:r>
            <a:r>
              <a:rPr lang="en-US" dirty="0"/>
              <a:t> </a:t>
            </a:r>
            <a:r>
              <a:rPr lang="en-US" dirty="0" err="1"/>
              <a:t>dasturni</a:t>
            </a:r>
            <a:r>
              <a:rPr lang="en-US" dirty="0"/>
              <a:t> </a:t>
            </a:r>
            <a:r>
              <a:rPr lang="en-US" dirty="0" err="1"/>
              <a:t>xoiraga</a:t>
            </a:r>
            <a:r>
              <a:rPr lang="en-US" dirty="0"/>
              <a:t> </a:t>
            </a:r>
            <a:r>
              <a:rPr lang="en-US" dirty="0" err="1"/>
              <a:t>saqlash</a:t>
            </a:r>
            <a:r>
              <a:rPr lang="en-US" dirty="0"/>
              <a:t> </a:t>
            </a:r>
            <a:r>
              <a:rPr lang="en-US" dirty="0" err="1"/>
              <a:t>uchun</a:t>
            </a:r>
            <a:r>
              <a:rPr lang="en-US" dirty="0"/>
              <a:t> </a:t>
            </a:r>
            <a:r>
              <a:rPr lang="en-US" i="1" dirty="0" err="1"/>
              <a:t>FileSave</a:t>
            </a:r>
            <a:r>
              <a:rPr lang="en-US" dirty="0"/>
              <a:t> </a:t>
            </a:r>
            <a:r>
              <a:rPr lang="en-US" dirty="0" err="1"/>
              <a:t>buyrug`i</a:t>
            </a:r>
            <a:r>
              <a:rPr lang="en-US" dirty="0"/>
              <a:t> </a:t>
            </a:r>
            <a:r>
              <a:rPr lang="en-US" dirty="0" err="1"/>
              <a:t>tanlanadi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dastur</a:t>
            </a:r>
            <a:r>
              <a:rPr lang="en-US" dirty="0"/>
              <a:t> </a:t>
            </a:r>
            <a:r>
              <a:rPr lang="en-US" dirty="0" err="1"/>
              <a:t>uchun</a:t>
            </a:r>
            <a:r>
              <a:rPr lang="en-US" dirty="0"/>
              <a:t> </a:t>
            </a:r>
            <a:r>
              <a:rPr lang="en-US" dirty="0" err="1"/>
              <a:t>alohida</a:t>
            </a:r>
            <a:r>
              <a:rPr lang="en-US" dirty="0"/>
              <a:t> (</a:t>
            </a:r>
            <a:r>
              <a:rPr lang="en-US" i="1" dirty="0" err="1"/>
              <a:t>Masalan</a:t>
            </a:r>
            <a:r>
              <a:rPr lang="en-US" i="1" dirty="0"/>
              <a:t>:</a:t>
            </a:r>
            <a:r>
              <a:rPr lang="en-US" dirty="0"/>
              <a:t> </a:t>
            </a:r>
            <a:r>
              <a:rPr lang="en-US" i="1" dirty="0"/>
              <a:t>Inf9.dpr</a:t>
            </a:r>
            <a:r>
              <a:rPr lang="en-US" dirty="0"/>
              <a:t>) </a:t>
            </a:r>
            <a:r>
              <a:rPr lang="en-US" dirty="0">
                <a:hlinkClick r:id="rId2"/>
              </a:rPr>
              <a:t>nom </a:t>
            </a:r>
            <a:r>
              <a:rPr lang="en-US" dirty="0" err="1">
                <a:hlinkClick r:id="rId2"/>
              </a:rPr>
              <a:t>bilan</a:t>
            </a:r>
            <a:r>
              <a:rPr lang="en-US" dirty="0"/>
              <a:t>, </a:t>
            </a:r>
            <a:r>
              <a:rPr lang="en-US" dirty="0" err="1"/>
              <a:t>modul</a:t>
            </a:r>
            <a:r>
              <a:rPr lang="en-US" dirty="0"/>
              <a:t> </a:t>
            </a:r>
            <a:r>
              <a:rPr lang="en-US" dirty="0" err="1"/>
              <a:t>uchun</a:t>
            </a:r>
            <a:r>
              <a:rPr lang="en-US" dirty="0"/>
              <a:t> </a:t>
            </a:r>
            <a:r>
              <a:rPr lang="en-US" dirty="0" err="1"/>
              <a:t>alohida</a:t>
            </a:r>
            <a:r>
              <a:rPr lang="en-US" dirty="0"/>
              <a:t> nom (</a:t>
            </a:r>
            <a:r>
              <a:rPr lang="en-US" i="1" dirty="0"/>
              <a:t>Masalan:Unit1.pas</a:t>
            </a:r>
            <a:r>
              <a:rPr lang="en-US" dirty="0"/>
              <a:t>) </a:t>
            </a:r>
            <a:r>
              <a:rPr lang="en-US" dirty="0" err="1"/>
              <a:t>bilan</a:t>
            </a:r>
            <a:r>
              <a:rPr lang="en-US" dirty="0"/>
              <a:t> </a:t>
            </a:r>
            <a:r>
              <a:rPr lang="en-US" dirty="0" err="1"/>
              <a:t>xotiraga</a:t>
            </a:r>
            <a:r>
              <a:rPr lang="en-US" dirty="0"/>
              <a:t> </a:t>
            </a:r>
            <a:r>
              <a:rPr lang="en-US" dirty="0" err="1"/>
              <a:t>saqlanadi</a:t>
            </a:r>
            <a:r>
              <a:rPr lang="en-US" dirty="0"/>
              <a:t>. </a:t>
            </a:r>
            <a:r>
              <a:rPr lang="en-US" i="1" dirty="0"/>
              <a:t>F9 </a:t>
            </a:r>
            <a:r>
              <a:rPr lang="en-US" dirty="0" err="1"/>
              <a:t>tugmasi</a:t>
            </a:r>
            <a:r>
              <a:rPr lang="en-US" dirty="0"/>
              <a:t> </a:t>
            </a:r>
            <a:r>
              <a:rPr lang="en-US" dirty="0" err="1"/>
              <a:t>bosilgandan</a:t>
            </a:r>
            <a:r>
              <a:rPr lang="en-US" dirty="0"/>
              <a:t> </a:t>
            </a:r>
            <a:r>
              <a:rPr lang="en-US" dirty="0" err="1"/>
              <a:t>keyin</a:t>
            </a:r>
            <a:r>
              <a:rPr lang="en-US" dirty="0"/>
              <a:t> agar </a:t>
            </a:r>
            <a:r>
              <a:rPr lang="en-US" dirty="0" err="1"/>
              <a:t>dasturda</a:t>
            </a:r>
            <a:r>
              <a:rPr lang="en-US" dirty="0"/>
              <a:t> </a:t>
            </a:r>
            <a:r>
              <a:rPr lang="en-US" dirty="0" err="1"/>
              <a:t>kamchiliklar</a:t>
            </a:r>
            <a:r>
              <a:rPr lang="en-US" dirty="0"/>
              <a:t> </a:t>
            </a:r>
            <a:r>
              <a:rPr lang="en-US" dirty="0" err="1"/>
              <a:t>bo’lmasa</a:t>
            </a:r>
            <a:r>
              <a:rPr lang="en-US" dirty="0"/>
              <a:t> </a:t>
            </a:r>
            <a:r>
              <a:rPr lang="en-US" dirty="0" err="1"/>
              <a:t>dastur</a:t>
            </a:r>
            <a:r>
              <a:rPr lang="en-US" dirty="0"/>
              <a:t> </a:t>
            </a:r>
            <a:r>
              <a:rPr lang="en-US" dirty="0" err="1"/>
              <a:t>xotiraga</a:t>
            </a:r>
            <a:r>
              <a:rPr lang="en-US" dirty="0"/>
              <a:t> </a:t>
            </a:r>
            <a:r>
              <a:rPr lang="en-US" dirty="0" err="1"/>
              <a:t>saqlangan</a:t>
            </a:r>
            <a:r>
              <a:rPr lang="en-US" dirty="0"/>
              <a:t> </a:t>
            </a:r>
            <a:r>
              <a:rPr lang="en-US" dirty="0" err="1"/>
              <a:t>katalogda</a:t>
            </a:r>
            <a:r>
              <a:rPr lang="en-US" dirty="0"/>
              <a:t> </a:t>
            </a:r>
            <a:r>
              <a:rPr lang="en-US" dirty="0" err="1"/>
              <a:t>bajariluvchi</a:t>
            </a:r>
            <a:r>
              <a:rPr lang="en-US" dirty="0"/>
              <a:t> </a:t>
            </a:r>
            <a:r>
              <a:rPr lang="en-US" dirty="0" err="1"/>
              <a:t>fayl</a:t>
            </a:r>
            <a:r>
              <a:rPr lang="en-US" dirty="0"/>
              <a:t> (</a:t>
            </a:r>
            <a:r>
              <a:rPr lang="en-US" i="1" dirty="0" err="1"/>
              <a:t>Masalan</a:t>
            </a:r>
            <a:r>
              <a:rPr lang="en-US" i="1" dirty="0"/>
              <a:t>: Inf9.exe</a:t>
            </a:r>
            <a:r>
              <a:rPr lang="en-US" dirty="0"/>
              <a:t>) </a:t>
            </a:r>
            <a:r>
              <a:rPr lang="en-US" dirty="0" err="1"/>
              <a:t>hosil</a:t>
            </a:r>
            <a:r>
              <a:rPr lang="en-US" dirty="0"/>
              <a:t> </a:t>
            </a:r>
            <a:r>
              <a:rPr lang="en-US" dirty="0" err="1"/>
              <a:t>bo’ladi</a:t>
            </a:r>
            <a:r>
              <a:rPr lang="en-US" dirty="0"/>
              <a:t>. </a:t>
            </a:r>
            <a:r>
              <a:rPr lang="en-US" dirty="0" err="1"/>
              <a:t>YAratilgan</a:t>
            </a:r>
            <a:r>
              <a:rPr lang="en-US" dirty="0"/>
              <a:t> </a:t>
            </a:r>
            <a:r>
              <a:rPr lang="en-US" dirty="0" err="1"/>
              <a:t>dasturni</a:t>
            </a:r>
            <a:r>
              <a:rPr lang="en-US" dirty="0"/>
              <a:t> </a:t>
            </a:r>
            <a:r>
              <a:rPr lang="en-US" dirty="0" err="1"/>
              <a:t>boshqa</a:t>
            </a:r>
            <a:r>
              <a:rPr lang="en-US" dirty="0"/>
              <a:t> </a:t>
            </a:r>
            <a:r>
              <a:rPr lang="en-US" dirty="0" err="1"/>
              <a:t>kompyuterlarda</a:t>
            </a:r>
            <a:r>
              <a:rPr lang="en-US" dirty="0"/>
              <a:t> </a:t>
            </a:r>
            <a:r>
              <a:rPr lang="en-US" dirty="0" err="1"/>
              <a:t>ishlatish</a:t>
            </a:r>
            <a:r>
              <a:rPr lang="en-US" dirty="0"/>
              <a:t> </a:t>
            </a:r>
            <a:r>
              <a:rPr lang="en-US" dirty="0" err="1"/>
              <a:t>uchun</a:t>
            </a:r>
            <a:r>
              <a:rPr lang="en-US" dirty="0"/>
              <a:t> </a:t>
            </a:r>
            <a:r>
              <a:rPr lang="en-US" dirty="0" err="1"/>
              <a:t>o’sha</a:t>
            </a:r>
            <a:r>
              <a:rPr lang="en-US" dirty="0"/>
              <a:t> </a:t>
            </a:r>
            <a:r>
              <a:rPr lang="en-US" dirty="0" err="1"/>
              <a:t>bajariluvchi</a:t>
            </a:r>
            <a:r>
              <a:rPr lang="en-US" dirty="0"/>
              <a:t> </a:t>
            </a:r>
            <a:r>
              <a:rPr lang="en-US" dirty="0" err="1"/>
              <a:t>fayl</a:t>
            </a:r>
            <a:r>
              <a:rPr lang="en-US" dirty="0"/>
              <a:t>(</a:t>
            </a:r>
            <a:r>
              <a:rPr lang="en-US" i="1" dirty="0" err="1"/>
              <a:t>Masalan</a:t>
            </a:r>
            <a:r>
              <a:rPr lang="en-US" i="1" dirty="0"/>
              <a:t>: Inf9.exe</a:t>
            </a:r>
            <a:r>
              <a:rPr lang="en-US" dirty="0"/>
              <a:t>)</a:t>
            </a:r>
            <a:r>
              <a:rPr lang="en-US" dirty="0" err="1"/>
              <a:t>ni</a:t>
            </a:r>
            <a:r>
              <a:rPr lang="en-US" dirty="0"/>
              <a:t> </a:t>
            </a:r>
            <a:r>
              <a:rPr lang="en-US" dirty="0" err="1"/>
              <a:t>ko’chirib</a:t>
            </a:r>
            <a:r>
              <a:rPr lang="en-US" dirty="0"/>
              <a:t> </a:t>
            </a:r>
            <a:r>
              <a:rPr lang="en-US" dirty="0" err="1"/>
              <a:t>o’tkazish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xuddi</a:t>
            </a:r>
            <a:r>
              <a:rPr lang="en-US" dirty="0"/>
              <a:t> </a:t>
            </a:r>
            <a:r>
              <a:rPr lang="en-US" dirty="0" err="1"/>
              <a:t>boshqa</a:t>
            </a:r>
            <a:r>
              <a:rPr lang="en-US" dirty="0"/>
              <a:t> </a:t>
            </a:r>
            <a:r>
              <a:rPr lang="en-US" dirty="0" err="1"/>
              <a:t>dasturlar</a:t>
            </a:r>
            <a:r>
              <a:rPr lang="en-US" dirty="0"/>
              <a:t> </a:t>
            </a:r>
            <a:r>
              <a:rPr lang="en-US" dirty="0" err="1"/>
              <a:t>kabi</a:t>
            </a:r>
            <a:r>
              <a:rPr lang="en-US" dirty="0"/>
              <a:t> </a:t>
            </a:r>
            <a:r>
              <a:rPr lang="en-US" dirty="0" err="1"/>
              <a:t>ishga</a:t>
            </a:r>
            <a:r>
              <a:rPr lang="en-US" dirty="0"/>
              <a:t> </a:t>
            </a:r>
            <a:r>
              <a:rPr lang="en-US" dirty="0" err="1"/>
              <a:t>tushirish</a:t>
            </a:r>
            <a:r>
              <a:rPr lang="en-US" dirty="0"/>
              <a:t> </a:t>
            </a:r>
            <a:r>
              <a:rPr lang="en-US" dirty="0" err="1"/>
              <a:t>mumkin</a:t>
            </a:r>
            <a:r>
              <a:rPr lang="en-US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6238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620688"/>
            <a:ext cx="7632848" cy="5688632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/>
              <a:t>Borland Delphi 7 </a:t>
            </a:r>
            <a:r>
              <a:rPr lang="en-US" b="1" dirty="0" err="1"/>
              <a:t>sistemasida</a:t>
            </a:r>
            <a:r>
              <a:rPr lang="en-US" b="1" dirty="0"/>
              <a:t> </a:t>
            </a:r>
            <a:r>
              <a:rPr lang="en-US" b="1" dirty="0" err="1"/>
              <a:t>dastur</a:t>
            </a:r>
            <a:r>
              <a:rPr lang="en-US" b="1" dirty="0"/>
              <a:t> </a:t>
            </a:r>
            <a:r>
              <a:rPr lang="en-US" b="1" dirty="0" err="1"/>
              <a:t>yaratishga</a:t>
            </a:r>
            <a:r>
              <a:rPr lang="en-US" b="1" dirty="0"/>
              <a:t> </a:t>
            </a:r>
            <a:r>
              <a:rPr lang="en-US" b="1" dirty="0" err="1"/>
              <a:t>misollar</a:t>
            </a:r>
            <a:r>
              <a:rPr lang="en-US" b="1" dirty="0"/>
              <a:t>. </a:t>
            </a:r>
            <a:r>
              <a:rPr lang="en-US" dirty="0"/>
              <a:t>Borland Delphi 7 </a:t>
            </a:r>
            <a:r>
              <a:rPr lang="en-US" dirty="0" err="1"/>
              <a:t>sistemasida</a:t>
            </a:r>
            <a:r>
              <a:rPr lang="en-US" dirty="0"/>
              <a:t> </a:t>
            </a:r>
            <a:r>
              <a:rPr lang="en-US" dirty="0" err="1"/>
              <a:t>elektron</a:t>
            </a:r>
            <a:r>
              <a:rPr lang="en-US" dirty="0"/>
              <a:t> </a:t>
            </a:r>
            <a:r>
              <a:rPr lang="en-US" dirty="0" err="1"/>
              <a:t>darslik</a:t>
            </a:r>
            <a:r>
              <a:rPr lang="en-US" dirty="0"/>
              <a:t> </a:t>
            </a:r>
            <a:r>
              <a:rPr lang="en-US" dirty="0" err="1"/>
              <a:t>yaratish</a:t>
            </a:r>
            <a:r>
              <a:rPr lang="en-US" dirty="0"/>
              <a:t> </a:t>
            </a:r>
            <a:r>
              <a:rPr lang="en-US" dirty="0" err="1"/>
              <a:t>uchun</a:t>
            </a:r>
            <a:r>
              <a:rPr lang="en-US" dirty="0"/>
              <a:t> </a:t>
            </a:r>
            <a:r>
              <a:rPr lang="en-US" dirty="0" err="1"/>
              <a:t>avval</a:t>
            </a:r>
            <a:r>
              <a:rPr lang="en-US" dirty="0"/>
              <a:t> </a:t>
            </a:r>
            <a:r>
              <a:rPr lang="en-US" dirty="0" err="1"/>
              <a:t>menyular</a:t>
            </a:r>
            <a:r>
              <a:rPr lang="en-US" dirty="0"/>
              <a:t> </a:t>
            </a:r>
            <a:r>
              <a:rPr lang="en-US" dirty="0" err="1"/>
              <a:t>qatoridan</a:t>
            </a:r>
            <a:r>
              <a:rPr lang="en-US" dirty="0"/>
              <a:t> </a:t>
            </a:r>
            <a:r>
              <a:rPr lang="en-US" i="1" dirty="0" err="1"/>
              <a:t>FileNewApplication</a:t>
            </a:r>
            <a:r>
              <a:rPr lang="en-US" dirty="0"/>
              <a:t> </a:t>
            </a:r>
            <a:r>
              <a:rPr lang="en-US" dirty="0" err="1"/>
              <a:t>buyrug`i</a:t>
            </a:r>
            <a:r>
              <a:rPr lang="en-US" dirty="0"/>
              <a:t> </a:t>
            </a:r>
            <a:r>
              <a:rPr lang="en-US" dirty="0" err="1"/>
              <a:t>tanlanadi.Hosil</a:t>
            </a:r>
            <a:r>
              <a:rPr lang="en-US" dirty="0"/>
              <a:t> </a:t>
            </a:r>
            <a:r>
              <a:rPr lang="en-US" dirty="0" err="1"/>
              <a:t>bo’lgan</a:t>
            </a:r>
            <a:r>
              <a:rPr lang="en-US" dirty="0"/>
              <a:t> </a:t>
            </a:r>
            <a:r>
              <a:rPr lang="en-US" dirty="0" err="1"/>
              <a:t>formaga</a:t>
            </a:r>
            <a:r>
              <a:rPr lang="en-US" dirty="0"/>
              <a:t> </a:t>
            </a:r>
            <a:r>
              <a:rPr lang="en-US" i="1" dirty="0" err="1"/>
              <a:t>Standart</a:t>
            </a:r>
            <a:r>
              <a:rPr lang="en-US" dirty="0"/>
              <a:t> </a:t>
            </a:r>
            <a:r>
              <a:rPr lang="en-US" dirty="0" err="1"/>
              <a:t>komponentlar</a:t>
            </a:r>
            <a:r>
              <a:rPr lang="en-US" dirty="0"/>
              <a:t> </a:t>
            </a:r>
            <a:r>
              <a:rPr lang="en-US" dirty="0" err="1"/>
              <a:t>palitrasidan</a:t>
            </a:r>
            <a:r>
              <a:rPr lang="en-US" dirty="0"/>
              <a:t> </a:t>
            </a:r>
            <a:r>
              <a:rPr lang="en-US" i="1" dirty="0"/>
              <a:t>Button  </a:t>
            </a:r>
            <a:r>
              <a:rPr lang="en-US" dirty="0" err="1"/>
              <a:t>komponenti</a:t>
            </a:r>
            <a:r>
              <a:rPr lang="en-US" dirty="0"/>
              <a:t> </a:t>
            </a:r>
            <a:r>
              <a:rPr lang="en-US" dirty="0" err="1"/>
              <a:t>ustiga</a:t>
            </a:r>
            <a:r>
              <a:rPr lang="en-US" dirty="0"/>
              <a:t> </a:t>
            </a:r>
            <a:r>
              <a:rPr lang="en-US" dirty="0" err="1"/>
              <a:t>sichqoncha</a:t>
            </a:r>
            <a:r>
              <a:rPr lang="en-US" dirty="0"/>
              <a:t> chap </a:t>
            </a:r>
            <a:r>
              <a:rPr lang="en-US" dirty="0" err="1"/>
              <a:t>tugmasi</a:t>
            </a:r>
            <a:r>
              <a:rPr lang="en-US" dirty="0"/>
              <a:t> </a:t>
            </a:r>
            <a:r>
              <a:rPr lang="en-US" dirty="0" err="1"/>
              <a:t>bosiladi</a:t>
            </a:r>
            <a:r>
              <a:rPr lang="en-US" dirty="0"/>
              <a:t> </a:t>
            </a:r>
            <a:r>
              <a:rPr lang="en-US" dirty="0" err="1"/>
              <a:t>formada</a:t>
            </a:r>
            <a:r>
              <a:rPr lang="en-US" dirty="0"/>
              <a:t> </a:t>
            </a:r>
            <a:r>
              <a:rPr lang="en-US" dirty="0" err="1"/>
              <a:t>kerakli</a:t>
            </a:r>
            <a:r>
              <a:rPr lang="en-US" dirty="0"/>
              <a:t> </a:t>
            </a:r>
            <a:r>
              <a:rPr lang="en-US" dirty="0" err="1"/>
              <a:t>joyga</a:t>
            </a:r>
            <a:r>
              <a:rPr lang="en-US" dirty="0"/>
              <a:t> </a:t>
            </a:r>
            <a:r>
              <a:rPr lang="en-US" dirty="0" err="1"/>
              <a:t>sichqoncha</a:t>
            </a:r>
            <a:r>
              <a:rPr lang="en-US" dirty="0"/>
              <a:t> </a:t>
            </a:r>
            <a:r>
              <a:rPr lang="en-US" dirty="0" err="1"/>
              <a:t>o’rsatkichi</a:t>
            </a:r>
            <a:r>
              <a:rPr lang="en-US" dirty="0"/>
              <a:t> </a:t>
            </a:r>
            <a:r>
              <a:rPr lang="en-US" dirty="0" err="1"/>
              <a:t>keltirib</a:t>
            </a:r>
            <a:r>
              <a:rPr lang="en-US" dirty="0"/>
              <a:t> chap </a:t>
            </a:r>
            <a:r>
              <a:rPr lang="en-US" dirty="0" err="1"/>
              <a:t>tugmasi</a:t>
            </a:r>
            <a:r>
              <a:rPr lang="en-US" dirty="0"/>
              <a:t> </a:t>
            </a:r>
            <a:r>
              <a:rPr lang="en-US" dirty="0" err="1"/>
              <a:t>bosiladi</a:t>
            </a:r>
            <a:r>
              <a:rPr lang="en-US" dirty="0"/>
              <a:t>. </a:t>
            </a:r>
            <a:r>
              <a:rPr lang="en-US" dirty="0" err="1"/>
              <a:t>Natijada</a:t>
            </a:r>
            <a:r>
              <a:rPr lang="en-US" dirty="0"/>
              <a:t> </a:t>
            </a:r>
            <a:r>
              <a:rPr lang="en-US" dirty="0" err="1"/>
              <a:t>formaga</a:t>
            </a:r>
            <a:r>
              <a:rPr lang="en-US" dirty="0"/>
              <a:t> </a:t>
            </a:r>
            <a:r>
              <a:rPr lang="en-US" dirty="0" err="1"/>
              <a:t>bitta</a:t>
            </a:r>
            <a:r>
              <a:rPr lang="en-US" dirty="0"/>
              <a:t> </a:t>
            </a:r>
            <a:r>
              <a:rPr lang="en-US" dirty="0" err="1"/>
              <a:t>boshqarish</a:t>
            </a:r>
            <a:r>
              <a:rPr lang="en-US" dirty="0"/>
              <a:t> </a:t>
            </a:r>
            <a:r>
              <a:rPr lang="en-US" dirty="0" err="1"/>
              <a:t>tugmasi</a:t>
            </a:r>
            <a:r>
              <a:rPr lang="en-US" dirty="0"/>
              <a:t> </a:t>
            </a:r>
            <a:r>
              <a:rPr lang="en-US" dirty="0" err="1"/>
              <a:t>o’rnatiladi</a:t>
            </a:r>
            <a:r>
              <a:rPr lang="en-US" dirty="0"/>
              <a:t>. </a:t>
            </a:r>
            <a:r>
              <a:rPr lang="en-US" dirty="0" err="1"/>
              <a:t>Shu</a:t>
            </a:r>
            <a:r>
              <a:rPr lang="en-US" dirty="0"/>
              <a:t> </a:t>
            </a:r>
            <a:r>
              <a:rPr lang="en-US" dirty="0" err="1"/>
              <a:t>ususlbilan</a:t>
            </a:r>
            <a:r>
              <a:rPr lang="en-US" dirty="0"/>
              <a:t> </a:t>
            </a:r>
            <a:r>
              <a:rPr lang="en-US" dirty="0" err="1"/>
              <a:t>formaga</a:t>
            </a:r>
            <a:r>
              <a:rPr lang="en-US" dirty="0"/>
              <a:t> </a:t>
            </a:r>
            <a:r>
              <a:rPr lang="en-US" dirty="0" err="1"/>
              <a:t>yana</a:t>
            </a:r>
            <a:r>
              <a:rPr lang="en-US" dirty="0"/>
              <a:t> </a:t>
            </a:r>
            <a:r>
              <a:rPr lang="en-US" dirty="0" err="1"/>
              <a:t>bitta</a:t>
            </a:r>
            <a:r>
              <a:rPr lang="en-US" dirty="0"/>
              <a:t> </a:t>
            </a:r>
            <a:r>
              <a:rPr lang="en-US" dirty="0" err="1"/>
              <a:t>tugmacha</a:t>
            </a:r>
            <a:r>
              <a:rPr lang="en-US" dirty="0"/>
              <a:t> </a:t>
            </a:r>
            <a:r>
              <a:rPr lang="en-US" dirty="0" err="1"/>
              <a:t>o’rnatamiz</a:t>
            </a:r>
            <a:r>
              <a:rPr lang="en-US" dirty="0"/>
              <a:t>. Bu </a:t>
            </a:r>
            <a:r>
              <a:rPr lang="en-US" dirty="0" err="1"/>
              <a:t>tugmalar</a:t>
            </a:r>
            <a:r>
              <a:rPr lang="en-US" dirty="0"/>
              <a:t> </a:t>
            </a:r>
            <a:r>
              <a:rPr lang="en-US" dirty="0" err="1"/>
              <a:t>avtomatik</a:t>
            </a:r>
            <a:r>
              <a:rPr lang="en-US" dirty="0"/>
              <a:t> </a:t>
            </a:r>
            <a:r>
              <a:rPr lang="en-US" dirty="0" err="1"/>
              <a:t>tarzda</a:t>
            </a:r>
            <a:r>
              <a:rPr lang="en-US" dirty="0"/>
              <a:t> Button1 </a:t>
            </a:r>
            <a:r>
              <a:rPr lang="en-US" dirty="0" err="1"/>
              <a:t>va</a:t>
            </a:r>
            <a:r>
              <a:rPr lang="en-US" dirty="0"/>
              <a:t> Button2 </a:t>
            </a:r>
            <a:r>
              <a:rPr lang="en-US" dirty="0" err="1"/>
              <a:t>sarlavhalariga</a:t>
            </a:r>
            <a:r>
              <a:rPr lang="en-US" dirty="0"/>
              <a:t> </a:t>
            </a:r>
            <a:r>
              <a:rPr lang="en-US" dirty="0" err="1"/>
              <a:t>ega</a:t>
            </a:r>
            <a:r>
              <a:rPr lang="en-US" dirty="0"/>
              <a:t> </a:t>
            </a:r>
            <a:r>
              <a:rPr lang="en-US" dirty="0" err="1"/>
              <a:t>bo’ladi</a:t>
            </a:r>
            <a:r>
              <a:rPr lang="en-US" dirty="0"/>
              <a:t>. Bu </a:t>
            </a:r>
            <a:r>
              <a:rPr lang="en-US" dirty="0" err="1"/>
              <a:t>sarlavhalarni</a:t>
            </a:r>
            <a:r>
              <a:rPr lang="en-US" dirty="0"/>
              <a:t> </a:t>
            </a:r>
            <a:r>
              <a:rPr lang="en-US" dirty="0" err="1"/>
              <a:t>o’zgartirish</a:t>
            </a:r>
            <a:r>
              <a:rPr lang="en-US" dirty="0"/>
              <a:t> </a:t>
            </a:r>
            <a:r>
              <a:rPr lang="en-US" dirty="0" err="1"/>
              <a:t>uchun</a:t>
            </a:r>
            <a:r>
              <a:rPr lang="en-US" dirty="0"/>
              <a:t> </a:t>
            </a:r>
            <a:r>
              <a:rPr lang="en-US" dirty="0" err="1"/>
              <a:t>kerakli</a:t>
            </a:r>
            <a:r>
              <a:rPr lang="en-US" dirty="0"/>
              <a:t> </a:t>
            </a:r>
            <a:r>
              <a:rPr lang="en-US" dirty="0" err="1"/>
              <a:t>tugma</a:t>
            </a:r>
            <a:r>
              <a:rPr lang="en-US" dirty="0"/>
              <a:t> </a:t>
            </a:r>
            <a:r>
              <a:rPr lang="en-US" dirty="0" err="1"/>
              <a:t>tanlanadi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ob`ektlar</a:t>
            </a:r>
            <a:r>
              <a:rPr lang="en-US" dirty="0"/>
              <a:t> </a:t>
            </a:r>
            <a:r>
              <a:rPr lang="en-US" dirty="0" err="1"/>
              <a:t>nazoratchisiga</a:t>
            </a:r>
            <a:r>
              <a:rPr lang="en-US" dirty="0"/>
              <a:t> </a:t>
            </a:r>
            <a:r>
              <a:rPr lang="en-US" dirty="0" err="1"/>
              <a:t>o’tib</a:t>
            </a:r>
            <a:r>
              <a:rPr lang="en-US" dirty="0"/>
              <a:t> u </a:t>
            </a:r>
            <a:r>
              <a:rPr lang="en-US" dirty="0" err="1"/>
              <a:t>erdan</a:t>
            </a:r>
            <a:r>
              <a:rPr lang="en-US" dirty="0"/>
              <a:t> Caption </a:t>
            </a:r>
            <a:r>
              <a:rPr lang="en-US" dirty="0" err="1"/>
              <a:t>hususiyatidagi</a:t>
            </a:r>
            <a:r>
              <a:rPr lang="en-US" dirty="0"/>
              <a:t> Button1 </a:t>
            </a:r>
            <a:r>
              <a:rPr lang="en-US" dirty="0" err="1"/>
              <a:t>matni</a:t>
            </a:r>
            <a:r>
              <a:rPr lang="en-US" dirty="0"/>
              <a:t> “</a:t>
            </a:r>
            <a:r>
              <a:rPr lang="en-US" dirty="0" err="1"/>
              <a:t>Davom</a:t>
            </a:r>
            <a:r>
              <a:rPr lang="en-US" dirty="0"/>
              <a:t> </a:t>
            </a:r>
            <a:r>
              <a:rPr lang="en-US" dirty="0" err="1"/>
              <a:t>etish</a:t>
            </a:r>
            <a:r>
              <a:rPr lang="en-US" dirty="0"/>
              <a:t>” (</a:t>
            </a:r>
            <a:r>
              <a:rPr lang="en-US" dirty="0" err="1"/>
              <a:t>yoki</a:t>
            </a:r>
            <a:r>
              <a:rPr lang="en-US" dirty="0"/>
              <a:t> </a:t>
            </a:r>
            <a:r>
              <a:rPr lang="en-US" dirty="0" err="1"/>
              <a:t>ixtiyoriy</a:t>
            </a:r>
            <a:r>
              <a:rPr lang="en-US" dirty="0"/>
              <a:t> </a:t>
            </a:r>
            <a:r>
              <a:rPr lang="en-US" dirty="0" err="1"/>
              <a:t>boshqa</a:t>
            </a:r>
            <a:r>
              <a:rPr lang="en-US" dirty="0"/>
              <a:t> nom </a:t>
            </a:r>
            <a:r>
              <a:rPr lang="en-US" dirty="0" err="1"/>
              <a:t>bilan</a:t>
            </a:r>
            <a:r>
              <a:rPr lang="en-US" dirty="0"/>
              <a:t>) </a:t>
            </a:r>
            <a:r>
              <a:rPr lang="en-US" dirty="0" err="1"/>
              <a:t>matniga</a:t>
            </a:r>
            <a:r>
              <a:rPr lang="en-US" dirty="0"/>
              <a:t> </a:t>
            </a:r>
            <a:r>
              <a:rPr lang="en-US" dirty="0" err="1"/>
              <a:t>o’zgartirish</a:t>
            </a:r>
            <a:r>
              <a:rPr lang="en-US" dirty="0"/>
              <a:t> </a:t>
            </a:r>
            <a:r>
              <a:rPr lang="en-US" dirty="0" err="1"/>
              <a:t>kifoya</a:t>
            </a:r>
            <a:r>
              <a:rPr lang="en-US" dirty="0"/>
              <a:t> (2.27-rasm).</a:t>
            </a:r>
          </a:p>
          <a:p>
            <a:r>
              <a:rPr lang="en-US" dirty="0"/>
              <a:t/>
            </a:r>
            <a:br>
              <a:rPr lang="en-US" dirty="0"/>
            </a:b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610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DS\Desktop\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718" y="548680"/>
            <a:ext cx="7704856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44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1500" dirty="0"/>
              <a:t>Bu </a:t>
            </a:r>
            <a:r>
              <a:rPr lang="en-US" sz="1500" dirty="0" err="1"/>
              <a:t>formaga</a:t>
            </a:r>
            <a:r>
              <a:rPr lang="en-US" sz="1500" dirty="0"/>
              <a:t> </a:t>
            </a:r>
            <a:r>
              <a:rPr lang="en-US" sz="1500" dirty="0" err="1"/>
              <a:t>yana</a:t>
            </a:r>
            <a:r>
              <a:rPr lang="en-US" sz="1500" dirty="0"/>
              <a:t> </a:t>
            </a:r>
            <a:r>
              <a:rPr lang="en-US" sz="1500" i="1" dirty="0" err="1"/>
              <a:t>Standart</a:t>
            </a:r>
            <a:r>
              <a:rPr lang="en-US" sz="1500" dirty="0"/>
              <a:t> </a:t>
            </a:r>
            <a:r>
              <a:rPr lang="en-US" sz="1500" dirty="0" err="1"/>
              <a:t>komponentlar</a:t>
            </a:r>
            <a:r>
              <a:rPr lang="en-US" sz="1500" dirty="0"/>
              <a:t> </a:t>
            </a:r>
            <a:r>
              <a:rPr lang="en-US" sz="1500" dirty="0" err="1"/>
              <a:t>palitrasidan</a:t>
            </a:r>
            <a:r>
              <a:rPr lang="en-US" sz="1500" dirty="0"/>
              <a:t> Label  </a:t>
            </a:r>
            <a:r>
              <a:rPr lang="en-US" sz="1500" dirty="0" err="1"/>
              <a:t>komponentini</a:t>
            </a:r>
            <a:r>
              <a:rPr lang="en-US" sz="1500" dirty="0"/>
              <a:t> </a:t>
            </a:r>
            <a:r>
              <a:rPr lang="en-US" sz="1500" dirty="0" err="1"/>
              <a:t>o’rnatib</a:t>
            </a:r>
            <a:r>
              <a:rPr lang="en-US" sz="1500" dirty="0"/>
              <a:t> </a:t>
            </a:r>
            <a:r>
              <a:rPr lang="en-US" sz="1500" dirty="0" err="1"/>
              <a:t>mualliflar</a:t>
            </a:r>
            <a:r>
              <a:rPr lang="en-US" sz="1500" dirty="0"/>
              <a:t> </a:t>
            </a:r>
            <a:r>
              <a:rPr lang="en-US" sz="1500" dirty="0" err="1"/>
              <a:t>haqidagi</a:t>
            </a:r>
            <a:r>
              <a:rPr lang="en-US" sz="1500" dirty="0"/>
              <a:t> </a:t>
            </a:r>
            <a:r>
              <a:rPr lang="en-US" sz="1500" dirty="0" err="1"/>
              <a:t>ma`lumotlarni</a:t>
            </a:r>
            <a:r>
              <a:rPr lang="en-US" sz="1500" dirty="0"/>
              <a:t> </a:t>
            </a:r>
            <a:r>
              <a:rPr lang="en-US" sz="1500" dirty="0" err="1"/>
              <a:t>kiritish</a:t>
            </a:r>
            <a:r>
              <a:rPr lang="en-US" sz="1500" dirty="0"/>
              <a:t> </a:t>
            </a:r>
            <a:r>
              <a:rPr lang="en-US" sz="1500" dirty="0" err="1"/>
              <a:t>mumkin</a:t>
            </a:r>
            <a:r>
              <a:rPr lang="en-US" sz="1500" dirty="0"/>
              <a:t>. “</a:t>
            </a:r>
            <a:r>
              <a:rPr lang="en-US" sz="1500" i="1" dirty="0" err="1"/>
              <a:t>Davom</a:t>
            </a:r>
            <a:r>
              <a:rPr lang="en-US" sz="1500" i="1" dirty="0"/>
              <a:t> </a:t>
            </a:r>
            <a:r>
              <a:rPr lang="en-US" sz="1500" i="1" dirty="0" err="1"/>
              <a:t>etish</a:t>
            </a:r>
            <a:r>
              <a:rPr lang="en-US" sz="1500" dirty="0"/>
              <a:t>” </a:t>
            </a:r>
            <a:r>
              <a:rPr lang="en-US" sz="1500" dirty="0" err="1"/>
              <a:t>tugmasi</a:t>
            </a:r>
            <a:r>
              <a:rPr lang="en-US" sz="1500" dirty="0"/>
              <a:t> </a:t>
            </a:r>
            <a:r>
              <a:rPr lang="en-US" sz="1500" dirty="0" err="1"/>
              <a:t>bosilganda</a:t>
            </a:r>
            <a:r>
              <a:rPr lang="en-US" sz="1500" dirty="0"/>
              <a:t> </a:t>
            </a:r>
            <a:r>
              <a:rPr lang="en-US" sz="1500" dirty="0" err="1"/>
              <a:t>biror</a:t>
            </a:r>
            <a:r>
              <a:rPr lang="en-US" sz="1500" dirty="0"/>
              <a:t> </a:t>
            </a:r>
            <a:r>
              <a:rPr lang="en-US" sz="1500" dirty="0" err="1"/>
              <a:t>ishni</a:t>
            </a:r>
            <a:r>
              <a:rPr lang="en-US" sz="1500" dirty="0"/>
              <a:t> </a:t>
            </a:r>
            <a:r>
              <a:rPr lang="en-US" sz="1500" dirty="0" err="1"/>
              <a:t>bajarilishi</a:t>
            </a:r>
            <a:r>
              <a:rPr lang="en-US" sz="1500" dirty="0"/>
              <a:t> </a:t>
            </a:r>
            <a:r>
              <a:rPr lang="en-US" sz="1500" dirty="0" err="1"/>
              <a:t>uchun</a:t>
            </a:r>
            <a:r>
              <a:rPr lang="en-US" sz="1500" dirty="0"/>
              <a:t> </a:t>
            </a:r>
            <a:r>
              <a:rPr lang="en-US" sz="1500" dirty="0" err="1"/>
              <a:t>uning</a:t>
            </a:r>
            <a:r>
              <a:rPr lang="en-US" sz="1500" dirty="0"/>
              <a:t> </a:t>
            </a:r>
            <a:r>
              <a:rPr lang="en-US" sz="1500" dirty="0" err="1"/>
              <a:t>OnClick</a:t>
            </a:r>
            <a:r>
              <a:rPr lang="en-US" sz="1500" dirty="0"/>
              <a:t> </a:t>
            </a:r>
            <a:r>
              <a:rPr lang="en-US" sz="1500" dirty="0" err="1"/>
              <a:t>xodisasiga</a:t>
            </a:r>
            <a:r>
              <a:rPr lang="en-US" sz="1500" dirty="0"/>
              <a:t> </a:t>
            </a:r>
            <a:r>
              <a:rPr lang="en-US" sz="1500" dirty="0" err="1"/>
              <a:t>dastur</a:t>
            </a:r>
            <a:r>
              <a:rPr lang="en-US" sz="1500" dirty="0"/>
              <a:t> </a:t>
            </a:r>
            <a:r>
              <a:rPr lang="en-US" sz="1500" dirty="0" err="1"/>
              <a:t>yozish</a:t>
            </a:r>
            <a:r>
              <a:rPr lang="en-US" sz="1500" dirty="0"/>
              <a:t> </a:t>
            </a:r>
            <a:r>
              <a:rPr lang="en-US" sz="1500" dirty="0" err="1"/>
              <a:t>kerak</a:t>
            </a:r>
            <a:r>
              <a:rPr lang="en-US" sz="1500" dirty="0"/>
              <a:t>. </a:t>
            </a:r>
            <a:r>
              <a:rPr lang="en-US" sz="1500" dirty="0" err="1"/>
              <a:t>Buning</a:t>
            </a:r>
            <a:r>
              <a:rPr lang="en-US" sz="1500" dirty="0"/>
              <a:t> </a:t>
            </a:r>
            <a:r>
              <a:rPr lang="en-US" sz="1500" dirty="0" err="1"/>
              <a:t>uchun</a:t>
            </a:r>
            <a:r>
              <a:rPr lang="en-US" sz="1500" dirty="0"/>
              <a:t> Delphi 7 </a:t>
            </a:r>
            <a:r>
              <a:rPr lang="en-US" sz="1500" dirty="0" err="1"/>
              <a:t>sistemasidagi</a:t>
            </a:r>
            <a:r>
              <a:rPr lang="en-US" sz="1500" dirty="0"/>
              <a:t> </a:t>
            </a:r>
            <a:r>
              <a:rPr lang="en-US" sz="1500" dirty="0" err="1"/>
              <a:t>yaratilayotgan</a:t>
            </a:r>
            <a:r>
              <a:rPr lang="en-US" sz="1500" dirty="0"/>
              <a:t> </a:t>
            </a:r>
            <a:r>
              <a:rPr lang="en-US" sz="1500" dirty="0" err="1"/>
              <a:t>dastur</a:t>
            </a:r>
            <a:r>
              <a:rPr lang="en-US" sz="1500" dirty="0"/>
              <a:t> </a:t>
            </a:r>
            <a:r>
              <a:rPr lang="en-US" sz="1500" dirty="0" err="1"/>
              <a:t>formasidagi</a:t>
            </a:r>
            <a:r>
              <a:rPr lang="en-US" sz="1500" dirty="0"/>
              <a:t> “</a:t>
            </a:r>
            <a:r>
              <a:rPr lang="en-US" sz="1500" i="1" dirty="0" err="1"/>
              <a:t>Davom</a:t>
            </a:r>
            <a:r>
              <a:rPr lang="en-US" sz="1500" i="1" dirty="0"/>
              <a:t> </a:t>
            </a:r>
            <a:r>
              <a:rPr lang="en-US" sz="1500" i="1" dirty="0" err="1"/>
              <a:t>etish</a:t>
            </a:r>
            <a:r>
              <a:rPr lang="en-US" sz="1500" dirty="0"/>
              <a:t>” </a:t>
            </a:r>
            <a:r>
              <a:rPr lang="en-US" sz="1500" dirty="0" err="1"/>
              <a:t>tugmasiga</a:t>
            </a:r>
            <a:r>
              <a:rPr lang="en-US" sz="1500" dirty="0"/>
              <a:t> </a:t>
            </a:r>
            <a:r>
              <a:rPr lang="en-US" sz="1500" dirty="0" err="1"/>
              <a:t>sichqoncha</a:t>
            </a:r>
            <a:r>
              <a:rPr lang="en-US" sz="1500" dirty="0"/>
              <a:t> chap </a:t>
            </a:r>
            <a:r>
              <a:rPr lang="en-US" sz="1500" dirty="0" err="1"/>
              <a:t>tugmasi</a:t>
            </a:r>
            <a:r>
              <a:rPr lang="en-US" sz="1500" dirty="0"/>
              <a:t> 2 </a:t>
            </a:r>
            <a:r>
              <a:rPr lang="en-US" sz="1500" dirty="0" err="1"/>
              <a:t>marta</a:t>
            </a:r>
            <a:r>
              <a:rPr lang="en-US" sz="1500" dirty="0"/>
              <a:t> </a:t>
            </a:r>
            <a:r>
              <a:rPr lang="en-US" sz="1500" dirty="0" err="1"/>
              <a:t>bosiladi</a:t>
            </a:r>
            <a:r>
              <a:rPr lang="en-US" sz="1500" dirty="0"/>
              <a:t>, </a:t>
            </a:r>
            <a:r>
              <a:rPr lang="en-US" sz="1500" dirty="0" err="1"/>
              <a:t>natijada</a:t>
            </a:r>
            <a:r>
              <a:rPr lang="en-US" sz="1500" dirty="0"/>
              <a:t> Delphi 7 </a:t>
            </a:r>
            <a:r>
              <a:rPr lang="en-US" sz="1500" dirty="0" err="1"/>
              <a:t>sistemasi</a:t>
            </a:r>
            <a:r>
              <a:rPr lang="en-US" sz="1500" dirty="0"/>
              <a:t> </a:t>
            </a:r>
            <a:r>
              <a:rPr lang="en-US" sz="1500" dirty="0" err="1"/>
              <a:t>avtomatik</a:t>
            </a:r>
            <a:r>
              <a:rPr lang="en-US" sz="1500" dirty="0"/>
              <a:t> </a:t>
            </a:r>
            <a:r>
              <a:rPr lang="en-US" sz="1500" dirty="0" err="1"/>
              <a:t>tarzda</a:t>
            </a:r>
            <a:r>
              <a:rPr lang="en-US" sz="1500" dirty="0"/>
              <a:t> </a:t>
            </a:r>
            <a:r>
              <a:rPr lang="en-US" sz="1500" dirty="0" err="1"/>
              <a:t>OnClick</a:t>
            </a:r>
            <a:r>
              <a:rPr lang="en-US" sz="1500" dirty="0"/>
              <a:t> </a:t>
            </a:r>
            <a:r>
              <a:rPr lang="en-US" sz="1500" dirty="0" err="1"/>
              <a:t>xodisasi</a:t>
            </a:r>
            <a:r>
              <a:rPr lang="en-US" sz="1500" dirty="0"/>
              <a:t> </a:t>
            </a:r>
            <a:r>
              <a:rPr lang="en-US" sz="1500" dirty="0" err="1"/>
              <a:t>uchun</a:t>
            </a:r>
            <a:r>
              <a:rPr lang="en-US" sz="1500" dirty="0"/>
              <a:t> </a:t>
            </a:r>
            <a:r>
              <a:rPr lang="en-US" sz="1500" dirty="0" err="1"/>
              <a:t>kerak</a:t>
            </a:r>
            <a:r>
              <a:rPr lang="en-US" sz="1500" dirty="0"/>
              <a:t> </a:t>
            </a:r>
            <a:r>
              <a:rPr lang="en-US" sz="1500" dirty="0" err="1"/>
              <a:t>bo’ladigan</a:t>
            </a:r>
            <a:r>
              <a:rPr lang="en-US" sz="1500" dirty="0"/>
              <a:t> </a:t>
            </a:r>
            <a:r>
              <a:rPr lang="en-US" sz="1500" dirty="0" err="1"/>
              <a:t>dastur</a:t>
            </a:r>
            <a:r>
              <a:rPr lang="en-US" sz="1500" dirty="0"/>
              <a:t> </a:t>
            </a:r>
            <a:r>
              <a:rPr lang="en-US" sz="1500" dirty="0" err="1"/>
              <a:t>qismini</a:t>
            </a:r>
            <a:r>
              <a:rPr lang="en-US" sz="1500" dirty="0"/>
              <a:t> </a:t>
            </a:r>
            <a:r>
              <a:rPr lang="en-US" sz="1500" dirty="0" err="1"/>
              <a:t>tayyorlab</a:t>
            </a:r>
            <a:r>
              <a:rPr lang="en-US" sz="1500" dirty="0"/>
              <a:t> </a:t>
            </a:r>
            <a:r>
              <a:rPr lang="en-US" sz="1500" dirty="0" err="1"/>
              <a:t>beradi</a:t>
            </a:r>
            <a:r>
              <a:rPr lang="en-US" sz="1500" dirty="0"/>
              <a:t> (2.28-rasm).</a:t>
            </a:r>
            <a:endParaRPr lang="ru-RU" sz="1500" dirty="0"/>
          </a:p>
        </p:txBody>
      </p:sp>
      <p:pic>
        <p:nvPicPr>
          <p:cNvPr id="7170" name="Picture 2" descr="C:\Users\DS\AppData\Roaming\Microsoft\Windows\Network Shortcuts\17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708920"/>
            <a:ext cx="6264696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5042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620688"/>
            <a:ext cx="7704856" cy="5688632"/>
          </a:xfrm>
        </p:spPr>
        <p:txBody>
          <a:bodyPr>
            <a:normAutofit/>
          </a:bodyPr>
          <a:lstStyle/>
          <a:p>
            <a:r>
              <a:rPr lang="en-US" dirty="0"/>
              <a:t>Bu </a:t>
            </a:r>
            <a:r>
              <a:rPr lang="en-US" dirty="0" err="1" smtClean="0"/>
              <a:t>yerda</a:t>
            </a:r>
            <a:r>
              <a:rPr lang="en-US" dirty="0" smtClean="0"/>
              <a:t> </a:t>
            </a:r>
            <a:r>
              <a:rPr lang="en-US" dirty="0"/>
              <a:t>biz </a:t>
            </a:r>
            <a:r>
              <a:rPr lang="en-US" i="1" dirty="0"/>
              <a:t>Begin</a:t>
            </a:r>
            <a:r>
              <a:rPr lang="en-US" dirty="0"/>
              <a:t> </a:t>
            </a:r>
            <a:r>
              <a:rPr lang="en-US" dirty="0" err="1"/>
              <a:t>va</a:t>
            </a:r>
            <a:r>
              <a:rPr lang="en-US" dirty="0"/>
              <a:t> </a:t>
            </a:r>
            <a:r>
              <a:rPr lang="en-US" i="1" dirty="0"/>
              <a:t>end </a:t>
            </a:r>
            <a:r>
              <a:rPr lang="en-US" dirty="0" err="1"/>
              <a:t>so’zlari</a:t>
            </a:r>
            <a:r>
              <a:rPr lang="en-US" dirty="0"/>
              <a:t> </a:t>
            </a:r>
            <a:r>
              <a:rPr lang="en-US" dirty="0" err="1"/>
              <a:t>orasiga</a:t>
            </a:r>
            <a:r>
              <a:rPr lang="en-US" dirty="0"/>
              <a:t> </a:t>
            </a:r>
            <a:r>
              <a:rPr lang="en-US" i="1" dirty="0"/>
              <a:t>Close</a:t>
            </a:r>
            <a:r>
              <a:rPr lang="en-US" dirty="0"/>
              <a:t> </a:t>
            </a:r>
            <a:r>
              <a:rPr lang="en-US" dirty="0" err="1"/>
              <a:t>so’zini</a:t>
            </a:r>
            <a:r>
              <a:rPr lang="en-US" dirty="0"/>
              <a:t> </a:t>
            </a:r>
            <a:r>
              <a:rPr lang="en-US" dirty="0" err="1"/>
              <a:t>yozamiz</a:t>
            </a:r>
            <a:r>
              <a:rPr lang="en-US" dirty="0"/>
              <a:t>. Bu </a:t>
            </a:r>
            <a:r>
              <a:rPr lang="en-US" dirty="0" err="1"/>
              <a:t>so’z</a:t>
            </a:r>
            <a:r>
              <a:rPr lang="en-US" dirty="0"/>
              <a:t> “</a:t>
            </a:r>
            <a:r>
              <a:rPr lang="en-US" i="1" dirty="0" err="1"/>
              <a:t>Davom</a:t>
            </a:r>
            <a:r>
              <a:rPr lang="en-US" i="1" dirty="0"/>
              <a:t> </a:t>
            </a:r>
            <a:r>
              <a:rPr lang="en-US" i="1" dirty="0" err="1"/>
              <a:t>etish</a:t>
            </a:r>
            <a:r>
              <a:rPr lang="en-US" dirty="0"/>
              <a:t>” </a:t>
            </a:r>
            <a:r>
              <a:rPr lang="en-US" dirty="0" err="1"/>
              <a:t>tugmasi</a:t>
            </a:r>
            <a:r>
              <a:rPr lang="en-US" dirty="0"/>
              <a:t> </a:t>
            </a:r>
            <a:r>
              <a:rPr lang="en-US" dirty="0" err="1"/>
              <a:t>bosilganda</a:t>
            </a:r>
            <a:r>
              <a:rPr lang="en-US" dirty="0"/>
              <a:t> </a:t>
            </a:r>
            <a:r>
              <a:rPr lang="en-US" dirty="0" err="1"/>
              <a:t>faol</a:t>
            </a:r>
            <a:r>
              <a:rPr lang="en-US" dirty="0"/>
              <a:t> forma </a:t>
            </a:r>
            <a:r>
              <a:rPr lang="en-US" dirty="0" err="1"/>
              <a:t>yopilishkeraligini</a:t>
            </a:r>
            <a:r>
              <a:rPr lang="en-US" dirty="0"/>
              <a:t> </a:t>
            </a:r>
            <a:r>
              <a:rPr lang="en-US" dirty="0" err="1"/>
              <a:t>bildiradi</a:t>
            </a:r>
            <a:r>
              <a:rPr lang="en-US" dirty="0"/>
              <a:t>. </a:t>
            </a:r>
            <a:r>
              <a:rPr lang="en-US" dirty="0" err="1"/>
              <a:t>YAratilayotgan</a:t>
            </a:r>
            <a:r>
              <a:rPr lang="en-US" dirty="0"/>
              <a:t> </a:t>
            </a:r>
            <a:r>
              <a:rPr lang="en-US" dirty="0" err="1"/>
              <a:t>dasturda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nechta</a:t>
            </a:r>
            <a:r>
              <a:rPr lang="en-US" dirty="0"/>
              <a:t> </a:t>
            </a:r>
            <a:r>
              <a:rPr lang="en-US" dirty="0" err="1"/>
              <a:t>formalar</a:t>
            </a:r>
            <a:r>
              <a:rPr lang="en-US" dirty="0"/>
              <a:t> </a:t>
            </a:r>
            <a:r>
              <a:rPr lang="en-US" dirty="0" err="1"/>
              <a:t>bo’lishi</a:t>
            </a:r>
            <a:r>
              <a:rPr lang="en-US" dirty="0"/>
              <a:t> </a:t>
            </a:r>
            <a:r>
              <a:rPr lang="en-US" dirty="0" err="1"/>
              <a:t>mumkin</a:t>
            </a:r>
            <a:r>
              <a:rPr lang="en-US" dirty="0"/>
              <a:t>, </a:t>
            </a:r>
            <a:r>
              <a:rPr lang="en-US" dirty="0" err="1"/>
              <a:t>shunday</a:t>
            </a:r>
            <a:r>
              <a:rPr lang="en-US" dirty="0"/>
              <a:t> </a:t>
            </a:r>
            <a:r>
              <a:rPr lang="en-US" dirty="0" err="1"/>
              <a:t>xolatda</a:t>
            </a:r>
            <a:r>
              <a:rPr lang="en-US" dirty="0"/>
              <a:t> </a:t>
            </a:r>
            <a:r>
              <a:rPr lang="en-US" dirty="0" err="1"/>
              <a:t>birinchi</a:t>
            </a:r>
            <a:r>
              <a:rPr lang="en-US" dirty="0"/>
              <a:t> </a:t>
            </a:r>
            <a:r>
              <a:rPr lang="en-US" dirty="0" err="1"/>
              <a:t>yaratilgan</a:t>
            </a:r>
            <a:r>
              <a:rPr lang="en-US" dirty="0"/>
              <a:t> forma </a:t>
            </a:r>
            <a:r>
              <a:rPr lang="en-US" dirty="0" err="1"/>
              <a:t>asosiy</a:t>
            </a:r>
            <a:r>
              <a:rPr lang="en-US" dirty="0"/>
              <a:t> forma </a:t>
            </a:r>
            <a:r>
              <a:rPr lang="en-US" dirty="0" err="1"/>
              <a:t>hisoblanadi</a:t>
            </a:r>
            <a:r>
              <a:rPr lang="en-US" dirty="0"/>
              <a:t>. Agar </a:t>
            </a:r>
            <a:r>
              <a:rPr lang="en-US" dirty="0" err="1"/>
              <a:t>bu</a:t>
            </a:r>
            <a:r>
              <a:rPr lang="en-US" dirty="0"/>
              <a:t> forma </a:t>
            </a:r>
            <a:r>
              <a:rPr lang="en-US" dirty="0" err="1"/>
              <a:t>asosiy</a:t>
            </a:r>
            <a:r>
              <a:rPr lang="en-US" dirty="0"/>
              <a:t> forma </a:t>
            </a:r>
            <a:r>
              <a:rPr lang="en-US" dirty="0" err="1"/>
              <a:t>bo’lsa</a:t>
            </a:r>
            <a:r>
              <a:rPr lang="en-US" dirty="0"/>
              <a:t> </a:t>
            </a:r>
            <a:r>
              <a:rPr lang="en-US" dirty="0" err="1"/>
              <a:t>Dastur</a:t>
            </a:r>
            <a:r>
              <a:rPr lang="en-US" dirty="0"/>
              <a:t> “</a:t>
            </a:r>
            <a:r>
              <a:rPr lang="en-US" i="1" dirty="0" err="1"/>
              <a:t>Davom</a:t>
            </a:r>
            <a:r>
              <a:rPr lang="en-US" i="1" dirty="0"/>
              <a:t> </a:t>
            </a:r>
            <a:r>
              <a:rPr lang="en-US" i="1" dirty="0" err="1"/>
              <a:t>etish</a:t>
            </a:r>
            <a:r>
              <a:rPr lang="en-US" dirty="0"/>
              <a:t>” </a:t>
            </a:r>
            <a:r>
              <a:rPr lang="en-US" dirty="0" err="1"/>
              <a:t>tugmasi</a:t>
            </a:r>
            <a:r>
              <a:rPr lang="en-US" dirty="0"/>
              <a:t> </a:t>
            </a:r>
            <a:r>
              <a:rPr lang="en-US" dirty="0" err="1"/>
              <a:t>bosilganda</a:t>
            </a:r>
            <a:r>
              <a:rPr lang="en-US" dirty="0"/>
              <a:t> </a:t>
            </a:r>
            <a:r>
              <a:rPr lang="en-US" dirty="0" err="1"/>
              <a:t>dastur</a:t>
            </a:r>
            <a:r>
              <a:rPr lang="en-US" dirty="0"/>
              <a:t> </a:t>
            </a:r>
            <a:r>
              <a:rPr lang="en-US" dirty="0" err="1"/>
              <a:t>o’z</a:t>
            </a:r>
            <a:r>
              <a:rPr lang="en-US" dirty="0"/>
              <a:t> </a:t>
            </a:r>
            <a:r>
              <a:rPr lang="en-US" dirty="0" err="1"/>
              <a:t>ishini</a:t>
            </a:r>
            <a:r>
              <a:rPr lang="en-US" dirty="0"/>
              <a:t> </a:t>
            </a:r>
            <a:r>
              <a:rPr lang="en-US" dirty="0" err="1"/>
              <a:t>tugallaydi</a:t>
            </a:r>
            <a:r>
              <a:rPr lang="en-US" dirty="0"/>
              <a:t>, </a:t>
            </a:r>
            <a:r>
              <a:rPr lang="en-US" dirty="0" err="1"/>
              <a:t>aks</a:t>
            </a:r>
            <a:r>
              <a:rPr lang="en-US" dirty="0"/>
              <a:t> </a:t>
            </a:r>
            <a:r>
              <a:rPr lang="en-US" dirty="0" err="1"/>
              <a:t>xolda</a:t>
            </a:r>
            <a:r>
              <a:rPr lang="en-US" dirty="0"/>
              <a:t> </a:t>
            </a:r>
            <a:r>
              <a:rPr lang="en-US" dirty="0" err="1"/>
              <a:t>faqatgina</a:t>
            </a:r>
            <a:r>
              <a:rPr lang="en-US" dirty="0"/>
              <a:t> </a:t>
            </a:r>
            <a:r>
              <a:rPr lang="en-US" dirty="0" err="1"/>
              <a:t>faol</a:t>
            </a:r>
            <a:r>
              <a:rPr lang="en-US" dirty="0"/>
              <a:t> forma </a:t>
            </a:r>
            <a:r>
              <a:rPr lang="en-US" dirty="0" err="1"/>
              <a:t>yopiladi</a:t>
            </a:r>
            <a:r>
              <a:rPr lang="en-US" dirty="0"/>
              <a:t>, </a:t>
            </a:r>
            <a:r>
              <a:rPr lang="en-US" dirty="0" err="1"/>
              <a:t>dastur</a:t>
            </a:r>
            <a:r>
              <a:rPr lang="en-US" dirty="0"/>
              <a:t> </a:t>
            </a:r>
            <a:r>
              <a:rPr lang="en-US" dirty="0" err="1"/>
              <a:t>esa</a:t>
            </a:r>
            <a:r>
              <a:rPr lang="en-US" dirty="0"/>
              <a:t> </a:t>
            </a:r>
            <a:r>
              <a:rPr lang="en-US" dirty="0" err="1"/>
              <a:t>ishlab</a:t>
            </a:r>
            <a:r>
              <a:rPr lang="en-US" dirty="0"/>
              <a:t> </a:t>
            </a:r>
            <a:r>
              <a:rPr lang="en-US" dirty="0" err="1"/>
              <a:t>turadi</a:t>
            </a:r>
            <a:r>
              <a:rPr lang="en-US" dirty="0"/>
              <a:t> [40].</a:t>
            </a:r>
          </a:p>
          <a:p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3406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620688"/>
            <a:ext cx="7632848" cy="5688632"/>
          </a:xfrm>
        </p:spPr>
        <p:txBody>
          <a:bodyPr>
            <a:normAutofit fontScale="62500" lnSpcReduction="20000"/>
          </a:bodyPr>
          <a:lstStyle/>
          <a:p>
            <a:r>
              <a:rPr lang="en-US" b="1" dirty="0"/>
              <a:t>3.1. Virtual </a:t>
            </a:r>
            <a:r>
              <a:rPr lang="en-US" b="1" dirty="0" err="1"/>
              <a:t>laboratoriy</a:t>
            </a:r>
            <a:r>
              <a:rPr lang="en-US" b="1" dirty="0"/>
              <a:t> </a:t>
            </a:r>
            <a:r>
              <a:rPr lang="en-US" b="1" dirty="0" err="1"/>
              <a:t>ishlari</a:t>
            </a:r>
            <a:r>
              <a:rPr lang="en-US" b="1" dirty="0"/>
              <a:t> </a:t>
            </a:r>
            <a:r>
              <a:rPr lang="en-US" b="1" dirty="0" err="1"/>
              <a:t>tarkibi</a:t>
            </a:r>
            <a:r>
              <a:rPr lang="en-US" dirty="0" err="1"/>
              <a:t>Hozirgi</a:t>
            </a:r>
            <a:r>
              <a:rPr lang="en-US" dirty="0"/>
              <a:t> </a:t>
            </a:r>
            <a:r>
              <a:rPr lang="en-US" dirty="0" err="1"/>
              <a:t>paytda</a:t>
            </a:r>
            <a:r>
              <a:rPr lang="en-US" dirty="0"/>
              <a:t> </a:t>
            </a:r>
            <a:r>
              <a:rPr lang="en-US" dirty="0" err="1"/>
              <a:t>zamonaviy</a:t>
            </a:r>
            <a:r>
              <a:rPr lang="en-US" dirty="0"/>
              <a:t> </a:t>
            </a:r>
            <a:r>
              <a:rPr lang="en-US" dirty="0" err="1"/>
              <a:t>pedagogika</a:t>
            </a:r>
            <a:r>
              <a:rPr lang="en-US" dirty="0"/>
              <a:t> </a:t>
            </a:r>
            <a:r>
              <a:rPr lang="en-US" dirty="0" err="1">
                <a:hlinkClick r:id="rId2"/>
              </a:rPr>
              <a:t>shunday</a:t>
            </a:r>
            <a:r>
              <a:rPr lang="en-US" dirty="0">
                <a:hlinkClick r:id="rId2"/>
              </a:rPr>
              <a:t> </a:t>
            </a:r>
            <a:r>
              <a:rPr lang="en-US" dirty="0" err="1">
                <a:hlinkClick r:id="rId2"/>
              </a:rPr>
              <a:t>sohaga</a:t>
            </a:r>
            <a:r>
              <a:rPr lang="en-US" dirty="0">
                <a:hlinkClick r:id="rId2"/>
              </a:rPr>
              <a:t> </a:t>
            </a:r>
            <a:r>
              <a:rPr lang="en-US" dirty="0" err="1">
                <a:hlinkClick r:id="rId2"/>
              </a:rPr>
              <a:t>aylandiki</a:t>
            </a:r>
            <a:r>
              <a:rPr lang="en-US" dirty="0"/>
              <a:t>,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sohani</a:t>
            </a:r>
            <a:r>
              <a:rPr lang="en-US" dirty="0"/>
              <a:t> </a:t>
            </a:r>
            <a:r>
              <a:rPr lang="en-US" dirty="0" err="1"/>
              <a:t>yangi</a:t>
            </a:r>
            <a:r>
              <a:rPr lang="en-US" dirty="0"/>
              <a:t> </a:t>
            </a:r>
            <a:r>
              <a:rPr lang="en-US" dirty="0" err="1"/>
              <a:t>pedagogik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kompyuter</a:t>
            </a:r>
            <a:r>
              <a:rPr lang="en-US" dirty="0"/>
              <a:t> </a:t>
            </a:r>
            <a:r>
              <a:rPr lang="en-US" dirty="0" err="1"/>
              <a:t>texnologiyalarisiz</a:t>
            </a:r>
            <a:r>
              <a:rPr lang="en-US" dirty="0"/>
              <a:t> </a:t>
            </a:r>
            <a:r>
              <a:rPr lang="en-US" dirty="0" err="1"/>
              <a:t>tasavvur</a:t>
            </a:r>
            <a:r>
              <a:rPr lang="en-US" dirty="0"/>
              <a:t> </a:t>
            </a:r>
            <a:r>
              <a:rPr lang="en-US" dirty="0" err="1"/>
              <a:t>qilib</a:t>
            </a:r>
            <a:r>
              <a:rPr lang="en-US" dirty="0"/>
              <a:t> </a:t>
            </a:r>
            <a:r>
              <a:rPr lang="en-US" dirty="0" err="1"/>
              <a:t>bo`lmaydi</a:t>
            </a:r>
            <a:r>
              <a:rPr lang="en-US" dirty="0"/>
              <a:t>. </a:t>
            </a:r>
            <a:r>
              <a:rPr lang="en-US" dirty="0" err="1"/>
              <a:t>Shu</a:t>
            </a:r>
            <a:r>
              <a:rPr lang="en-US" dirty="0"/>
              <a:t> </a:t>
            </a:r>
            <a:r>
              <a:rPr lang="en-US" dirty="0" err="1"/>
              <a:t>bilan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qatorda</a:t>
            </a:r>
            <a:r>
              <a:rPr lang="en-US" dirty="0"/>
              <a:t>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sohaning</a:t>
            </a:r>
            <a:r>
              <a:rPr lang="en-US" dirty="0"/>
              <a:t> </a:t>
            </a:r>
            <a:r>
              <a:rPr lang="en-US" dirty="0" err="1"/>
              <a:t>rivojlanish</a:t>
            </a:r>
            <a:r>
              <a:rPr lang="en-US" dirty="0"/>
              <a:t> </a:t>
            </a:r>
            <a:r>
              <a:rPr lang="en-US" dirty="0" err="1"/>
              <a:t>suratlari</a:t>
            </a:r>
            <a:r>
              <a:rPr lang="en-US" dirty="0"/>
              <a:t> kun </a:t>
            </a:r>
            <a:r>
              <a:rPr lang="en-US" dirty="0" err="1"/>
              <a:t>sayin</a:t>
            </a:r>
            <a:r>
              <a:rPr lang="en-US" dirty="0"/>
              <a:t> </a:t>
            </a:r>
            <a:r>
              <a:rPr lang="en-US" dirty="0" err="1"/>
              <a:t>o`zgarib</a:t>
            </a:r>
            <a:r>
              <a:rPr lang="en-US" dirty="0"/>
              <a:t>, </a:t>
            </a:r>
            <a:r>
              <a:rPr lang="en-US" dirty="0" err="1"/>
              <a:t>yangi-yangi</a:t>
            </a:r>
            <a:r>
              <a:rPr lang="en-US" dirty="0"/>
              <a:t> </a:t>
            </a:r>
            <a:r>
              <a:rPr lang="en-US" dirty="0" err="1"/>
              <a:t>usullar</a:t>
            </a:r>
            <a:r>
              <a:rPr lang="en-US" dirty="0"/>
              <a:t>, </a:t>
            </a:r>
            <a:r>
              <a:rPr lang="en-US" dirty="0" err="1"/>
              <a:t>o`qitish</a:t>
            </a:r>
            <a:r>
              <a:rPr lang="en-US" dirty="0"/>
              <a:t> </a:t>
            </a:r>
            <a:r>
              <a:rPr lang="en-US" dirty="0" err="1"/>
              <a:t>uslublari</a:t>
            </a:r>
            <a:r>
              <a:rPr lang="en-US" dirty="0"/>
              <a:t> </a:t>
            </a:r>
            <a:r>
              <a:rPr lang="en-US" dirty="0" err="1"/>
              <a:t>yaratilmoqdaki</a:t>
            </a:r>
            <a:r>
              <a:rPr lang="en-US" dirty="0"/>
              <a:t>, </a:t>
            </a:r>
            <a:r>
              <a:rPr lang="en-US" dirty="0" err="1"/>
              <a:t>ularning</a:t>
            </a:r>
            <a:r>
              <a:rPr lang="en-US" dirty="0"/>
              <a:t> </a:t>
            </a:r>
            <a:r>
              <a:rPr lang="en-US" dirty="0" err="1"/>
              <a:t>tadbiqi</a:t>
            </a:r>
            <a:r>
              <a:rPr lang="en-US" dirty="0"/>
              <a:t> </a:t>
            </a:r>
            <a:r>
              <a:rPr lang="en-US" dirty="0" err="1"/>
              <a:t>ta`lim</a:t>
            </a:r>
            <a:r>
              <a:rPr lang="en-US" dirty="0"/>
              <a:t> </a:t>
            </a:r>
            <a:r>
              <a:rPr lang="en-US" dirty="0" err="1"/>
              <a:t>sifatini</a:t>
            </a:r>
            <a:r>
              <a:rPr lang="en-US" dirty="0"/>
              <a:t> </a:t>
            </a:r>
            <a:r>
              <a:rPr lang="en-US" dirty="0" err="1"/>
              <a:t>oshirishga</a:t>
            </a:r>
            <a:r>
              <a:rPr lang="en-US" dirty="0"/>
              <a:t> </a:t>
            </a:r>
            <a:r>
              <a:rPr lang="en-US" dirty="0" err="1"/>
              <a:t>olib</a:t>
            </a:r>
            <a:r>
              <a:rPr lang="en-US" dirty="0"/>
              <a:t> </a:t>
            </a:r>
            <a:r>
              <a:rPr lang="en-US" dirty="0" err="1"/>
              <a:t>kelmoqda</a:t>
            </a:r>
            <a:r>
              <a:rPr lang="en-US" dirty="0"/>
              <a:t>.</a:t>
            </a:r>
          </a:p>
          <a:p>
            <a:r>
              <a:rPr lang="en-US" dirty="0" err="1"/>
              <a:t>Nazariy</a:t>
            </a:r>
            <a:r>
              <a:rPr lang="en-US" dirty="0"/>
              <a:t> </a:t>
            </a:r>
            <a:r>
              <a:rPr lang="en-US" dirty="0" err="1"/>
              <a:t>bilimlarni</a:t>
            </a:r>
            <a:r>
              <a:rPr lang="en-US" dirty="0"/>
              <a:t> </a:t>
            </a:r>
            <a:r>
              <a:rPr lang="en-US" dirty="0" err="1"/>
              <a:t>mustahkamlash</a:t>
            </a:r>
            <a:r>
              <a:rPr lang="en-US" dirty="0"/>
              <a:t> </a:t>
            </a:r>
            <a:r>
              <a:rPr lang="en-US" dirty="0" err="1"/>
              <a:t>uchun</a:t>
            </a:r>
            <a:r>
              <a:rPr lang="en-US" dirty="0"/>
              <a:t> </a:t>
            </a:r>
            <a:r>
              <a:rPr lang="en-US" dirty="0" err="1"/>
              <a:t>deyarli</a:t>
            </a:r>
            <a:r>
              <a:rPr lang="en-US" dirty="0"/>
              <a:t> </a:t>
            </a:r>
            <a:r>
              <a:rPr lang="en-US" dirty="0" err="1"/>
              <a:t>barcha</a:t>
            </a:r>
            <a:r>
              <a:rPr lang="en-US" dirty="0"/>
              <a:t> </a:t>
            </a:r>
            <a:r>
              <a:rPr lang="en-US" dirty="0" err="1"/>
              <a:t>elektronika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mikroelktronika</a:t>
            </a:r>
            <a:r>
              <a:rPr lang="en-US" dirty="0"/>
              <a:t> </a:t>
            </a:r>
            <a:r>
              <a:rPr lang="en-US" dirty="0" err="1"/>
              <a:t>fanlarida</a:t>
            </a:r>
            <a:r>
              <a:rPr lang="en-US" dirty="0"/>
              <a:t> </a:t>
            </a:r>
            <a:r>
              <a:rPr lang="en-US" dirty="0" err="1"/>
              <a:t>amaliy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laboratoriya</a:t>
            </a:r>
            <a:r>
              <a:rPr lang="en-US" dirty="0"/>
              <a:t> </a:t>
            </a:r>
            <a:r>
              <a:rPr lang="en-US" dirty="0" err="1"/>
              <a:t>mashg’ulotlari</a:t>
            </a:r>
            <a:r>
              <a:rPr lang="en-US" dirty="0"/>
              <a:t> </a:t>
            </a:r>
            <a:r>
              <a:rPr lang="en-US" dirty="0" err="1"/>
              <a:t>mavjud</a:t>
            </a:r>
            <a:r>
              <a:rPr lang="en-US" dirty="0"/>
              <a:t>. Ammo </a:t>
            </a:r>
            <a:r>
              <a:rPr lang="en-US" dirty="0" err="1"/>
              <a:t>mazkur</a:t>
            </a:r>
            <a:r>
              <a:rPr lang="en-US" dirty="0"/>
              <a:t> </a:t>
            </a:r>
            <a:r>
              <a:rPr lang="en-US" dirty="0" err="1"/>
              <a:t>laboratoriya</a:t>
            </a:r>
            <a:r>
              <a:rPr lang="en-US" dirty="0"/>
              <a:t> </a:t>
            </a:r>
            <a:r>
              <a:rPr lang="en-US" dirty="0" err="1"/>
              <a:t>mashg’ulotlari</a:t>
            </a:r>
            <a:r>
              <a:rPr lang="en-US" dirty="0"/>
              <a:t> </a:t>
            </a:r>
            <a:r>
              <a:rPr lang="en-US" dirty="0" err="1"/>
              <a:t>nazariy</a:t>
            </a:r>
            <a:r>
              <a:rPr lang="en-US" dirty="0"/>
              <a:t> </a:t>
            </a:r>
            <a:r>
              <a:rPr lang="en-US" dirty="0" err="1"/>
              <a:t>bilimlarning</a:t>
            </a:r>
            <a:r>
              <a:rPr lang="en-US" dirty="0"/>
              <a:t> </a:t>
            </a:r>
            <a:r>
              <a:rPr lang="en-US" dirty="0" err="1"/>
              <a:t>barcha</a:t>
            </a:r>
            <a:r>
              <a:rPr lang="en-US" dirty="0"/>
              <a:t> </a:t>
            </a:r>
            <a:r>
              <a:rPr lang="en-US" dirty="0" err="1"/>
              <a:t>jabhalarini</a:t>
            </a:r>
            <a:r>
              <a:rPr lang="en-US" dirty="0"/>
              <a:t> </a:t>
            </a:r>
            <a:r>
              <a:rPr lang="en-US" dirty="0" err="1"/>
              <a:t>qamrab</a:t>
            </a:r>
            <a:r>
              <a:rPr lang="en-US" dirty="0"/>
              <a:t> </a:t>
            </a:r>
            <a:r>
              <a:rPr lang="en-US" dirty="0" err="1"/>
              <a:t>ololmaydi</a:t>
            </a:r>
            <a:r>
              <a:rPr lang="en-US" dirty="0"/>
              <a:t>. </a:t>
            </a:r>
            <a:r>
              <a:rPr lang="en-US" dirty="0" err="1"/>
              <a:t>Shuning</a:t>
            </a:r>
            <a:r>
              <a:rPr lang="en-US" dirty="0"/>
              <a:t> </a:t>
            </a:r>
            <a:r>
              <a:rPr lang="en-US" dirty="0" err="1"/>
              <a:t>uchun</a:t>
            </a:r>
            <a:r>
              <a:rPr lang="en-US" dirty="0"/>
              <a:t> </a:t>
            </a:r>
            <a:r>
              <a:rPr lang="en-US" dirty="0" err="1"/>
              <a:t>amalda</a:t>
            </a:r>
            <a:r>
              <a:rPr lang="en-US" dirty="0"/>
              <a:t> </a:t>
            </a:r>
            <a:r>
              <a:rPr lang="en-US" dirty="0" err="1"/>
              <a:t>faqat</a:t>
            </a:r>
            <a:r>
              <a:rPr lang="en-US" dirty="0"/>
              <a:t> </a:t>
            </a:r>
            <a:r>
              <a:rPr lang="en-US" dirty="0" err="1"/>
              <a:t>amaliyotda</a:t>
            </a:r>
            <a:r>
              <a:rPr lang="en-US" dirty="0"/>
              <a:t> </a:t>
            </a:r>
            <a:r>
              <a:rPr lang="en-US" dirty="0" err="1"/>
              <a:t>juda</a:t>
            </a:r>
            <a:r>
              <a:rPr lang="en-US" dirty="0"/>
              <a:t> </a:t>
            </a:r>
            <a:r>
              <a:rPr lang="en-US" dirty="0" err="1"/>
              <a:t>zarur</a:t>
            </a:r>
            <a:r>
              <a:rPr lang="en-US" dirty="0"/>
              <a:t> </a:t>
            </a:r>
            <a:r>
              <a:rPr lang="en-US" dirty="0" err="1"/>
              <a:t>bo’lgan</a:t>
            </a:r>
            <a:r>
              <a:rPr lang="en-US" dirty="0"/>
              <a:t> </a:t>
            </a:r>
            <a:r>
              <a:rPr lang="en-US" dirty="0" err="1"/>
              <a:t>nazariy</a:t>
            </a:r>
            <a:r>
              <a:rPr lang="en-US" dirty="0"/>
              <a:t> </a:t>
            </a:r>
            <a:r>
              <a:rPr lang="en-US" dirty="0" err="1"/>
              <a:t>bilimlar</a:t>
            </a:r>
            <a:r>
              <a:rPr lang="en-US" dirty="0"/>
              <a:t> </a:t>
            </a:r>
            <a:r>
              <a:rPr lang="en-US" dirty="0" err="1"/>
              <a:t>jihatlarining</a:t>
            </a:r>
            <a:r>
              <a:rPr lang="en-US" dirty="0"/>
              <a:t> </a:t>
            </a:r>
            <a:r>
              <a:rPr lang="en-US" dirty="0" err="1"/>
              <a:t>amaliyotini</a:t>
            </a:r>
            <a:r>
              <a:rPr lang="en-US" dirty="0"/>
              <a:t> </a:t>
            </a:r>
            <a:r>
              <a:rPr lang="en-US" dirty="0" err="1"/>
              <a:t>laboratoriya</a:t>
            </a:r>
            <a:r>
              <a:rPr lang="en-US" dirty="0"/>
              <a:t> </a:t>
            </a:r>
            <a:r>
              <a:rPr lang="en-US" dirty="0" err="1"/>
              <a:t>ishlarida</a:t>
            </a:r>
            <a:r>
              <a:rPr lang="en-US" dirty="0"/>
              <a:t> </a:t>
            </a:r>
            <a:r>
              <a:rPr lang="en-US" dirty="0" err="1"/>
              <a:t>qo’yish</a:t>
            </a:r>
            <a:r>
              <a:rPr lang="en-US" dirty="0"/>
              <a:t> </a:t>
            </a:r>
            <a:r>
              <a:rPr lang="en-US" dirty="0" err="1"/>
              <a:t>zarur</a:t>
            </a:r>
            <a:r>
              <a:rPr lang="en-US" dirty="0"/>
              <a:t> </a:t>
            </a:r>
            <a:r>
              <a:rPr lang="en-US" dirty="0" err="1"/>
              <a:t>bo’ladi</a:t>
            </a:r>
            <a:r>
              <a:rPr lang="en-US" dirty="0"/>
              <a:t>.</a:t>
            </a:r>
          </a:p>
          <a:p>
            <a:r>
              <a:rPr lang="en-US" dirty="0" err="1"/>
              <a:t>Hozirgi</a:t>
            </a:r>
            <a:r>
              <a:rPr lang="en-US" dirty="0"/>
              <a:t> </a:t>
            </a:r>
            <a:r>
              <a:rPr lang="en-US" dirty="0" err="1"/>
              <a:t>mavjud</a:t>
            </a:r>
            <a:r>
              <a:rPr lang="en-US" dirty="0"/>
              <a:t> </a:t>
            </a:r>
            <a:r>
              <a:rPr lang="en-US" dirty="0" err="1"/>
              <a:t>an`anaviy</a:t>
            </a:r>
            <a:r>
              <a:rPr lang="en-US" dirty="0"/>
              <a:t> </a:t>
            </a:r>
            <a:r>
              <a:rPr lang="en-US" dirty="0" err="1"/>
              <a:t>o`qitish</a:t>
            </a:r>
            <a:r>
              <a:rPr lang="en-US" dirty="0"/>
              <a:t> </a:t>
            </a:r>
            <a:r>
              <a:rPr lang="en-US" dirty="0" err="1"/>
              <a:t>tizimida</a:t>
            </a:r>
            <a:r>
              <a:rPr lang="en-US" dirty="0"/>
              <a:t> real </a:t>
            </a:r>
            <a:r>
              <a:rPr lang="en-US" dirty="0" err="1"/>
              <a:t>laboratoriya</a:t>
            </a:r>
            <a:r>
              <a:rPr lang="en-US" dirty="0"/>
              <a:t> </a:t>
            </a:r>
            <a:r>
              <a:rPr lang="en-US" dirty="0" err="1"/>
              <a:t>mashg`ulotilarini</a:t>
            </a:r>
            <a:r>
              <a:rPr lang="en-US" dirty="0"/>
              <a:t> </a:t>
            </a:r>
            <a:r>
              <a:rPr lang="en-US" dirty="0" err="1"/>
              <a:t>bajarishda</a:t>
            </a:r>
            <a:r>
              <a:rPr lang="en-US" dirty="0"/>
              <a:t> </a:t>
            </a:r>
            <a:r>
              <a:rPr lang="en-US" dirty="0" err="1"/>
              <a:t>mablag</a:t>
            </a:r>
            <a:r>
              <a:rPr lang="en-US" dirty="0"/>
              <a:t>` </a:t>
            </a:r>
            <a:r>
              <a:rPr lang="en-US" dirty="0" err="1"/>
              <a:t>bilan</a:t>
            </a:r>
            <a:r>
              <a:rPr lang="en-US" dirty="0"/>
              <a:t> </a:t>
            </a:r>
            <a:r>
              <a:rPr lang="en-US" dirty="0" err="1"/>
              <a:t>ta`minlash</a:t>
            </a:r>
            <a:r>
              <a:rPr lang="en-US" dirty="0"/>
              <a:t> </a:t>
            </a:r>
            <a:r>
              <a:rPr lang="en-US" dirty="0" err="1"/>
              <a:t>qiyinligi</a:t>
            </a:r>
            <a:r>
              <a:rPr lang="en-US" dirty="0"/>
              <a:t>, </a:t>
            </a:r>
            <a:r>
              <a:rPr lang="en-US" dirty="0" err="1"/>
              <a:t>ikkinchi</a:t>
            </a:r>
            <a:r>
              <a:rPr lang="en-US" dirty="0"/>
              <a:t> </a:t>
            </a:r>
            <a:r>
              <a:rPr lang="en-US" dirty="0" err="1"/>
              <a:t>tomondan</a:t>
            </a:r>
            <a:r>
              <a:rPr lang="en-US" dirty="0"/>
              <a:t> </a:t>
            </a:r>
            <a:r>
              <a:rPr lang="en-US" dirty="0" err="1"/>
              <a:t>laboratoriya</a:t>
            </a:r>
            <a:r>
              <a:rPr lang="en-US" dirty="0"/>
              <a:t> </a:t>
            </a:r>
            <a:r>
              <a:rPr lang="en-US" dirty="0" err="1"/>
              <a:t>ishlarini</a:t>
            </a:r>
            <a:r>
              <a:rPr lang="en-US" dirty="0"/>
              <a:t> </a:t>
            </a:r>
            <a:r>
              <a:rPr lang="en-US" dirty="0" err="1"/>
              <a:t>bajarishda</a:t>
            </a:r>
            <a:r>
              <a:rPr lang="en-US" dirty="0"/>
              <a:t> </a:t>
            </a:r>
            <a:r>
              <a:rPr lang="en-US" dirty="0" err="1"/>
              <a:t>ishlatilayotgan</a:t>
            </a:r>
            <a:r>
              <a:rPr lang="en-US" dirty="0"/>
              <a:t> </a:t>
            </a:r>
            <a:r>
              <a:rPr lang="en-US" dirty="0" err="1"/>
              <a:t>asboblarni</a:t>
            </a:r>
            <a:r>
              <a:rPr lang="en-US" dirty="0"/>
              <a:t> </a:t>
            </a:r>
            <a:r>
              <a:rPr lang="en-US" dirty="0" err="1"/>
              <a:t>yangilab</a:t>
            </a:r>
            <a:r>
              <a:rPr lang="en-US" dirty="0"/>
              <a:t> </a:t>
            </a:r>
            <a:r>
              <a:rPr lang="en-US" dirty="0" err="1"/>
              <a:t>turish</a:t>
            </a:r>
            <a:r>
              <a:rPr lang="en-US" dirty="0"/>
              <a:t> </a:t>
            </a:r>
            <a:r>
              <a:rPr lang="en-US" dirty="0" err="1"/>
              <a:t>talab</a:t>
            </a:r>
            <a:r>
              <a:rPr lang="en-US" dirty="0"/>
              <a:t> </a:t>
            </a:r>
            <a:r>
              <a:rPr lang="en-US" dirty="0" err="1"/>
              <a:t>etiladi</a:t>
            </a:r>
            <a:r>
              <a:rPr lang="en-US" dirty="0"/>
              <a:t>. Bu </a:t>
            </a:r>
            <a:r>
              <a:rPr lang="en-US" dirty="0" err="1"/>
              <a:t>muammolarni</a:t>
            </a:r>
            <a:r>
              <a:rPr lang="en-US" dirty="0"/>
              <a:t> </a:t>
            </a:r>
            <a:r>
              <a:rPr lang="en-US" dirty="0" err="1"/>
              <a:t>yechish</a:t>
            </a:r>
            <a:r>
              <a:rPr lang="en-US" dirty="0"/>
              <a:t> </a:t>
            </a:r>
            <a:r>
              <a:rPr lang="en-US" dirty="0" err="1"/>
              <a:t>uchun</a:t>
            </a:r>
            <a:r>
              <a:rPr lang="en-US" dirty="0"/>
              <a:t> </a:t>
            </a:r>
            <a:r>
              <a:rPr lang="en-US" dirty="0" err="1"/>
              <a:t>o`qitishning</a:t>
            </a:r>
            <a:r>
              <a:rPr lang="en-US" dirty="0"/>
              <a:t> </a:t>
            </a:r>
            <a:r>
              <a:rPr lang="en-US" dirty="0" err="1"/>
              <a:t>yangi</a:t>
            </a:r>
            <a:r>
              <a:rPr lang="en-US" dirty="0"/>
              <a:t> </a:t>
            </a:r>
            <a:r>
              <a:rPr lang="en-US" dirty="0" err="1"/>
              <a:t>usullarini</a:t>
            </a:r>
            <a:r>
              <a:rPr lang="en-US" dirty="0"/>
              <a:t> </a:t>
            </a:r>
            <a:r>
              <a:rPr lang="en-US" dirty="0" err="1"/>
              <a:t>joriy</a:t>
            </a:r>
            <a:r>
              <a:rPr lang="en-US" dirty="0"/>
              <a:t> </a:t>
            </a:r>
            <a:r>
              <a:rPr lang="en-US" dirty="0" err="1"/>
              <a:t>qilish</a:t>
            </a:r>
            <a:r>
              <a:rPr lang="en-US" dirty="0"/>
              <a:t> </a:t>
            </a:r>
            <a:r>
              <a:rPr lang="en-US" dirty="0" err="1"/>
              <a:t>kerakligini</a:t>
            </a:r>
            <a:r>
              <a:rPr lang="en-US" dirty="0"/>
              <a:t>, </a:t>
            </a:r>
            <a:r>
              <a:rPr lang="en-US" dirty="0" err="1"/>
              <a:t>jumladan</a:t>
            </a:r>
            <a:r>
              <a:rPr lang="en-US" dirty="0"/>
              <a:t> "virtual" </a:t>
            </a:r>
            <a:r>
              <a:rPr lang="en-US" dirty="0" err="1"/>
              <a:t>laboratoriyalar</a:t>
            </a:r>
            <a:r>
              <a:rPr lang="en-US" dirty="0"/>
              <a:t> </a:t>
            </a:r>
            <a:r>
              <a:rPr lang="en-US" dirty="0" err="1"/>
              <a:t>tashkil</a:t>
            </a:r>
            <a:r>
              <a:rPr lang="en-US" dirty="0"/>
              <a:t> </a:t>
            </a:r>
            <a:r>
              <a:rPr lang="en-US" dirty="0" err="1"/>
              <a:t>qilish</a:t>
            </a:r>
            <a:r>
              <a:rPr lang="en-US" dirty="0"/>
              <a:t> </a:t>
            </a:r>
            <a:r>
              <a:rPr lang="en-US" dirty="0" err="1"/>
              <a:t>kerak</a:t>
            </a:r>
            <a:r>
              <a:rPr lang="en-US" dirty="0"/>
              <a:t>.</a:t>
            </a:r>
          </a:p>
          <a:p>
            <a:r>
              <a:rPr lang="en-US" dirty="0" err="1"/>
              <a:t>Bugungi</a:t>
            </a:r>
            <a:r>
              <a:rPr lang="en-US" dirty="0"/>
              <a:t> </a:t>
            </a:r>
            <a:r>
              <a:rPr lang="en-US" dirty="0" err="1"/>
              <a:t>kunda</a:t>
            </a:r>
            <a:r>
              <a:rPr lang="en-US" dirty="0"/>
              <a:t> virtual </a:t>
            </a:r>
            <a:r>
              <a:rPr lang="en-US" dirty="0" err="1"/>
              <a:t>laboratoriyalarni</a:t>
            </a:r>
            <a:r>
              <a:rPr lang="en-US" dirty="0"/>
              <a:t> </a:t>
            </a:r>
            <a:r>
              <a:rPr lang="en-US" dirty="0" err="1"/>
              <a:t>yaratishning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necha</a:t>
            </a:r>
            <a:r>
              <a:rPr lang="en-US" dirty="0"/>
              <a:t> </a:t>
            </a:r>
            <a:r>
              <a:rPr lang="en-US" dirty="0" err="1"/>
              <a:t>usullari</a:t>
            </a:r>
            <a:r>
              <a:rPr lang="en-US" dirty="0"/>
              <a:t> </a:t>
            </a:r>
            <a:r>
              <a:rPr lang="en-US" dirty="0" err="1"/>
              <a:t>mavjud</a:t>
            </a:r>
            <a:r>
              <a:rPr lang="en-US" dirty="0"/>
              <a:t> </a:t>
            </a:r>
            <a:r>
              <a:rPr lang="en-US" dirty="0" err="1"/>
              <a:t>bo’lib</a:t>
            </a:r>
            <a:r>
              <a:rPr lang="en-US" dirty="0"/>
              <a:t>, </a:t>
            </a:r>
            <a:r>
              <a:rPr lang="en-US" dirty="0" err="1"/>
              <a:t>ular</a:t>
            </a:r>
            <a:r>
              <a:rPr lang="en-US" dirty="0"/>
              <a:t> </a:t>
            </a:r>
            <a:r>
              <a:rPr lang="en-US" dirty="0" err="1"/>
              <a:t>qo’yidagilar</a:t>
            </a:r>
            <a:r>
              <a:rPr lang="en-US" dirty="0"/>
              <a:t>:</a:t>
            </a:r>
            <a:br>
              <a:rPr lang="en-US" dirty="0"/>
            </a:br>
            <a:endParaRPr lang="en-US" dirty="0"/>
          </a:p>
          <a:p>
            <a:r>
              <a:rPr lang="en-US" dirty="0"/>
              <a:t/>
            </a:r>
            <a:br>
              <a:rPr lang="en-US" dirty="0"/>
            </a:br>
            <a:r>
              <a:rPr lang="en-US" dirty="0" err="1"/>
              <a:t>Vizual</a:t>
            </a:r>
            <a:r>
              <a:rPr lang="en-US" dirty="0"/>
              <a:t> </a:t>
            </a:r>
            <a:r>
              <a:rPr lang="en-US" dirty="0" err="1"/>
              <a:t>dasturlash</a:t>
            </a:r>
            <a:r>
              <a:rPr lang="en-US" dirty="0"/>
              <a:t> </a:t>
            </a:r>
            <a:r>
              <a:rPr lang="en-US" dirty="0" err="1"/>
              <a:t>tillari</a:t>
            </a:r>
            <a:r>
              <a:rPr lang="en-US" dirty="0"/>
              <a:t> </a:t>
            </a:r>
            <a:r>
              <a:rPr lang="en-US" dirty="0" err="1"/>
              <a:t>yordamida</a:t>
            </a:r>
            <a:r>
              <a:rPr lang="en-US" dirty="0"/>
              <a:t>;</a:t>
            </a:r>
            <a:br>
              <a:rPr lang="en-US" dirty="0"/>
            </a:br>
            <a:endParaRPr lang="en-US" dirty="0"/>
          </a:p>
          <a:p>
            <a:r>
              <a:rPr lang="en-US" dirty="0"/>
              <a:t/>
            </a:r>
            <a:br>
              <a:rPr lang="en-US" dirty="0"/>
            </a:br>
            <a:r>
              <a:rPr lang="en-US" dirty="0" err="1"/>
              <a:t>Boshqa</a:t>
            </a:r>
            <a:r>
              <a:rPr lang="en-US" dirty="0"/>
              <a:t> (</a:t>
            </a:r>
            <a:r>
              <a:rPr lang="en-US" dirty="0" err="1"/>
              <a:t>skript</a:t>
            </a:r>
            <a:r>
              <a:rPr lang="en-US" dirty="0"/>
              <a:t>) </a:t>
            </a:r>
            <a:r>
              <a:rPr lang="en-US" dirty="0" err="1"/>
              <a:t>dasturlash</a:t>
            </a:r>
            <a:r>
              <a:rPr lang="en-US" dirty="0"/>
              <a:t> </a:t>
            </a:r>
            <a:r>
              <a:rPr lang="en-US" dirty="0" err="1"/>
              <a:t>imkoniyati</a:t>
            </a:r>
            <a:r>
              <a:rPr lang="en-US" dirty="0"/>
              <a:t> </a:t>
            </a:r>
            <a:r>
              <a:rPr lang="en-US" dirty="0" err="1"/>
              <a:t>bo’lgan</a:t>
            </a:r>
            <a:r>
              <a:rPr lang="en-US" dirty="0"/>
              <a:t> </a:t>
            </a:r>
            <a:r>
              <a:rPr lang="en-US" dirty="0" err="1"/>
              <a:t>amaliy</a:t>
            </a:r>
            <a:r>
              <a:rPr lang="en-US" dirty="0"/>
              <a:t> </a:t>
            </a:r>
            <a:r>
              <a:rPr lang="en-US" dirty="0" err="1"/>
              <a:t>dasturlar</a:t>
            </a:r>
            <a:r>
              <a:rPr lang="en-US" dirty="0"/>
              <a:t> </a:t>
            </a:r>
            <a:r>
              <a:rPr lang="en-US" dirty="0" err="1"/>
              <a:t>yordamida</a:t>
            </a:r>
            <a:r>
              <a:rPr lang="en-US" dirty="0"/>
              <a:t> (</a:t>
            </a:r>
            <a:r>
              <a:rPr lang="en-US" dirty="0" err="1"/>
              <a:t>ikki</a:t>
            </a:r>
            <a:r>
              <a:rPr lang="en-US" dirty="0"/>
              <a:t> </a:t>
            </a:r>
            <a:r>
              <a:rPr lang="en-US" dirty="0" err="1"/>
              <a:t>o’lchamli</a:t>
            </a:r>
            <a:r>
              <a:rPr lang="en-US" dirty="0"/>
              <a:t> Macromedia Flash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uch</a:t>
            </a:r>
            <a:r>
              <a:rPr lang="en-US" dirty="0"/>
              <a:t> </a:t>
            </a:r>
            <a:r>
              <a:rPr lang="en-US" dirty="0" err="1"/>
              <a:t>o’lchamli</a:t>
            </a:r>
            <a:r>
              <a:rPr lang="en-US" dirty="0"/>
              <a:t> 3D Studio MAX, </a:t>
            </a:r>
            <a:r>
              <a:rPr lang="en-US" dirty="0" err="1"/>
              <a:t>AliasWaveFront</a:t>
            </a:r>
            <a:r>
              <a:rPr lang="en-US" dirty="0"/>
              <a:t> Maya);</a:t>
            </a:r>
            <a:br>
              <a:rPr lang="en-US" dirty="0"/>
            </a:br>
            <a:endParaRPr lang="en-US" dirty="0"/>
          </a:p>
          <a:p>
            <a:r>
              <a:rPr lang="en-US" dirty="0"/>
              <a:t/>
            </a:r>
            <a:br>
              <a:rPr lang="en-US" dirty="0"/>
            </a:br>
            <a:r>
              <a:rPr lang="en-US" dirty="0" err="1"/>
              <a:t>LabView</a:t>
            </a:r>
            <a:r>
              <a:rPr lang="en-US" dirty="0"/>
              <a:t>, </a:t>
            </a:r>
            <a:r>
              <a:rPr lang="en-US" dirty="0" err="1"/>
              <a:t>Multisim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shunga</a:t>
            </a:r>
            <a:r>
              <a:rPr lang="en-US" dirty="0"/>
              <a:t> </a:t>
            </a:r>
            <a:r>
              <a:rPr lang="en-US" dirty="0" err="1"/>
              <a:t>o’xshash</a:t>
            </a:r>
            <a:r>
              <a:rPr lang="en-US" dirty="0"/>
              <a:t> </a:t>
            </a:r>
            <a:r>
              <a:rPr lang="en-US" dirty="0" err="1"/>
              <a:t>maxsus</a:t>
            </a:r>
            <a:r>
              <a:rPr lang="en-US" dirty="0"/>
              <a:t> </a:t>
            </a:r>
            <a:r>
              <a:rPr lang="en-US" dirty="0" err="1"/>
              <a:t>kompyuter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laboratoriya</a:t>
            </a:r>
            <a:r>
              <a:rPr lang="en-US" dirty="0"/>
              <a:t> </a:t>
            </a:r>
            <a:r>
              <a:rPr lang="en-US" dirty="0" err="1"/>
              <a:t>qurilmalarini</a:t>
            </a:r>
            <a:r>
              <a:rPr lang="en-US" dirty="0"/>
              <a:t> </a:t>
            </a:r>
            <a:r>
              <a:rPr lang="en-US" dirty="0" err="1"/>
              <a:t>bog’lovchi</a:t>
            </a:r>
            <a:r>
              <a:rPr lang="en-US" dirty="0"/>
              <a:t> </a:t>
            </a:r>
            <a:r>
              <a:rPr lang="en-US" dirty="0" err="1"/>
              <a:t>dasturlar</a:t>
            </a:r>
            <a:r>
              <a:rPr lang="en-US" dirty="0"/>
              <a:t> </a:t>
            </a:r>
            <a:r>
              <a:rPr lang="en-US" dirty="0" err="1"/>
              <a:t>yordamida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02960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620688"/>
            <a:ext cx="7632848" cy="5688632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Virtual </a:t>
            </a:r>
            <a:r>
              <a:rPr lang="en-US" dirty="0" err="1"/>
              <a:t>laboratoriya</a:t>
            </a:r>
            <a:r>
              <a:rPr lang="en-US" dirty="0"/>
              <a:t> </a:t>
            </a:r>
            <a:r>
              <a:rPr lang="en-US" dirty="0" err="1"/>
              <a:t>ishlari</a:t>
            </a:r>
            <a:r>
              <a:rPr lang="en-US" dirty="0"/>
              <a:t> </a:t>
            </a:r>
            <a:r>
              <a:rPr lang="en-US" dirty="0" err="1"/>
              <a:t>yordamida</a:t>
            </a:r>
            <a:r>
              <a:rPr lang="en-US" dirty="0"/>
              <a:t> </a:t>
            </a:r>
            <a:r>
              <a:rPr lang="en-US" dirty="0" err="1"/>
              <a:t>laboratoriya</a:t>
            </a:r>
            <a:r>
              <a:rPr lang="en-US" dirty="0"/>
              <a:t> </a:t>
            </a:r>
            <a:r>
              <a:rPr lang="en-US" dirty="0" err="1"/>
              <a:t>mashg’ulotlarini</a:t>
            </a:r>
            <a:r>
              <a:rPr lang="en-US" dirty="0"/>
              <a:t> </a:t>
            </a:r>
            <a:r>
              <a:rPr lang="en-US" dirty="0" err="1"/>
              <a:t>olib</a:t>
            </a:r>
            <a:r>
              <a:rPr lang="en-US" dirty="0"/>
              <a:t> </a:t>
            </a:r>
            <a:r>
              <a:rPr lang="en-US" dirty="0" err="1"/>
              <a:t>borish</a:t>
            </a:r>
            <a:r>
              <a:rPr lang="en-US" dirty="0"/>
              <a:t> </a:t>
            </a:r>
            <a:r>
              <a:rPr lang="en-US" dirty="0" err="1"/>
              <a:t>tartibi</a:t>
            </a:r>
            <a:r>
              <a:rPr lang="en-US" dirty="0"/>
              <a:t> real </a:t>
            </a:r>
            <a:r>
              <a:rPr lang="en-US" dirty="0" err="1"/>
              <a:t>laboratoriya</a:t>
            </a:r>
            <a:r>
              <a:rPr lang="en-US" dirty="0"/>
              <a:t> </a:t>
            </a:r>
            <a:r>
              <a:rPr lang="en-US" dirty="0" err="1"/>
              <a:t>mashg’ulotlarinikidan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oz</a:t>
            </a:r>
            <a:r>
              <a:rPr lang="en-US" dirty="0"/>
              <a:t> </a:t>
            </a:r>
            <a:r>
              <a:rPr lang="en-US" dirty="0" err="1"/>
              <a:t>farq</a:t>
            </a:r>
            <a:r>
              <a:rPr lang="en-US" dirty="0"/>
              <a:t> </a:t>
            </a:r>
            <a:r>
              <a:rPr lang="en-US" dirty="0" err="1"/>
              <a:t>qiladi</a:t>
            </a:r>
            <a:r>
              <a:rPr lang="en-US" dirty="0"/>
              <a:t>. Bu </a:t>
            </a:r>
            <a:r>
              <a:rPr lang="en-US" dirty="0" err="1"/>
              <a:t>farq</a:t>
            </a:r>
            <a:r>
              <a:rPr lang="en-US" dirty="0"/>
              <a:t> </a:t>
            </a:r>
            <a:r>
              <a:rPr lang="en-US" dirty="0" err="1"/>
              <a:t>laboratoriya</a:t>
            </a:r>
            <a:r>
              <a:rPr lang="en-US" dirty="0"/>
              <a:t> </a:t>
            </a:r>
            <a:r>
              <a:rPr lang="en-US" dirty="0" err="1"/>
              <a:t>ishlarining</a:t>
            </a:r>
            <a:r>
              <a:rPr lang="en-US" dirty="0"/>
              <a:t> </a:t>
            </a:r>
            <a:r>
              <a:rPr lang="en-US" dirty="0" err="1"/>
              <a:t>virtualligi</a:t>
            </a:r>
            <a:r>
              <a:rPr lang="en-US" dirty="0"/>
              <a:t>, </a:t>
            </a:r>
            <a:r>
              <a:rPr lang="en-US" dirty="0" err="1"/>
              <a:t>kopyuterdan</a:t>
            </a:r>
            <a:r>
              <a:rPr lang="en-US" dirty="0"/>
              <a:t> </a:t>
            </a:r>
            <a:r>
              <a:rPr lang="en-US" dirty="0" err="1"/>
              <a:t>foydalnish</a:t>
            </a:r>
            <a:r>
              <a:rPr lang="en-US" dirty="0"/>
              <a:t> </a:t>
            </a:r>
            <a:r>
              <a:rPr lang="en-US" dirty="0" err="1"/>
              <a:t>kerakligi</a:t>
            </a:r>
            <a:r>
              <a:rPr lang="en-US" dirty="0"/>
              <a:t>, </a:t>
            </a:r>
            <a:r>
              <a:rPr lang="en-US" dirty="0" err="1"/>
              <a:t>ko’p</a:t>
            </a:r>
            <a:r>
              <a:rPr lang="en-US" dirty="0"/>
              <a:t> </a:t>
            </a:r>
            <a:r>
              <a:rPr lang="en-US" dirty="0" err="1"/>
              <a:t>marta</a:t>
            </a:r>
            <a:r>
              <a:rPr lang="en-US" dirty="0"/>
              <a:t> </a:t>
            </a:r>
            <a:r>
              <a:rPr lang="en-US" dirty="0" err="1"/>
              <a:t>takrorlanish</a:t>
            </a:r>
            <a:r>
              <a:rPr lang="en-US" dirty="0"/>
              <a:t> </a:t>
            </a:r>
            <a:r>
              <a:rPr lang="en-US" dirty="0" err="1"/>
              <a:t>imkoniyati</a:t>
            </a:r>
            <a:r>
              <a:rPr lang="en-US" dirty="0"/>
              <a:t> </a:t>
            </a:r>
            <a:r>
              <a:rPr lang="en-US" dirty="0" err="1"/>
              <a:t>borligi</a:t>
            </a:r>
            <a:r>
              <a:rPr lang="en-US" dirty="0"/>
              <a:t>,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mashg’ulot</a:t>
            </a:r>
            <a:r>
              <a:rPr lang="en-US" dirty="0"/>
              <a:t> </a:t>
            </a:r>
            <a:r>
              <a:rPr lang="en-US" dirty="0" err="1"/>
              <a:t>davomida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emas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nechta</a:t>
            </a:r>
            <a:r>
              <a:rPr lang="en-US" dirty="0"/>
              <a:t> </a:t>
            </a:r>
            <a:r>
              <a:rPr lang="en-US" dirty="0" err="1"/>
              <a:t>ishlarni</a:t>
            </a:r>
            <a:r>
              <a:rPr lang="en-US" dirty="0"/>
              <a:t> </a:t>
            </a:r>
            <a:r>
              <a:rPr lang="en-US" dirty="0" err="1"/>
              <a:t>bajarishga</a:t>
            </a:r>
            <a:r>
              <a:rPr lang="en-US" dirty="0"/>
              <a:t> </a:t>
            </a:r>
            <a:r>
              <a:rPr lang="en-US" dirty="0" err="1"/>
              <a:t>bemalol</a:t>
            </a:r>
            <a:r>
              <a:rPr lang="en-US" dirty="0"/>
              <a:t> </a:t>
            </a:r>
            <a:r>
              <a:rPr lang="en-US" dirty="0" err="1"/>
              <a:t>vaqt</a:t>
            </a:r>
            <a:r>
              <a:rPr lang="en-US" dirty="0"/>
              <a:t> </a:t>
            </a:r>
            <a:r>
              <a:rPr lang="en-US" dirty="0" err="1"/>
              <a:t>etishi</a:t>
            </a:r>
            <a:r>
              <a:rPr lang="en-US" dirty="0"/>
              <a:t> </a:t>
            </a:r>
            <a:r>
              <a:rPr lang="en-US" dirty="0" err="1"/>
              <a:t>bilan</a:t>
            </a:r>
            <a:r>
              <a:rPr lang="en-US" dirty="0"/>
              <a:t> </a:t>
            </a:r>
            <a:r>
              <a:rPr lang="en-US" dirty="0" err="1"/>
              <a:t>belgilanadi</a:t>
            </a:r>
            <a:r>
              <a:rPr lang="en-US" dirty="0"/>
              <a:t>. </a:t>
            </a:r>
            <a:r>
              <a:rPr lang="en-US" dirty="0" err="1"/>
              <a:t>Ushbu</a:t>
            </a:r>
            <a:r>
              <a:rPr lang="en-US" dirty="0"/>
              <a:t> </a:t>
            </a:r>
            <a:r>
              <a:rPr lang="en-US" dirty="0" err="1"/>
              <a:t>virual</a:t>
            </a:r>
            <a:r>
              <a:rPr lang="en-US" dirty="0"/>
              <a:t> </a:t>
            </a:r>
            <a:r>
              <a:rPr lang="en-US" dirty="0" err="1"/>
              <a:t>laboratoriya</a:t>
            </a:r>
            <a:r>
              <a:rPr lang="en-US" dirty="0"/>
              <a:t> </a:t>
            </a:r>
            <a:r>
              <a:rPr lang="en-US" dirty="0" err="1"/>
              <a:t>ishlari</a:t>
            </a:r>
            <a:r>
              <a:rPr lang="en-US" dirty="0"/>
              <a:t> </a:t>
            </a:r>
            <a:r>
              <a:rPr lang="en-US" dirty="0" err="1"/>
              <a:t>majmuasi</a:t>
            </a:r>
            <a:r>
              <a:rPr lang="en-US" dirty="0"/>
              <a:t> </a:t>
            </a:r>
            <a:r>
              <a:rPr lang="en-US" dirty="0" err="1"/>
              <a:t>quydagi</a:t>
            </a:r>
            <a:r>
              <a:rPr lang="en-US" dirty="0"/>
              <a:t> </a:t>
            </a:r>
            <a:r>
              <a:rPr lang="en-US" dirty="0" err="1"/>
              <a:t>ishlarni</a:t>
            </a:r>
            <a:r>
              <a:rPr lang="en-US" dirty="0"/>
              <a:t> </a:t>
            </a:r>
            <a:r>
              <a:rPr lang="en-US" dirty="0" err="1"/>
              <a:t>o’z</a:t>
            </a:r>
            <a:r>
              <a:rPr lang="en-US" dirty="0"/>
              <a:t> </a:t>
            </a:r>
            <a:r>
              <a:rPr lang="en-US" dirty="0" err="1"/>
              <a:t>ichiga</a:t>
            </a:r>
            <a:r>
              <a:rPr lang="en-US" dirty="0"/>
              <a:t> </a:t>
            </a:r>
            <a:r>
              <a:rPr lang="en-US" dirty="0" err="1"/>
              <a:t>oladi</a:t>
            </a:r>
            <a:r>
              <a:rPr lang="en-US" dirty="0"/>
              <a:t>.</a:t>
            </a:r>
          </a:p>
          <a:p>
            <a:r>
              <a:rPr lang="en-US" dirty="0" err="1"/>
              <a:t>Laboratoriya</a:t>
            </a:r>
            <a:r>
              <a:rPr lang="en-US" dirty="0"/>
              <a:t> </a:t>
            </a:r>
            <a:r>
              <a:rPr lang="en-US" dirty="0" err="1"/>
              <a:t>ishi</a:t>
            </a:r>
            <a:r>
              <a:rPr lang="en-US" dirty="0"/>
              <a:t> 1 - </a:t>
            </a:r>
            <a:r>
              <a:rPr lang="en-US" dirty="0" err="1"/>
              <a:t>Yarimo’tkazgichli</a:t>
            </a:r>
            <a:r>
              <a:rPr lang="en-US" dirty="0"/>
              <a:t> </a:t>
            </a:r>
            <a:r>
              <a:rPr lang="en-US" dirty="0" err="1"/>
              <a:t>diod</a:t>
            </a:r>
            <a:r>
              <a:rPr lang="en-US" dirty="0"/>
              <a:t>, </a:t>
            </a:r>
            <a:r>
              <a:rPr lang="en-US" dirty="0" err="1"/>
              <a:t>stabilitron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tristor</a:t>
            </a:r>
            <a:endParaRPr lang="en-US" dirty="0"/>
          </a:p>
          <a:p>
            <a:r>
              <a:rPr lang="en-US" dirty="0" err="1"/>
              <a:t>Laboratoriya</a:t>
            </a:r>
            <a:r>
              <a:rPr lang="en-US" dirty="0"/>
              <a:t> </a:t>
            </a:r>
            <a:r>
              <a:rPr lang="en-US" dirty="0" err="1"/>
              <a:t>ishi</a:t>
            </a:r>
            <a:r>
              <a:rPr lang="en-US" dirty="0"/>
              <a:t> 2 – </a:t>
            </a:r>
            <a:r>
              <a:rPr lang="en-US" dirty="0" err="1"/>
              <a:t>B</a:t>
            </a:r>
            <a:r>
              <a:rPr lang="en-US" u="sng" dirty="0" err="1"/>
              <a:t>ir</a:t>
            </a:r>
            <a:r>
              <a:rPr lang="en-US" u="sng" dirty="0"/>
              <a:t> </a:t>
            </a:r>
            <a:r>
              <a:rPr lang="en-US" u="sng" dirty="0" err="1"/>
              <a:t>fazali</a:t>
            </a:r>
            <a:r>
              <a:rPr lang="en-US" u="sng" dirty="0"/>
              <a:t> </a:t>
            </a:r>
            <a:r>
              <a:rPr lang="en-US" u="sng" dirty="0" err="1"/>
              <a:t>yarim</a:t>
            </a:r>
            <a:r>
              <a:rPr lang="en-US" u="sng" dirty="0"/>
              <a:t> </a:t>
            </a:r>
            <a:r>
              <a:rPr lang="en-US" u="sng" dirty="0" err="1"/>
              <a:t>o’tkazgichli</a:t>
            </a:r>
            <a:r>
              <a:rPr lang="en-US" u="sng" dirty="0"/>
              <a:t> </a:t>
            </a:r>
            <a:r>
              <a:rPr lang="en-US" u="sng" dirty="0" err="1"/>
              <a:t>to’g’irlagichlar</a:t>
            </a:r>
            <a:endParaRPr lang="en-US" dirty="0"/>
          </a:p>
          <a:p>
            <a:r>
              <a:rPr lang="en-US" dirty="0" err="1"/>
              <a:t>Laboratoriya</a:t>
            </a:r>
            <a:r>
              <a:rPr lang="en-US" dirty="0"/>
              <a:t> </a:t>
            </a:r>
            <a:r>
              <a:rPr lang="en-US" dirty="0" err="1"/>
              <a:t>ishi</a:t>
            </a:r>
            <a:r>
              <a:rPr lang="en-US" dirty="0"/>
              <a:t> 3 – </a:t>
            </a:r>
            <a:r>
              <a:rPr lang="en-US" dirty="0" err="1"/>
              <a:t>B</a:t>
            </a:r>
            <a:r>
              <a:rPr lang="en-US" u="sng" dirty="0" err="1"/>
              <a:t>ipoliyar</a:t>
            </a:r>
            <a:r>
              <a:rPr lang="en-US" u="sng" dirty="0"/>
              <a:t> </a:t>
            </a:r>
            <a:r>
              <a:rPr lang="en-US" u="sng" dirty="0" err="1"/>
              <a:t>va</a:t>
            </a:r>
            <a:r>
              <a:rPr lang="en-US" u="sng" dirty="0"/>
              <a:t> </a:t>
            </a:r>
            <a:r>
              <a:rPr lang="en-US" u="sng" dirty="0" err="1"/>
              <a:t>maydonli</a:t>
            </a:r>
            <a:r>
              <a:rPr lang="en-US" u="sng" dirty="0"/>
              <a:t> </a:t>
            </a:r>
            <a:r>
              <a:rPr lang="en-US" u="sng" dirty="0" err="1"/>
              <a:t>tranzistorlar</a:t>
            </a:r>
            <a:endParaRPr lang="en-US" dirty="0"/>
          </a:p>
          <a:p>
            <a:r>
              <a:rPr lang="en-US" dirty="0" err="1"/>
              <a:t>Laboratoriya</a:t>
            </a:r>
            <a:r>
              <a:rPr lang="en-US" dirty="0"/>
              <a:t> </a:t>
            </a:r>
            <a:r>
              <a:rPr lang="en-US" dirty="0" err="1"/>
              <a:t>ishi</a:t>
            </a:r>
            <a:r>
              <a:rPr lang="en-US" dirty="0"/>
              <a:t> 4 – </a:t>
            </a:r>
            <a:r>
              <a:rPr lang="en-US" dirty="0" err="1"/>
              <a:t>T</a:t>
            </a:r>
            <a:r>
              <a:rPr lang="en-US" u="sng" dirty="0" err="1"/>
              <a:t>ranzistorli</a:t>
            </a:r>
            <a:r>
              <a:rPr lang="en-US" u="sng" dirty="0"/>
              <a:t> </a:t>
            </a:r>
            <a:r>
              <a:rPr lang="en-US" u="sng" dirty="0" err="1"/>
              <a:t>kuchaytirgichlar</a:t>
            </a:r>
            <a:endParaRPr lang="en-US" dirty="0"/>
          </a:p>
          <a:p>
            <a:r>
              <a:rPr lang="en-US" dirty="0" err="1"/>
              <a:t>Laboratoriya</a:t>
            </a:r>
            <a:r>
              <a:rPr lang="en-US" dirty="0"/>
              <a:t> </a:t>
            </a:r>
            <a:r>
              <a:rPr lang="en-US" dirty="0" err="1"/>
              <a:t>ishi</a:t>
            </a:r>
            <a:r>
              <a:rPr lang="en-US" dirty="0"/>
              <a:t> 5 – </a:t>
            </a:r>
            <a:r>
              <a:rPr lang="en-US" dirty="0" err="1"/>
              <a:t>O</a:t>
            </a:r>
            <a:r>
              <a:rPr lang="en-US" u="sng" dirty="0" err="1"/>
              <a:t>peratsion</a:t>
            </a:r>
            <a:r>
              <a:rPr lang="en-US" u="sng" dirty="0"/>
              <a:t> </a:t>
            </a:r>
            <a:r>
              <a:rPr lang="en-US" u="sng" dirty="0" err="1"/>
              <a:t>kuchaytirgich</a:t>
            </a:r>
            <a:r>
              <a:rPr lang="en-US" u="sng" dirty="0"/>
              <a:t> </a:t>
            </a:r>
            <a:r>
              <a:rPr lang="en-US" u="sng" dirty="0" err="1"/>
              <a:t>asosida</a:t>
            </a:r>
            <a:r>
              <a:rPr lang="en-US" u="sng" dirty="0"/>
              <a:t> </a:t>
            </a:r>
            <a:r>
              <a:rPr lang="en-US" u="sng" dirty="0" err="1"/>
              <a:t>elektron</a:t>
            </a:r>
            <a:r>
              <a:rPr lang="en-US" u="sng" dirty="0"/>
              <a:t> </a:t>
            </a:r>
            <a:r>
              <a:rPr lang="en-US" u="sng" dirty="0" err="1"/>
              <a:t>qurilma</a:t>
            </a:r>
            <a:r>
              <a:rPr lang="en-US" dirty="0" err="1"/>
              <a:t>lar</a:t>
            </a:r>
            <a:endParaRPr lang="en-US" dirty="0"/>
          </a:p>
          <a:p>
            <a:r>
              <a:rPr lang="en-US" dirty="0" err="1"/>
              <a:t>Laboratoriya</a:t>
            </a:r>
            <a:r>
              <a:rPr lang="en-US" dirty="0"/>
              <a:t> </a:t>
            </a:r>
            <a:r>
              <a:rPr lang="en-US" dirty="0" err="1"/>
              <a:t>ishi</a:t>
            </a:r>
            <a:r>
              <a:rPr lang="en-US" dirty="0"/>
              <a:t> 6 – </a:t>
            </a:r>
            <a:r>
              <a:rPr lang="en-US" dirty="0" err="1"/>
              <a:t>K</a:t>
            </a:r>
            <a:r>
              <a:rPr lang="en-US" u="sng" dirty="0" err="1"/>
              <a:t>uchlanishning</a:t>
            </a:r>
            <a:r>
              <a:rPr lang="en-US" u="sng" dirty="0"/>
              <a:t> </a:t>
            </a:r>
            <a:r>
              <a:rPr lang="en-US" dirty="0">
                <a:hlinkClick r:id="rId2"/>
              </a:rPr>
              <a:t>analog </a:t>
            </a:r>
            <a:r>
              <a:rPr lang="en-US" dirty="0" err="1">
                <a:hlinkClick r:id="rId2"/>
              </a:rPr>
              <a:t>komparatorlari</a:t>
            </a:r>
            <a:endParaRPr lang="en-US" dirty="0"/>
          </a:p>
          <a:p>
            <a:r>
              <a:rPr lang="en-US" dirty="0" err="1"/>
              <a:t>Laboratoriya</a:t>
            </a:r>
            <a:r>
              <a:rPr lang="en-US" dirty="0"/>
              <a:t> </a:t>
            </a:r>
            <a:r>
              <a:rPr lang="en-US" dirty="0" err="1"/>
              <a:t>ishi</a:t>
            </a:r>
            <a:r>
              <a:rPr lang="en-US" dirty="0"/>
              <a:t> 7 – </a:t>
            </a:r>
            <a:r>
              <a:rPr lang="en-US" dirty="0" err="1"/>
              <a:t>M</a:t>
            </a:r>
            <a:r>
              <a:rPr lang="en-US" u="sng" dirty="0" err="1"/>
              <a:t>ultivibratorlar</a:t>
            </a:r>
            <a:endParaRPr lang="en-US" dirty="0"/>
          </a:p>
          <a:p>
            <a:r>
              <a:rPr lang="en-US" dirty="0" err="1"/>
              <a:t>Laboratoriya</a:t>
            </a:r>
            <a:r>
              <a:rPr lang="en-US" dirty="0"/>
              <a:t> </a:t>
            </a:r>
            <a:r>
              <a:rPr lang="en-US" dirty="0" err="1"/>
              <a:t>ishi</a:t>
            </a:r>
            <a:r>
              <a:rPr lang="en-US" dirty="0"/>
              <a:t> 8 – </a:t>
            </a:r>
            <a:r>
              <a:rPr lang="en-US" dirty="0" err="1"/>
              <a:t>M</a:t>
            </a:r>
            <a:r>
              <a:rPr lang="en-US" u="sng" dirty="0" err="1"/>
              <a:t>antiqiy</a:t>
            </a:r>
            <a:r>
              <a:rPr lang="en-US" u="sng" dirty="0"/>
              <a:t> </a:t>
            </a:r>
            <a:r>
              <a:rPr lang="en-US" u="sng" dirty="0" err="1"/>
              <a:t>elementlar</a:t>
            </a:r>
            <a:r>
              <a:rPr lang="en-US" u="sng" dirty="0"/>
              <a:t> </a:t>
            </a:r>
            <a:r>
              <a:rPr lang="en-US" u="sng" dirty="0" err="1"/>
              <a:t>va</a:t>
            </a:r>
            <a:r>
              <a:rPr lang="en-US" u="sng" dirty="0"/>
              <a:t> </a:t>
            </a:r>
            <a:r>
              <a:rPr lang="en-US" u="sng" dirty="0" err="1"/>
              <a:t>sxemalar</a:t>
            </a:r>
            <a:endParaRPr lang="en-US" dirty="0"/>
          </a:p>
          <a:p>
            <a:r>
              <a:rPr lang="en-US" dirty="0" err="1"/>
              <a:t>Laboratoriya</a:t>
            </a:r>
            <a:r>
              <a:rPr lang="en-US" dirty="0"/>
              <a:t> </a:t>
            </a:r>
            <a:r>
              <a:rPr lang="en-US" dirty="0" err="1"/>
              <a:t>ishi</a:t>
            </a:r>
            <a:r>
              <a:rPr lang="en-US" dirty="0"/>
              <a:t> 9 – </a:t>
            </a:r>
            <a:r>
              <a:rPr lang="en-US" dirty="0" err="1"/>
              <a:t>Kod</a:t>
            </a:r>
            <a:r>
              <a:rPr lang="en-US" dirty="0"/>
              <a:t> </a:t>
            </a:r>
            <a:r>
              <a:rPr lang="en-US" dirty="0" err="1"/>
              <a:t>o’zgartirgichlar</a:t>
            </a:r>
            <a:endParaRPr lang="en-US" dirty="0"/>
          </a:p>
          <a:p>
            <a:r>
              <a:rPr lang="en-US" dirty="0" err="1"/>
              <a:t>Laboratoriya</a:t>
            </a:r>
            <a:r>
              <a:rPr lang="en-US" dirty="0"/>
              <a:t> </a:t>
            </a:r>
            <a:r>
              <a:rPr lang="en-US" dirty="0" err="1"/>
              <a:t>ishi</a:t>
            </a:r>
            <a:r>
              <a:rPr lang="en-US" dirty="0"/>
              <a:t> 10 – </a:t>
            </a:r>
            <a:r>
              <a:rPr lang="en-US" dirty="0" err="1"/>
              <a:t>R</a:t>
            </a:r>
            <a:r>
              <a:rPr lang="en-US" u="sng" dirty="0" err="1"/>
              <a:t>aqamli</a:t>
            </a:r>
            <a:r>
              <a:rPr lang="en-US" u="sng" dirty="0"/>
              <a:t> </a:t>
            </a:r>
            <a:r>
              <a:rPr lang="en-US" u="sng" dirty="0" err="1"/>
              <a:t>komparator</a:t>
            </a:r>
            <a:endParaRPr lang="en-US" dirty="0"/>
          </a:p>
          <a:p>
            <a:r>
              <a:rPr lang="en-US" dirty="0" err="1"/>
              <a:t>Laboratoriya</a:t>
            </a:r>
            <a:r>
              <a:rPr lang="en-US" dirty="0"/>
              <a:t> </a:t>
            </a:r>
            <a:r>
              <a:rPr lang="en-US" dirty="0" err="1"/>
              <a:t>ishi</a:t>
            </a:r>
            <a:r>
              <a:rPr lang="en-US" dirty="0"/>
              <a:t> 11 – </a:t>
            </a:r>
            <a:r>
              <a:rPr lang="en-US" dirty="0" err="1"/>
              <a:t>T</a:t>
            </a:r>
            <a:r>
              <a:rPr lang="en-US" u="sng" dirty="0" err="1"/>
              <a:t>riggerlar</a:t>
            </a:r>
            <a:endParaRPr lang="en-US" dirty="0"/>
          </a:p>
          <a:p>
            <a:r>
              <a:rPr lang="en-US" dirty="0" err="1"/>
              <a:t>Laboratoriya</a:t>
            </a:r>
            <a:r>
              <a:rPr lang="en-US" dirty="0"/>
              <a:t> </a:t>
            </a:r>
            <a:r>
              <a:rPr lang="en-US" dirty="0" err="1"/>
              <a:t>ishi</a:t>
            </a:r>
            <a:r>
              <a:rPr lang="en-US" dirty="0"/>
              <a:t> 12 – </a:t>
            </a:r>
            <a:r>
              <a:rPr lang="en-US" dirty="0" err="1"/>
              <a:t>R</a:t>
            </a:r>
            <a:r>
              <a:rPr lang="en-US" u="sng" dirty="0" err="1"/>
              <a:t>egistorlar</a:t>
            </a:r>
            <a:endParaRPr lang="en-US" dirty="0"/>
          </a:p>
          <a:p>
            <a:r>
              <a:rPr lang="en-US" dirty="0" err="1"/>
              <a:t>Laboratoriya</a:t>
            </a:r>
            <a:r>
              <a:rPr lang="en-US" dirty="0"/>
              <a:t> </a:t>
            </a:r>
            <a:r>
              <a:rPr lang="en-US" dirty="0" err="1"/>
              <a:t>ishi</a:t>
            </a:r>
            <a:r>
              <a:rPr lang="en-US" dirty="0"/>
              <a:t> 13 – </a:t>
            </a:r>
            <a:r>
              <a:rPr lang="en-US" dirty="0" err="1"/>
              <a:t>H</a:t>
            </a:r>
            <a:r>
              <a:rPr lang="en-US" u="sng" dirty="0" err="1"/>
              <a:t>isoblagichlar</a:t>
            </a:r>
            <a:endParaRPr lang="en-US" dirty="0"/>
          </a:p>
          <a:p>
            <a:r>
              <a:rPr lang="en-US" dirty="0" err="1"/>
              <a:t>Laboratoriya</a:t>
            </a:r>
            <a:r>
              <a:rPr lang="en-US" dirty="0"/>
              <a:t> </a:t>
            </a:r>
            <a:r>
              <a:rPr lang="en-US" dirty="0" err="1"/>
              <a:t>ishi</a:t>
            </a:r>
            <a:r>
              <a:rPr lang="en-US" dirty="0"/>
              <a:t> 14 – </a:t>
            </a:r>
            <a:r>
              <a:rPr lang="en-US" dirty="0" err="1"/>
              <a:t>Raqamlianalog</a:t>
            </a:r>
            <a:r>
              <a:rPr lang="en-US" dirty="0"/>
              <a:t> </a:t>
            </a:r>
            <a:r>
              <a:rPr lang="en-US" dirty="0" err="1"/>
              <a:t>o’zgartgich</a:t>
            </a:r>
            <a:endParaRPr lang="en-US" dirty="0"/>
          </a:p>
          <a:p>
            <a:r>
              <a:rPr lang="en-US" dirty="0" err="1"/>
              <a:t>Laboratoriya</a:t>
            </a:r>
            <a:r>
              <a:rPr lang="en-US" dirty="0"/>
              <a:t> </a:t>
            </a:r>
            <a:r>
              <a:rPr lang="en-US" dirty="0" err="1"/>
              <a:t>ishi</a:t>
            </a:r>
            <a:r>
              <a:rPr lang="en-US" dirty="0"/>
              <a:t> 15 – A</a:t>
            </a:r>
            <a:r>
              <a:rPr lang="en-US" u="sng" dirty="0"/>
              <a:t>nalog-</a:t>
            </a:r>
            <a:r>
              <a:rPr lang="en-US" u="sng" dirty="0" err="1"/>
              <a:t>raqamli</a:t>
            </a:r>
            <a:r>
              <a:rPr lang="en-US" u="sng" dirty="0"/>
              <a:t> </a:t>
            </a:r>
            <a:r>
              <a:rPr lang="en-US" u="sng" dirty="0" err="1"/>
              <a:t>o’zgartgich</a:t>
            </a:r>
            <a:endParaRPr lang="en-US" dirty="0"/>
          </a:p>
          <a:p>
            <a:r>
              <a:rPr lang="en-US" dirty="0" err="1"/>
              <a:t>Laboratoriya</a:t>
            </a:r>
            <a:r>
              <a:rPr lang="en-US" dirty="0"/>
              <a:t> </a:t>
            </a:r>
            <a:r>
              <a:rPr lang="en-US" dirty="0" err="1"/>
              <a:t>ishi</a:t>
            </a:r>
            <a:r>
              <a:rPr lang="en-US" dirty="0"/>
              <a:t> 16 – </a:t>
            </a:r>
            <a:r>
              <a:rPr lang="en-US" dirty="0" err="1"/>
              <a:t>Otik</a:t>
            </a:r>
            <a:r>
              <a:rPr lang="en-US" dirty="0"/>
              <a:t> </a:t>
            </a:r>
            <a:r>
              <a:rPr lang="en-US" dirty="0" err="1"/>
              <a:t>asboblar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qurilmalar</a:t>
            </a:r>
            <a:r>
              <a:rPr lang="en-US" dirty="0"/>
              <a:t/>
            </a:r>
            <a:br>
              <a:rPr lang="en-US" dirty="0"/>
            </a:br>
            <a:r>
              <a:rPr lang="en-US" dirty="0" err="1"/>
              <a:t>Ushbu</a:t>
            </a:r>
            <a:r>
              <a:rPr lang="en-US" dirty="0"/>
              <a:t> </a:t>
            </a:r>
            <a:r>
              <a:rPr lang="en-US" dirty="0" err="1"/>
              <a:t>laboratoriya</a:t>
            </a:r>
            <a:r>
              <a:rPr lang="en-US" dirty="0"/>
              <a:t> </a:t>
            </a:r>
            <a:r>
              <a:rPr lang="en-US" dirty="0" err="1"/>
              <a:t>ishlarining</a:t>
            </a:r>
            <a:r>
              <a:rPr lang="en-US" dirty="0"/>
              <a:t> </a:t>
            </a:r>
            <a:r>
              <a:rPr lang="en-US" dirty="0" err="1"/>
              <a:t>har</a:t>
            </a:r>
            <a:r>
              <a:rPr lang="en-US" dirty="0"/>
              <a:t> </a:t>
            </a:r>
            <a:r>
              <a:rPr lang="en-US" dirty="0" err="1"/>
              <a:t>biri</a:t>
            </a:r>
            <a:r>
              <a:rPr lang="en-US" dirty="0"/>
              <a:t> </a:t>
            </a:r>
            <a:r>
              <a:rPr lang="en-US" dirty="0" err="1"/>
              <a:t>quydagicha</a:t>
            </a:r>
            <a:r>
              <a:rPr lang="en-US" dirty="0"/>
              <a:t> </a:t>
            </a:r>
            <a:r>
              <a:rPr lang="en-US" dirty="0" err="1"/>
              <a:t>ketma-ketlikda</a:t>
            </a:r>
            <a:r>
              <a:rPr lang="en-US" dirty="0"/>
              <a:t> </a:t>
            </a:r>
            <a:r>
              <a:rPr lang="en-US" dirty="0" err="1"/>
              <a:t>tuzilgan</a:t>
            </a:r>
            <a:r>
              <a:rPr lang="en-US" dirty="0"/>
              <a:t>:</a:t>
            </a:r>
            <a:br>
              <a:rPr lang="en-US" dirty="0"/>
            </a:br>
            <a:endParaRPr lang="en-US" dirty="0"/>
          </a:p>
          <a:p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5327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620688"/>
            <a:ext cx="6687845" cy="5102381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ISHDAN MAQSAD</a:t>
            </a:r>
            <a:br>
              <a:rPr lang="en-US" dirty="0"/>
            </a:br>
            <a:endParaRPr lang="en-US" dirty="0"/>
          </a:p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NAZARIY KO’RSATMALAR VA XISOBLASH FORMULALARI</a:t>
            </a:r>
            <a:br>
              <a:rPr lang="en-US" dirty="0"/>
            </a:br>
            <a:endParaRPr lang="en-US" dirty="0"/>
          </a:p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O’QUV TOPSHIRIQLAR VA ULARNI BAJARISH BO’YICHA METO-DIK KO’RSATMALAR</a:t>
            </a:r>
            <a:br>
              <a:rPr lang="en-US" dirty="0"/>
            </a:br>
            <a:endParaRPr lang="en-US" dirty="0"/>
          </a:p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TAJRIBA SXEMASINING TASVIRI</a:t>
            </a:r>
            <a:br>
              <a:rPr lang="en-US" dirty="0"/>
            </a:br>
            <a:endParaRPr lang="en-US" dirty="0"/>
          </a:p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XISOBOT TARKIBI</a:t>
            </a:r>
            <a:br>
              <a:rPr lang="en-US" dirty="0"/>
            </a:br>
            <a:endParaRPr lang="en-US" dirty="0"/>
          </a:p>
          <a:p>
            <a:r>
              <a:rPr lang="en-US" dirty="0"/>
              <a:t/>
            </a:r>
            <a:br>
              <a:rPr lang="en-US" dirty="0"/>
            </a:br>
            <a:r>
              <a:rPr lang="en-US" dirty="0" err="1"/>
              <a:t>Laboratoriya</a:t>
            </a:r>
            <a:r>
              <a:rPr lang="en-US" dirty="0"/>
              <a:t> </a:t>
            </a:r>
            <a:r>
              <a:rPr lang="en-US" dirty="0" err="1"/>
              <a:t>ishlarini</a:t>
            </a:r>
            <a:r>
              <a:rPr lang="en-US" dirty="0"/>
              <a:t> </a:t>
            </a:r>
            <a:r>
              <a:rPr lang="en-US" dirty="0" err="1"/>
              <a:t>bajarish</a:t>
            </a:r>
            <a:r>
              <a:rPr lang="en-US" dirty="0"/>
              <a:t> </a:t>
            </a:r>
            <a:r>
              <a:rPr lang="en-US" dirty="0" err="1"/>
              <a:t>uchun</a:t>
            </a:r>
            <a:r>
              <a:rPr lang="en-US" dirty="0"/>
              <a:t> </a:t>
            </a:r>
            <a:r>
              <a:rPr lang="en-US" dirty="0" err="1"/>
              <a:t>foydalanuvchilar</a:t>
            </a:r>
            <a:r>
              <a:rPr lang="en-US" dirty="0"/>
              <a:t> </a:t>
            </a:r>
            <a:r>
              <a:rPr lang="en-US" dirty="0" err="1"/>
              <a:t>nazariy</a:t>
            </a:r>
            <a:r>
              <a:rPr lang="en-US" dirty="0"/>
              <a:t> </a:t>
            </a:r>
            <a:r>
              <a:rPr lang="en-US" dirty="0" err="1"/>
              <a:t>qism</a:t>
            </a:r>
            <a:r>
              <a:rPr lang="en-US" dirty="0"/>
              <a:t> </a:t>
            </a:r>
            <a:r>
              <a:rPr lang="en-US" dirty="0" err="1"/>
              <a:t>bo’limidan</a:t>
            </a:r>
            <a:r>
              <a:rPr lang="en-US" dirty="0"/>
              <a:t> </a:t>
            </a:r>
            <a:r>
              <a:rPr lang="en-US" dirty="0" err="1"/>
              <a:t>mavzuga</a:t>
            </a:r>
            <a:r>
              <a:rPr lang="en-US" dirty="0"/>
              <a:t> </a:t>
            </a:r>
            <a:r>
              <a:rPr lang="en-US" dirty="0" err="1"/>
              <a:t>oid</a:t>
            </a:r>
            <a:r>
              <a:rPr lang="en-US" dirty="0"/>
              <a:t> </a:t>
            </a:r>
            <a:r>
              <a:rPr lang="en-US" dirty="0" err="1"/>
              <a:t>bimlarini</a:t>
            </a:r>
            <a:r>
              <a:rPr lang="en-US" dirty="0"/>
              <a:t> </a:t>
            </a:r>
            <a:r>
              <a:rPr lang="en-US" dirty="0" err="1"/>
              <a:t>oshirishadi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o’quv</a:t>
            </a:r>
            <a:r>
              <a:rPr lang="en-US" dirty="0"/>
              <a:t> </a:t>
            </a:r>
            <a:r>
              <a:rPr lang="en-US" dirty="0" err="1"/>
              <a:t>topshiriqlar</a:t>
            </a:r>
            <a:r>
              <a:rPr lang="en-US" dirty="0"/>
              <a:t> </a:t>
            </a:r>
            <a:r>
              <a:rPr lang="en-US" dirty="0" err="1"/>
              <a:t>bo’imida</a:t>
            </a:r>
            <a:r>
              <a:rPr lang="en-US" dirty="0"/>
              <a:t> </a:t>
            </a:r>
            <a:r>
              <a:rPr lang="en-US" dirty="0" err="1"/>
              <a:t>berilgan</a:t>
            </a:r>
            <a:r>
              <a:rPr lang="en-US" dirty="0"/>
              <a:t> </a:t>
            </a:r>
            <a:r>
              <a:rPr lang="en-US" dirty="0" err="1"/>
              <a:t>topshiriqlarni</a:t>
            </a:r>
            <a:r>
              <a:rPr lang="en-US" dirty="0"/>
              <a:t> </a:t>
            </a:r>
            <a:r>
              <a:rPr lang="en-US" dirty="0" err="1"/>
              <a:t>bajarish</a:t>
            </a:r>
            <a:r>
              <a:rPr lang="en-US" dirty="0"/>
              <a:t> </a:t>
            </a:r>
            <a:r>
              <a:rPr lang="en-US" dirty="0" err="1"/>
              <a:t>orqali</a:t>
            </a:r>
            <a:r>
              <a:rPr lang="en-US" dirty="0"/>
              <a:t> </a:t>
            </a:r>
            <a:r>
              <a:rPr lang="en-US" dirty="0" err="1"/>
              <a:t>olgan</a:t>
            </a:r>
            <a:r>
              <a:rPr lang="en-US" dirty="0"/>
              <a:t> </a:t>
            </a:r>
            <a:r>
              <a:rPr lang="en-US" dirty="0" err="1"/>
              <a:t>bilimlarini</a:t>
            </a:r>
            <a:r>
              <a:rPr lang="en-US" dirty="0"/>
              <a:t> </a:t>
            </a:r>
            <a:r>
              <a:rPr lang="en-US" dirty="0" err="1"/>
              <a:t>mustaxkamlashadi</a:t>
            </a:r>
            <a:r>
              <a:rPr lang="en-US" dirty="0"/>
              <a:t>.</a:t>
            </a:r>
          </a:p>
          <a:p>
            <a:r>
              <a:rPr lang="en-US" dirty="0" err="1"/>
              <a:t>Misol</a:t>
            </a:r>
            <a:r>
              <a:rPr lang="en-US" dirty="0"/>
              <a:t> </a:t>
            </a:r>
            <a:r>
              <a:rPr lang="en-US" dirty="0" err="1"/>
              <a:t>tariqasida</a:t>
            </a:r>
            <a:r>
              <a:rPr lang="en-US" dirty="0"/>
              <a:t> 7-laboratoriya </a:t>
            </a:r>
            <a:r>
              <a:rPr lang="en-US" dirty="0" err="1"/>
              <a:t>ishini</a:t>
            </a:r>
            <a:r>
              <a:rPr lang="en-US" dirty="0"/>
              <a:t>, </a:t>
            </a:r>
            <a:r>
              <a:rPr lang="en-US" dirty="0" err="1"/>
              <a:t>ya’ni</a:t>
            </a:r>
            <a:r>
              <a:rPr lang="en-US" dirty="0"/>
              <a:t> </a:t>
            </a:r>
            <a:r>
              <a:rPr lang="en-US" dirty="0" err="1"/>
              <a:t>Multivibratorlarni</a:t>
            </a:r>
            <a:r>
              <a:rPr lang="en-US" dirty="0"/>
              <a:t> </a:t>
            </a:r>
            <a:r>
              <a:rPr lang="en-US" dirty="0" err="1"/>
              <a:t>o’rganish</a:t>
            </a:r>
            <a:r>
              <a:rPr lang="en-US" dirty="0"/>
              <a:t> </a:t>
            </a:r>
            <a:r>
              <a:rPr lang="en-US" dirty="0" err="1"/>
              <a:t>laboratoriya</a:t>
            </a:r>
            <a:r>
              <a:rPr lang="en-US" dirty="0"/>
              <a:t> </a:t>
            </a:r>
            <a:r>
              <a:rPr lang="en-US" dirty="0" err="1"/>
              <a:t>ishini</a:t>
            </a:r>
            <a:r>
              <a:rPr lang="en-US" dirty="0"/>
              <a:t> </a:t>
            </a:r>
            <a:r>
              <a:rPr lang="en-US" dirty="0" err="1"/>
              <a:t>tarkibini</a:t>
            </a:r>
            <a:r>
              <a:rPr lang="en-US" dirty="0"/>
              <a:t> </a:t>
            </a:r>
            <a:r>
              <a:rPr lang="en-US" dirty="0" err="1"/>
              <a:t>ko’rib</a:t>
            </a:r>
            <a:r>
              <a:rPr lang="en-US" dirty="0"/>
              <a:t> </a:t>
            </a:r>
            <a:r>
              <a:rPr lang="en-US" dirty="0" err="1"/>
              <a:t>chiqamiz</a:t>
            </a:r>
            <a:r>
              <a:rPr lang="en-US" dirty="0"/>
              <a:t>: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6775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1268760"/>
            <a:ext cx="6192688" cy="4176464"/>
          </a:xfrm>
        </p:spPr>
        <p:txBody>
          <a:bodyPr>
            <a:normAutofit fontScale="85000" lnSpcReduction="10000"/>
          </a:bodyPr>
          <a:lstStyle/>
          <a:p>
            <a:r>
              <a:rPr lang="en-US" dirty="0" err="1"/>
              <a:t>Elektron</a:t>
            </a:r>
            <a:r>
              <a:rPr lang="en-US" dirty="0"/>
              <a:t> </a:t>
            </a:r>
            <a:r>
              <a:rPr lang="en-US" dirty="0" err="1"/>
              <a:t>darslikning</a:t>
            </a:r>
            <a:r>
              <a:rPr lang="en-US" dirty="0"/>
              <a:t> </a:t>
            </a:r>
            <a:r>
              <a:rPr lang="en-US" dirty="0" err="1"/>
              <a:t>asosiy</a:t>
            </a:r>
            <a:r>
              <a:rPr lang="en-US" dirty="0"/>
              <a:t> </a:t>
            </a:r>
            <a:r>
              <a:rPr lang="en-US" dirty="0" err="1"/>
              <a:t>bajaruvchi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boshqaruvchi</a:t>
            </a:r>
            <a:r>
              <a:rPr lang="en-US" dirty="0"/>
              <a:t> </a:t>
            </a:r>
            <a:r>
              <a:rPr lang="en-US" dirty="0" err="1"/>
              <a:t>qismi</a:t>
            </a:r>
            <a:r>
              <a:rPr lang="en-US" dirty="0"/>
              <a:t> Borland Delphi 7 </a:t>
            </a:r>
            <a:r>
              <a:rPr lang="en-US" dirty="0" err="1"/>
              <a:t>dasturlashtirish</a:t>
            </a:r>
            <a:r>
              <a:rPr lang="en-US" dirty="0"/>
              <a:t> </a:t>
            </a:r>
            <a:r>
              <a:rPr lang="en-US" dirty="0" err="1"/>
              <a:t>tilida</a:t>
            </a:r>
            <a:r>
              <a:rPr lang="en-US" dirty="0"/>
              <a:t>, </a:t>
            </a:r>
            <a:r>
              <a:rPr lang="en-US" dirty="0" err="1"/>
              <a:t>undagi</a:t>
            </a:r>
            <a:r>
              <a:rPr lang="en-US" dirty="0"/>
              <a:t> </a:t>
            </a:r>
            <a:r>
              <a:rPr lang="en-US" dirty="0" err="1"/>
              <a:t>matnlar</a:t>
            </a:r>
            <a:r>
              <a:rPr lang="en-US" dirty="0"/>
              <a:t> Web </a:t>
            </a:r>
            <a:r>
              <a:rPr lang="en-US" dirty="0" err="1"/>
              <a:t>sahifalar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HTML </a:t>
            </a:r>
            <a:r>
              <a:rPr lang="en-US" dirty="0" err="1"/>
              <a:t>uchun</a:t>
            </a:r>
            <a:r>
              <a:rPr lang="en-US" dirty="0"/>
              <a:t> </a:t>
            </a:r>
            <a:r>
              <a:rPr lang="en-US" dirty="0" err="1"/>
              <a:t>mo’ljallangan</a:t>
            </a:r>
            <a:r>
              <a:rPr lang="en-US" dirty="0"/>
              <a:t> Macromedia Dreamweaver, </a:t>
            </a:r>
            <a:r>
              <a:rPr lang="en-US" dirty="0" err="1"/>
              <a:t>tasvirlar</a:t>
            </a:r>
            <a:r>
              <a:rPr lang="en-US" dirty="0"/>
              <a:t> Adobe Photoshop </a:t>
            </a:r>
            <a:r>
              <a:rPr lang="en-US" dirty="0" err="1"/>
              <a:t>dasturida</a:t>
            </a:r>
            <a:r>
              <a:rPr lang="en-US" dirty="0"/>
              <a:t>, </a:t>
            </a:r>
            <a:r>
              <a:rPr lang="en-US" dirty="0" err="1"/>
              <a:t>animatsiyalar</a:t>
            </a:r>
            <a:r>
              <a:rPr lang="en-US" dirty="0"/>
              <a:t> Macromedia Flash </a:t>
            </a:r>
            <a:r>
              <a:rPr lang="en-US" dirty="0" err="1"/>
              <a:t>dasturlarida</a:t>
            </a:r>
            <a:r>
              <a:rPr lang="en-US" dirty="0"/>
              <a:t> </a:t>
            </a:r>
            <a:r>
              <a:rPr lang="en-US" dirty="0" err="1"/>
              <a:t>yaratilgan</a:t>
            </a:r>
            <a:r>
              <a:rPr lang="en-US" dirty="0"/>
              <a:t>.</a:t>
            </a:r>
          </a:p>
          <a:p>
            <a:r>
              <a:rPr lang="en-US" dirty="0" err="1"/>
              <a:t>Quyida</a:t>
            </a:r>
            <a:r>
              <a:rPr lang="en-US" dirty="0"/>
              <a:t> </a:t>
            </a:r>
            <a:r>
              <a:rPr lang="en-US" dirty="0" err="1"/>
              <a:t>elektron</a:t>
            </a:r>
            <a:r>
              <a:rPr lang="en-US" dirty="0"/>
              <a:t> </a:t>
            </a:r>
            <a:r>
              <a:rPr lang="en-US" dirty="0" err="1"/>
              <a:t>darslikning</a:t>
            </a:r>
            <a:r>
              <a:rPr lang="en-US" dirty="0"/>
              <a:t> </a:t>
            </a:r>
            <a:r>
              <a:rPr lang="en-US" dirty="0" err="1"/>
              <a:t>boshqaruvchi</a:t>
            </a:r>
            <a:r>
              <a:rPr lang="en-US" dirty="0"/>
              <a:t> </a:t>
            </a:r>
            <a:r>
              <a:rPr lang="en-US" dirty="0" err="1"/>
              <a:t>qismi</a:t>
            </a:r>
            <a:r>
              <a:rPr lang="en-US" dirty="0"/>
              <a:t> Borland Delphi 7 </a:t>
            </a:r>
            <a:r>
              <a:rPr lang="en-US" dirty="0" err="1"/>
              <a:t>dasturlashtirish</a:t>
            </a:r>
            <a:r>
              <a:rPr lang="en-US" dirty="0"/>
              <a:t> </a:t>
            </a:r>
            <a:r>
              <a:rPr lang="en-US" dirty="0" err="1"/>
              <a:t>tilida</a:t>
            </a:r>
            <a:r>
              <a:rPr lang="en-US" dirty="0"/>
              <a:t> </a:t>
            </a:r>
            <a:r>
              <a:rPr lang="en-US" dirty="0" err="1"/>
              <a:t>qanday</a:t>
            </a:r>
            <a:r>
              <a:rPr lang="en-US" dirty="0"/>
              <a:t> </a:t>
            </a:r>
            <a:r>
              <a:rPr lang="en-US" dirty="0" err="1"/>
              <a:t>yaratilganligi</a:t>
            </a:r>
            <a:r>
              <a:rPr lang="en-US" dirty="0"/>
              <a:t> </a:t>
            </a:r>
            <a:r>
              <a:rPr lang="en-US" dirty="0" err="1"/>
              <a:t>bilan</a:t>
            </a:r>
            <a:r>
              <a:rPr lang="en-US" dirty="0"/>
              <a:t> </a:t>
            </a:r>
            <a:r>
              <a:rPr lang="en-US" dirty="0" err="1"/>
              <a:t>tanishamiz</a:t>
            </a:r>
            <a:r>
              <a:rPr lang="en-US" dirty="0"/>
              <a:t>. </a:t>
            </a:r>
            <a:r>
              <a:rPr lang="en-US" dirty="0" err="1"/>
              <a:t>Dastlab</a:t>
            </a:r>
            <a:r>
              <a:rPr lang="en-US" dirty="0"/>
              <a:t> Borland Delphi 7 </a:t>
            </a:r>
            <a:r>
              <a:rPr lang="en-US" dirty="0" err="1"/>
              <a:t>dasturi</a:t>
            </a:r>
            <a:r>
              <a:rPr lang="en-US" dirty="0"/>
              <a:t> </a:t>
            </a:r>
            <a:r>
              <a:rPr lang="en-US" dirty="0" err="1"/>
              <a:t>ishga</a:t>
            </a:r>
            <a:r>
              <a:rPr lang="en-US" dirty="0"/>
              <a:t> </a:t>
            </a:r>
            <a:r>
              <a:rPr lang="en-US" dirty="0" err="1"/>
              <a:t>tushiriladi</a:t>
            </a:r>
            <a:r>
              <a:rPr lang="en-US" dirty="0"/>
              <a:t> </a:t>
            </a:r>
            <a:r>
              <a:rPr lang="en-US" b="1" i="1" dirty="0" err="1"/>
              <a:t>Pusk</a:t>
            </a:r>
            <a:r>
              <a:rPr lang="en-US" b="1" i="1" dirty="0"/>
              <a:t>  </a:t>
            </a:r>
            <a:r>
              <a:rPr lang="en-US" b="1" i="1" dirty="0" err="1"/>
              <a:t>Programm</a:t>
            </a:r>
            <a:r>
              <a:rPr lang="ru-RU" b="1" i="1" dirty="0"/>
              <a:t>ы  </a:t>
            </a:r>
            <a:r>
              <a:rPr lang="en-US" b="1" i="1" dirty="0"/>
              <a:t>Borland Delphi 7  Delphi 7</a:t>
            </a:r>
            <a:r>
              <a:rPr lang="en-US" dirty="0"/>
              <a:t>. Delphi 7 </a:t>
            </a:r>
            <a:r>
              <a:rPr lang="en-US" dirty="0" err="1"/>
              <a:t>dasturida</a:t>
            </a:r>
            <a:r>
              <a:rPr lang="en-US" dirty="0"/>
              <a:t> </a:t>
            </a:r>
            <a:r>
              <a:rPr lang="en-US" dirty="0" err="1"/>
              <a:t>yangi</a:t>
            </a:r>
            <a:r>
              <a:rPr lang="en-US" dirty="0"/>
              <a:t> </a:t>
            </a:r>
            <a:r>
              <a:rPr lang="en-US" dirty="0" err="1"/>
              <a:t>bajariluvchi</a:t>
            </a:r>
            <a:r>
              <a:rPr lang="en-US" dirty="0"/>
              <a:t> (.exe) </a:t>
            </a:r>
            <a:r>
              <a:rPr lang="en-US" dirty="0" err="1"/>
              <a:t>dastur</a:t>
            </a:r>
            <a:r>
              <a:rPr lang="en-US" dirty="0"/>
              <a:t> </a:t>
            </a:r>
            <a:r>
              <a:rPr lang="en-US" dirty="0" err="1"/>
              <a:t>yaratish</a:t>
            </a:r>
            <a:r>
              <a:rPr lang="en-US" dirty="0"/>
              <a:t> </a:t>
            </a:r>
            <a:r>
              <a:rPr lang="en-US" dirty="0" err="1"/>
              <a:t>uchun</a:t>
            </a:r>
            <a:r>
              <a:rPr lang="en-US" dirty="0"/>
              <a:t> </a:t>
            </a:r>
            <a:r>
              <a:rPr lang="en-US" b="1" i="1" dirty="0" err="1" smtClean="0"/>
              <a:t>File</a:t>
            </a:r>
            <a:r>
              <a:rPr lang="en-US" b="1" i="1" dirty="0" err="1"/>
              <a:t>n</a:t>
            </a:r>
            <a:r>
              <a:rPr lang="en-US" b="1" i="1" dirty="0" err="1" smtClean="0"/>
              <a:t>ewApplication</a:t>
            </a:r>
            <a:r>
              <a:rPr lang="en-US" dirty="0"/>
              <a:t> </a:t>
            </a:r>
            <a:r>
              <a:rPr lang="en-US" dirty="0" err="1"/>
              <a:t>buyruqlar</a:t>
            </a:r>
            <a:r>
              <a:rPr lang="en-US" dirty="0"/>
              <a:t> </a:t>
            </a:r>
            <a:r>
              <a:rPr lang="en-US" dirty="0" err="1"/>
              <a:t>ketma-ketligi</a:t>
            </a:r>
            <a:r>
              <a:rPr lang="en-US" dirty="0"/>
              <a:t> </a:t>
            </a:r>
            <a:r>
              <a:rPr lang="en-US" dirty="0" err="1"/>
              <a:t>tanlanadi</a:t>
            </a:r>
            <a:r>
              <a:rPr lang="en-US" dirty="0"/>
              <a:t> (2.22-rasm).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2433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600" dirty="0" err="1" smtClean="0"/>
              <a:t>E’tiboringiz</a:t>
            </a:r>
            <a:r>
              <a:rPr lang="en-US" sz="6600" dirty="0" smtClean="0"/>
              <a:t> </a:t>
            </a:r>
            <a:r>
              <a:rPr lang="en-US" sz="6600" dirty="0" err="1" smtClean="0"/>
              <a:t>uchun</a:t>
            </a:r>
            <a:r>
              <a:rPr lang="en-US" sz="6600" dirty="0" smtClean="0"/>
              <a:t> </a:t>
            </a:r>
            <a:r>
              <a:rPr lang="en-US" sz="6600" dirty="0" err="1" smtClean="0"/>
              <a:t>raxmat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588717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DS\Desktop\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0688"/>
            <a:ext cx="7632848" cy="5688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506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836712"/>
            <a:ext cx="6615837" cy="4886357"/>
          </a:xfrm>
        </p:spPr>
        <p:txBody>
          <a:bodyPr>
            <a:normAutofit/>
          </a:bodyPr>
          <a:lstStyle/>
          <a:p>
            <a:r>
              <a:rPr lang="en-US" i="1" dirty="0"/>
              <a:t>2.22-rasm. </a:t>
            </a:r>
            <a:r>
              <a:rPr lang="en-US" i="1" dirty="0" smtClean="0"/>
              <a:t>File New Application </a:t>
            </a:r>
            <a:r>
              <a:rPr lang="en-US" i="1" dirty="0" err="1"/>
              <a:t>buyruqlar</a:t>
            </a:r>
            <a:r>
              <a:rPr lang="en-US" i="1" dirty="0"/>
              <a:t> </a:t>
            </a:r>
            <a:r>
              <a:rPr lang="en-US" i="1" dirty="0" err="1"/>
              <a:t>ketma-ketligi</a:t>
            </a:r>
            <a:r>
              <a:rPr lang="en-US" i="1" dirty="0"/>
              <a:t> </a:t>
            </a:r>
            <a:r>
              <a:rPr lang="en-US" i="1" dirty="0" err="1"/>
              <a:t>tanlanlash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Delphi </a:t>
            </a:r>
            <a:r>
              <a:rPr lang="en-US" dirty="0" err="1"/>
              <a:t>dasturlashtirish</a:t>
            </a:r>
            <a:r>
              <a:rPr lang="en-US" dirty="0"/>
              <a:t> </a:t>
            </a:r>
            <a:r>
              <a:rPr lang="en-US" dirty="0" err="1"/>
              <a:t>tilining</a:t>
            </a:r>
            <a:r>
              <a:rPr lang="en-US" dirty="0"/>
              <a:t> </a:t>
            </a:r>
            <a:r>
              <a:rPr lang="en-US" dirty="0" err="1"/>
              <a:t>interfeysi</a:t>
            </a:r>
            <a:r>
              <a:rPr lang="en-US" dirty="0"/>
              <a:t> </a:t>
            </a:r>
            <a:r>
              <a:rPr lang="en-US" dirty="0" err="1"/>
              <a:t>dasturning</a:t>
            </a:r>
            <a:r>
              <a:rPr lang="en-US" dirty="0"/>
              <a:t> </a:t>
            </a:r>
            <a:r>
              <a:rPr lang="en-US" dirty="0" err="1"/>
              <a:t>asosiy</a:t>
            </a:r>
            <a:r>
              <a:rPr lang="en-US" dirty="0"/>
              <a:t> </a:t>
            </a:r>
            <a:r>
              <a:rPr lang="en-US" dirty="0" err="1"/>
              <a:t>menyusi</a:t>
            </a:r>
            <a:r>
              <a:rPr lang="en-US" dirty="0"/>
              <a:t>, </a:t>
            </a:r>
            <a:r>
              <a:rPr lang="en-US" dirty="0" err="1"/>
              <a:t>piktografiya</a:t>
            </a:r>
            <a:r>
              <a:rPr lang="en-US" dirty="0"/>
              <a:t> </a:t>
            </a:r>
            <a:r>
              <a:rPr lang="en-US" dirty="0" err="1"/>
              <a:t>ko’rinishidagi</a:t>
            </a:r>
            <a:r>
              <a:rPr lang="en-US" dirty="0"/>
              <a:t> </a:t>
            </a:r>
            <a:r>
              <a:rPr lang="en-US" dirty="0" err="1"/>
              <a:t>buyruq</a:t>
            </a:r>
            <a:r>
              <a:rPr lang="en-US" dirty="0"/>
              <a:t> </a:t>
            </a:r>
            <a:r>
              <a:rPr lang="en-US" dirty="0" err="1"/>
              <a:t>tugmachalari</a:t>
            </a:r>
            <a:r>
              <a:rPr lang="en-US" dirty="0"/>
              <a:t> </a:t>
            </a:r>
            <a:r>
              <a:rPr lang="en-US" dirty="0" err="1"/>
              <a:t>majmuasi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komponentlar</a:t>
            </a:r>
            <a:r>
              <a:rPr lang="en-US" dirty="0"/>
              <a:t> </a:t>
            </a:r>
            <a:r>
              <a:rPr lang="en-US" dirty="0" err="1"/>
              <a:t>palitrasi</a:t>
            </a:r>
            <a:r>
              <a:rPr lang="en-US" dirty="0"/>
              <a:t> </a:t>
            </a:r>
            <a:r>
              <a:rPr lang="en-US" dirty="0" err="1"/>
              <a:t>joylashtirilgan</a:t>
            </a:r>
            <a:r>
              <a:rPr lang="en-US" dirty="0"/>
              <a:t>, </a:t>
            </a:r>
            <a:r>
              <a:rPr lang="en-US" dirty="0" err="1"/>
              <a:t>ob`ektlar</a:t>
            </a:r>
            <a:r>
              <a:rPr lang="en-US" dirty="0"/>
              <a:t> </a:t>
            </a:r>
            <a:r>
              <a:rPr lang="en-US" dirty="0" err="1"/>
              <a:t>inspektori</a:t>
            </a:r>
            <a:r>
              <a:rPr lang="en-US" dirty="0"/>
              <a:t>, </a:t>
            </a:r>
            <a:r>
              <a:rPr lang="en-US" dirty="0" err="1"/>
              <a:t>ob`ektlarni</a:t>
            </a:r>
            <a:r>
              <a:rPr lang="en-US" dirty="0"/>
              <a:t> </a:t>
            </a:r>
            <a:r>
              <a:rPr lang="en-US" dirty="0" err="1"/>
              <a:t>daraxt</a:t>
            </a:r>
            <a:r>
              <a:rPr lang="en-US" dirty="0"/>
              <a:t> </a:t>
            </a:r>
            <a:r>
              <a:rPr lang="en-US" dirty="0" err="1"/>
              <a:t>ko’rinishida</a:t>
            </a:r>
            <a:r>
              <a:rPr lang="en-US" dirty="0"/>
              <a:t> </a:t>
            </a:r>
            <a:r>
              <a:rPr lang="en-US" dirty="0" err="1"/>
              <a:t>tasvirlash</a:t>
            </a:r>
            <a:r>
              <a:rPr lang="en-US" dirty="0"/>
              <a:t> </a:t>
            </a:r>
            <a:r>
              <a:rPr lang="en-US" dirty="0" err="1"/>
              <a:t>qimi</a:t>
            </a:r>
            <a:r>
              <a:rPr lang="en-US" dirty="0"/>
              <a:t>, </a:t>
            </a:r>
            <a:r>
              <a:rPr lang="en-US" dirty="0" err="1"/>
              <a:t>dastur</a:t>
            </a:r>
            <a:r>
              <a:rPr lang="en-US" dirty="0"/>
              <a:t> </a:t>
            </a:r>
            <a:r>
              <a:rPr lang="en-US" dirty="0" err="1"/>
              <a:t>kodi</a:t>
            </a:r>
            <a:r>
              <a:rPr lang="en-US" dirty="0"/>
              <a:t> (</a:t>
            </a:r>
            <a:r>
              <a:rPr lang="en-US" dirty="0" err="1"/>
              <a:t>komandalari</a:t>
            </a:r>
            <a:r>
              <a:rPr lang="en-US" dirty="0"/>
              <a:t>)</a:t>
            </a:r>
            <a:r>
              <a:rPr lang="en-US" dirty="0" err="1"/>
              <a:t>ni</a:t>
            </a:r>
            <a:r>
              <a:rPr lang="en-US" dirty="0"/>
              <a:t> </a:t>
            </a:r>
            <a:r>
              <a:rPr lang="en-US" dirty="0" err="1"/>
              <a:t>yaratish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tahrirlash</a:t>
            </a:r>
            <a:r>
              <a:rPr lang="en-US" dirty="0"/>
              <a:t> </a:t>
            </a:r>
            <a:r>
              <a:rPr lang="en-US" dirty="0" err="1"/>
              <a:t>oynasidan</a:t>
            </a:r>
            <a:r>
              <a:rPr lang="en-US" dirty="0"/>
              <a:t> </a:t>
            </a:r>
            <a:r>
              <a:rPr lang="en-US" dirty="0" err="1"/>
              <a:t>tashkil</a:t>
            </a:r>
            <a:r>
              <a:rPr lang="en-US" dirty="0"/>
              <a:t> </a:t>
            </a:r>
            <a:r>
              <a:rPr lang="en-US" dirty="0" err="1"/>
              <a:t>topgan</a:t>
            </a:r>
            <a:r>
              <a:rPr lang="en-US" dirty="0"/>
              <a:t> [40].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3483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DS\Desktop\1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50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230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764704"/>
            <a:ext cx="7272808" cy="5400600"/>
          </a:xfrm>
        </p:spPr>
        <p:txBody>
          <a:bodyPr>
            <a:normAutofit fontScale="62500" lnSpcReduction="20000"/>
          </a:bodyPr>
          <a:lstStyle/>
          <a:p>
            <a:r>
              <a:rPr lang="en-US" dirty="0" err="1"/>
              <a:t>Dasturning</a:t>
            </a:r>
            <a:r>
              <a:rPr lang="en-US" dirty="0"/>
              <a:t> </a:t>
            </a:r>
            <a:r>
              <a:rPr lang="en-US" dirty="0" err="1"/>
              <a:t>asosiy</a:t>
            </a:r>
            <a:r>
              <a:rPr lang="en-US" dirty="0"/>
              <a:t> </a:t>
            </a:r>
            <a:r>
              <a:rPr lang="en-US" dirty="0" err="1"/>
              <a:t>menyusi</a:t>
            </a:r>
            <a:r>
              <a:rPr lang="en-US" dirty="0"/>
              <a:t> </a:t>
            </a:r>
            <a:r>
              <a:rPr lang="en-US" dirty="0" err="1"/>
              <a:t>orqali</a:t>
            </a:r>
            <a:r>
              <a:rPr lang="en-US" dirty="0"/>
              <a:t> </a:t>
            </a:r>
            <a:r>
              <a:rPr lang="en-US" dirty="0" err="1"/>
              <a:t>yaratiladigan</a:t>
            </a:r>
            <a:r>
              <a:rPr lang="en-US" dirty="0"/>
              <a:t> </a:t>
            </a:r>
            <a:r>
              <a:rPr lang="en-US" dirty="0" err="1"/>
              <a:t>elektron</a:t>
            </a:r>
            <a:r>
              <a:rPr lang="en-US" dirty="0"/>
              <a:t> </a:t>
            </a:r>
            <a:r>
              <a:rPr lang="en-US" dirty="0" err="1"/>
              <a:t>darslik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uning</a:t>
            </a:r>
            <a:r>
              <a:rPr lang="en-US" dirty="0"/>
              <a:t> </a:t>
            </a:r>
            <a:r>
              <a:rPr lang="en-US" dirty="0" err="1"/>
              <a:t>qismlari</a:t>
            </a:r>
            <a:r>
              <a:rPr lang="en-US" dirty="0"/>
              <a:t> </a:t>
            </a:r>
            <a:r>
              <a:rPr lang="en-US" dirty="0" err="1"/>
              <a:t>ustida</a:t>
            </a:r>
            <a:r>
              <a:rPr lang="en-US" dirty="0"/>
              <a:t> </a:t>
            </a:r>
            <a:r>
              <a:rPr lang="en-US" dirty="0" err="1"/>
              <a:t>bajariladigan</a:t>
            </a:r>
            <a:r>
              <a:rPr lang="en-US" dirty="0"/>
              <a:t> </a:t>
            </a:r>
            <a:r>
              <a:rPr lang="en-US" dirty="0" err="1"/>
              <a:t>amallarni</a:t>
            </a:r>
            <a:r>
              <a:rPr lang="en-US" dirty="0"/>
              <a:t> </a:t>
            </a:r>
            <a:r>
              <a:rPr lang="en-US" dirty="0" err="1"/>
              <a:t>mos</a:t>
            </a:r>
            <a:r>
              <a:rPr lang="en-US" dirty="0"/>
              <a:t> </a:t>
            </a:r>
            <a:r>
              <a:rPr lang="en-US" dirty="0" err="1"/>
              <a:t>menyu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ost</a:t>
            </a:r>
            <a:r>
              <a:rPr lang="en-US" dirty="0"/>
              <a:t> </a:t>
            </a:r>
            <a:r>
              <a:rPr lang="en-US" dirty="0" err="1"/>
              <a:t>menyular</a:t>
            </a:r>
            <a:r>
              <a:rPr lang="en-US" dirty="0"/>
              <a:t> </a:t>
            </a:r>
            <a:r>
              <a:rPr lang="en-US" dirty="0" err="1"/>
              <a:t>orqali</a:t>
            </a:r>
            <a:r>
              <a:rPr lang="en-US" dirty="0"/>
              <a:t> </a:t>
            </a:r>
            <a:r>
              <a:rPr lang="en-US" dirty="0" err="1"/>
              <a:t>bajarish</a:t>
            </a:r>
            <a:r>
              <a:rPr lang="en-US" dirty="0"/>
              <a:t> </a:t>
            </a:r>
            <a:r>
              <a:rPr lang="en-US" dirty="0" err="1"/>
              <a:t>mumkin</a:t>
            </a:r>
            <a:r>
              <a:rPr lang="en-US" dirty="0"/>
              <a:t>. </a:t>
            </a:r>
            <a:r>
              <a:rPr lang="en-US" dirty="0" err="1"/>
              <a:t>Dasturchiga</a:t>
            </a:r>
            <a:r>
              <a:rPr lang="en-US" dirty="0"/>
              <a:t> </a:t>
            </a:r>
            <a:r>
              <a:rPr lang="en-US" dirty="0" err="1"/>
              <a:t>qulay</a:t>
            </a:r>
            <a:r>
              <a:rPr lang="en-US" dirty="0"/>
              <a:t> </a:t>
            </a:r>
            <a:r>
              <a:rPr lang="en-US" dirty="0" err="1"/>
              <a:t>bo’lishligi</a:t>
            </a:r>
            <a:r>
              <a:rPr lang="en-US" dirty="0"/>
              <a:t> </a:t>
            </a:r>
            <a:r>
              <a:rPr lang="en-US" dirty="0" err="1"/>
              <a:t>uchun</a:t>
            </a:r>
            <a:r>
              <a:rPr lang="en-US" dirty="0"/>
              <a:t> </a:t>
            </a:r>
            <a:r>
              <a:rPr lang="en-US" dirty="0" err="1"/>
              <a:t>eng</a:t>
            </a:r>
            <a:r>
              <a:rPr lang="en-US" dirty="0"/>
              <a:t> </a:t>
            </a:r>
            <a:r>
              <a:rPr lang="en-US" dirty="0" err="1"/>
              <a:t>ko’p</a:t>
            </a:r>
            <a:r>
              <a:rPr lang="en-US" dirty="0"/>
              <a:t> </a:t>
            </a:r>
            <a:r>
              <a:rPr lang="en-US" dirty="0" err="1"/>
              <a:t>foydalaniladigan</a:t>
            </a:r>
            <a:r>
              <a:rPr lang="en-US" dirty="0"/>
              <a:t> </a:t>
            </a:r>
            <a:r>
              <a:rPr lang="en-US" dirty="0" err="1"/>
              <a:t>buyruqlar</a:t>
            </a:r>
            <a:r>
              <a:rPr lang="en-US" dirty="0"/>
              <a:t> </a:t>
            </a:r>
            <a:r>
              <a:rPr lang="en-US" dirty="0" err="1"/>
              <a:t>piktografiya</a:t>
            </a:r>
            <a:r>
              <a:rPr lang="en-US" dirty="0"/>
              <a:t> </a:t>
            </a:r>
            <a:r>
              <a:rPr lang="en-US" dirty="0" err="1"/>
              <a:t>ko’rinishidagi</a:t>
            </a:r>
            <a:r>
              <a:rPr lang="en-US" dirty="0"/>
              <a:t> </a:t>
            </a:r>
            <a:r>
              <a:rPr lang="en-US" dirty="0" err="1"/>
              <a:t>buyruq</a:t>
            </a:r>
            <a:r>
              <a:rPr lang="en-US" dirty="0"/>
              <a:t> </a:t>
            </a:r>
            <a:r>
              <a:rPr lang="en-US" dirty="0" err="1"/>
              <a:t>tugmachalari</a:t>
            </a:r>
            <a:r>
              <a:rPr lang="en-US" dirty="0"/>
              <a:t> </a:t>
            </a:r>
            <a:r>
              <a:rPr lang="en-US" dirty="0" err="1"/>
              <a:t>majmuasi</a:t>
            </a:r>
            <a:r>
              <a:rPr lang="en-US" dirty="0"/>
              <a:t> </a:t>
            </a:r>
            <a:r>
              <a:rPr lang="en-US" dirty="0" err="1"/>
              <a:t>joylashtirilgan</a:t>
            </a:r>
            <a:r>
              <a:rPr lang="en-US" dirty="0"/>
              <a:t> </a:t>
            </a:r>
            <a:r>
              <a:rPr lang="en-US" dirty="0" err="1"/>
              <a:t>bo’lib</a:t>
            </a:r>
            <a:r>
              <a:rPr lang="en-US" dirty="0"/>
              <a:t> </a:t>
            </a:r>
            <a:r>
              <a:rPr lang="en-US" dirty="0" err="1"/>
              <a:t>unda</a:t>
            </a:r>
            <a:r>
              <a:rPr lang="en-US" dirty="0"/>
              <a:t> </a:t>
            </a:r>
            <a:r>
              <a:rPr lang="en-US" dirty="0" err="1"/>
              <a:t>yangi</a:t>
            </a:r>
            <a:r>
              <a:rPr lang="en-US" dirty="0"/>
              <a:t> </a:t>
            </a:r>
            <a:r>
              <a:rPr lang="en-US" dirty="0" err="1"/>
              <a:t>dastur</a:t>
            </a:r>
            <a:r>
              <a:rPr lang="en-US" dirty="0"/>
              <a:t> </a:t>
            </a:r>
            <a:r>
              <a:rPr lang="en-US" dirty="0" err="1"/>
              <a:t>yaratish</a:t>
            </a:r>
            <a:r>
              <a:rPr lang="en-US" dirty="0"/>
              <a:t>, </a:t>
            </a:r>
            <a:r>
              <a:rPr lang="en-US" dirty="0" err="1"/>
              <a:t>ochish</a:t>
            </a:r>
            <a:r>
              <a:rPr lang="en-US" dirty="0"/>
              <a:t>, </a:t>
            </a:r>
            <a:r>
              <a:rPr lang="en-US" dirty="0" err="1"/>
              <a:t>saqlash</a:t>
            </a:r>
            <a:r>
              <a:rPr lang="en-US" dirty="0"/>
              <a:t>, </a:t>
            </a:r>
            <a:r>
              <a:rPr lang="en-US" dirty="0" err="1"/>
              <a:t>yordam</a:t>
            </a:r>
            <a:r>
              <a:rPr lang="en-US" dirty="0"/>
              <a:t>, </a:t>
            </a:r>
            <a:r>
              <a:rPr lang="en-US" dirty="0" err="1"/>
              <a:t>ishga</a:t>
            </a:r>
            <a:r>
              <a:rPr lang="en-US" dirty="0"/>
              <a:t> </a:t>
            </a:r>
            <a:r>
              <a:rPr lang="en-US" dirty="0" err="1"/>
              <a:t>tushirish</a:t>
            </a:r>
            <a:r>
              <a:rPr lang="en-US" dirty="0"/>
              <a:t>, </a:t>
            </a:r>
            <a:r>
              <a:rPr lang="en-US" dirty="0" err="1"/>
              <a:t>dasturni</a:t>
            </a:r>
            <a:r>
              <a:rPr lang="en-US" dirty="0"/>
              <a:t> (</a:t>
            </a:r>
            <a:r>
              <a:rPr lang="en-US" dirty="0" err="1"/>
              <a:t>vizual</a:t>
            </a:r>
            <a:r>
              <a:rPr lang="en-US" dirty="0"/>
              <a:t>)forma </a:t>
            </a:r>
            <a:r>
              <a:rPr lang="en-US" dirty="0" err="1"/>
              <a:t>shaklda</a:t>
            </a:r>
            <a:r>
              <a:rPr lang="en-US" dirty="0"/>
              <a:t> </a:t>
            </a:r>
            <a:r>
              <a:rPr lang="en-US" dirty="0" err="1"/>
              <a:t>ko’rish</a:t>
            </a:r>
            <a:r>
              <a:rPr lang="en-US" dirty="0"/>
              <a:t>, </a:t>
            </a:r>
            <a:r>
              <a:rPr lang="en-US" dirty="0" err="1"/>
              <a:t>dasturni</a:t>
            </a:r>
            <a:r>
              <a:rPr lang="en-US" dirty="0"/>
              <a:t> (</a:t>
            </a:r>
            <a:r>
              <a:rPr lang="en-US" dirty="0" err="1"/>
              <a:t>kodini</a:t>
            </a:r>
            <a:r>
              <a:rPr lang="en-US" dirty="0"/>
              <a:t>)</a:t>
            </a:r>
            <a:r>
              <a:rPr lang="en-US" dirty="0" err="1"/>
              <a:t>matn</a:t>
            </a:r>
            <a:r>
              <a:rPr lang="en-US" dirty="0"/>
              <a:t> </a:t>
            </a:r>
            <a:r>
              <a:rPr lang="en-US" dirty="0" err="1"/>
              <a:t>shaklda</a:t>
            </a:r>
            <a:r>
              <a:rPr lang="en-US" dirty="0"/>
              <a:t> </a:t>
            </a:r>
            <a:r>
              <a:rPr lang="en-US" dirty="0" err="1"/>
              <a:t>ko’rish</a:t>
            </a:r>
            <a:r>
              <a:rPr lang="en-US" dirty="0"/>
              <a:t> </a:t>
            </a:r>
            <a:r>
              <a:rPr lang="en-US" dirty="0" err="1"/>
              <a:t>tugmachalari</a:t>
            </a:r>
            <a:r>
              <a:rPr lang="en-US" dirty="0"/>
              <a:t> </a:t>
            </a:r>
            <a:r>
              <a:rPr lang="en-US" dirty="0" err="1"/>
              <a:t>mavjud</a:t>
            </a:r>
            <a:r>
              <a:rPr lang="en-US" dirty="0"/>
              <a:t>. </a:t>
            </a:r>
            <a:r>
              <a:rPr lang="en-US" dirty="0" err="1"/>
              <a:t>Asosiy</a:t>
            </a:r>
            <a:r>
              <a:rPr lang="en-US" dirty="0"/>
              <a:t> </a:t>
            </a:r>
            <a:r>
              <a:rPr lang="en-US" dirty="0" err="1"/>
              <a:t>oynadgi</a:t>
            </a:r>
            <a:r>
              <a:rPr lang="en-US" dirty="0"/>
              <a:t> </a:t>
            </a:r>
            <a:r>
              <a:rPr lang="en-US" dirty="0" err="1"/>
              <a:t>komponentlar</a:t>
            </a:r>
            <a:r>
              <a:rPr lang="en-US" dirty="0"/>
              <a:t> </a:t>
            </a:r>
            <a:r>
              <a:rPr lang="en-US" dirty="0" err="1"/>
              <a:t>palitrasi</a:t>
            </a:r>
            <a:r>
              <a:rPr lang="en-US" dirty="0"/>
              <a:t> </a:t>
            </a:r>
            <a:r>
              <a:rPr lang="en-US" dirty="0" err="1"/>
              <a:t>dasturlashtirish</a:t>
            </a:r>
            <a:r>
              <a:rPr lang="en-US" dirty="0"/>
              <a:t> </a:t>
            </a:r>
            <a:r>
              <a:rPr lang="en-US" dirty="0" err="1"/>
              <a:t>tilining</a:t>
            </a:r>
            <a:r>
              <a:rPr lang="en-US" dirty="0"/>
              <a:t> </a:t>
            </a:r>
            <a:r>
              <a:rPr lang="en-US" dirty="0" err="1"/>
              <a:t>eng</a:t>
            </a:r>
            <a:r>
              <a:rPr lang="en-US" dirty="0"/>
              <a:t> </a:t>
            </a:r>
            <a:r>
              <a:rPr lang="en-US" dirty="0" err="1"/>
              <a:t>ko’p</a:t>
            </a:r>
            <a:r>
              <a:rPr lang="en-US" dirty="0"/>
              <a:t> </a:t>
            </a:r>
            <a:r>
              <a:rPr lang="en-US" dirty="0" err="1"/>
              <a:t>ishlatiladigan</a:t>
            </a:r>
            <a:r>
              <a:rPr lang="en-US" dirty="0"/>
              <a:t> </a:t>
            </a:r>
            <a:r>
              <a:rPr lang="en-US" dirty="0" err="1"/>
              <a:t>qismi</a:t>
            </a:r>
            <a:r>
              <a:rPr lang="en-US" dirty="0"/>
              <a:t> </a:t>
            </a:r>
            <a:r>
              <a:rPr lang="en-US" dirty="0" err="1"/>
              <a:t>bo’lib</a:t>
            </a:r>
            <a:r>
              <a:rPr lang="en-US" dirty="0"/>
              <a:t>, biz </a:t>
            </a:r>
            <a:r>
              <a:rPr lang="en-US" dirty="0" err="1"/>
              <a:t>yaratadigan</a:t>
            </a:r>
            <a:r>
              <a:rPr lang="en-US" dirty="0"/>
              <a:t> </a:t>
            </a:r>
            <a:r>
              <a:rPr lang="en-US" dirty="0" err="1"/>
              <a:t>elektron</a:t>
            </a:r>
            <a:r>
              <a:rPr lang="en-US" dirty="0"/>
              <a:t> </a:t>
            </a:r>
            <a:r>
              <a:rPr lang="en-US" dirty="0" err="1"/>
              <a:t>darslikda</a:t>
            </a:r>
            <a:r>
              <a:rPr lang="en-US" dirty="0"/>
              <a:t> </a:t>
            </a:r>
            <a:r>
              <a:rPr lang="en-US" dirty="0" err="1"/>
              <a:t>ishlatadigan</a:t>
            </a:r>
            <a:r>
              <a:rPr lang="en-US" dirty="0"/>
              <a:t> </a:t>
            </a:r>
            <a:r>
              <a:rPr lang="en-US" dirty="0" err="1"/>
              <a:t>tugmachalar</a:t>
            </a:r>
            <a:r>
              <a:rPr lang="en-US" dirty="0"/>
              <a:t>, </a:t>
            </a:r>
            <a:r>
              <a:rPr lang="en-US" dirty="0" err="1"/>
              <a:t>menyular</a:t>
            </a:r>
            <a:r>
              <a:rPr lang="en-US" dirty="0"/>
              <a:t>, </a:t>
            </a:r>
            <a:r>
              <a:rPr lang="en-US" dirty="0" err="1"/>
              <a:t>kiritiladigan</a:t>
            </a:r>
            <a:r>
              <a:rPr lang="en-US" dirty="0"/>
              <a:t> </a:t>
            </a:r>
            <a:r>
              <a:rPr lang="en-US" dirty="0" err="1"/>
              <a:t>matnlarni</a:t>
            </a:r>
            <a:r>
              <a:rPr lang="en-US" dirty="0"/>
              <a:t>, audio, video,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rasmlarni</a:t>
            </a:r>
            <a:r>
              <a:rPr lang="en-US" dirty="0"/>
              <a:t> </a:t>
            </a:r>
            <a:r>
              <a:rPr lang="en-US" dirty="0" err="1"/>
              <a:t>tasvirlash</a:t>
            </a:r>
            <a:r>
              <a:rPr lang="en-US" dirty="0"/>
              <a:t> </a:t>
            </a:r>
            <a:r>
              <a:rPr lang="en-US" dirty="0" err="1"/>
              <a:t>boshqarish</a:t>
            </a:r>
            <a:r>
              <a:rPr lang="en-US" dirty="0"/>
              <a:t> </a:t>
            </a:r>
            <a:r>
              <a:rPr lang="en-US" dirty="0" err="1"/>
              <a:t>ob`ektlarini</a:t>
            </a:r>
            <a:r>
              <a:rPr lang="en-US" dirty="0"/>
              <a:t> </a:t>
            </a:r>
            <a:r>
              <a:rPr lang="en-US" dirty="0" err="1"/>
              <a:t>komponentlar</a:t>
            </a:r>
            <a:r>
              <a:rPr lang="en-US" dirty="0"/>
              <a:t> </a:t>
            </a:r>
            <a:r>
              <a:rPr lang="en-US" dirty="0" err="1"/>
              <a:t>palitrasidan</a:t>
            </a:r>
            <a:r>
              <a:rPr lang="en-US" dirty="0"/>
              <a:t> </a:t>
            </a:r>
            <a:r>
              <a:rPr lang="en-US" dirty="0" err="1"/>
              <a:t>olib</a:t>
            </a:r>
            <a:r>
              <a:rPr lang="en-US" dirty="0"/>
              <a:t> </a:t>
            </a:r>
            <a:r>
              <a:rPr lang="en-US" dirty="0" err="1"/>
              <a:t>ishlatamiz</a:t>
            </a:r>
            <a:r>
              <a:rPr lang="en-US" dirty="0"/>
              <a:t>.</a:t>
            </a:r>
          </a:p>
          <a:p>
            <a:r>
              <a:rPr lang="en-US" dirty="0" err="1"/>
              <a:t>Quyidagi</a:t>
            </a:r>
            <a:r>
              <a:rPr lang="en-US" dirty="0"/>
              <a:t> </a:t>
            </a:r>
            <a:r>
              <a:rPr lang="en-US" dirty="0" err="1"/>
              <a:t>rasmda</a:t>
            </a:r>
            <a:r>
              <a:rPr lang="en-US" dirty="0"/>
              <a:t> </a:t>
            </a:r>
            <a:r>
              <a:rPr lang="en-US" dirty="0" err="1"/>
              <a:t>tasvirlangan</a:t>
            </a:r>
            <a:r>
              <a:rPr lang="en-US" dirty="0"/>
              <a:t> </a:t>
            </a:r>
            <a:r>
              <a:rPr lang="en-US" dirty="0" err="1"/>
              <a:t>ob`ektlar</a:t>
            </a:r>
            <a:r>
              <a:rPr lang="en-US" dirty="0"/>
              <a:t> </a:t>
            </a:r>
            <a:r>
              <a:rPr lang="en-US" dirty="0" err="1"/>
              <a:t>nazoratchisi</a:t>
            </a:r>
            <a:r>
              <a:rPr lang="en-US" dirty="0"/>
              <a:t> (Object Inspector) ham Delphi </a:t>
            </a:r>
            <a:r>
              <a:rPr lang="en-US" dirty="0" err="1"/>
              <a:t>dasturlashtirish</a:t>
            </a:r>
            <a:r>
              <a:rPr lang="en-US" dirty="0"/>
              <a:t> </a:t>
            </a:r>
            <a:r>
              <a:rPr lang="en-US" dirty="0" err="1"/>
              <a:t>tilining</a:t>
            </a:r>
            <a:r>
              <a:rPr lang="en-US" dirty="0"/>
              <a:t> </a:t>
            </a:r>
            <a:r>
              <a:rPr lang="en-US" dirty="0" err="1"/>
              <a:t>asosiy</a:t>
            </a:r>
            <a:r>
              <a:rPr lang="en-US" dirty="0"/>
              <a:t> </a:t>
            </a:r>
            <a:r>
              <a:rPr lang="en-US" dirty="0" err="1"/>
              <a:t>qimlaridan</a:t>
            </a:r>
            <a:r>
              <a:rPr lang="en-US" dirty="0"/>
              <a:t> </a:t>
            </a:r>
            <a:r>
              <a:rPr lang="en-US" dirty="0" err="1"/>
              <a:t>biridir</a:t>
            </a:r>
            <a:r>
              <a:rPr lang="en-US" dirty="0"/>
              <a:t>. Biz </a:t>
            </a:r>
            <a:r>
              <a:rPr lang="en-US" dirty="0" err="1"/>
              <a:t>yaratadigan</a:t>
            </a:r>
            <a:r>
              <a:rPr lang="en-US" dirty="0"/>
              <a:t> </a:t>
            </a:r>
            <a:r>
              <a:rPr lang="en-US" dirty="0" err="1"/>
              <a:t>dasturimizda</a:t>
            </a:r>
            <a:r>
              <a:rPr lang="en-US" dirty="0"/>
              <a:t> </a:t>
            </a:r>
            <a:r>
              <a:rPr lang="en-US" dirty="0" err="1"/>
              <a:t>foydalaniladigan</a:t>
            </a:r>
            <a:r>
              <a:rPr lang="en-US" dirty="0"/>
              <a:t> </a:t>
            </a:r>
            <a:r>
              <a:rPr lang="en-US" dirty="0" err="1"/>
              <a:t>har</a:t>
            </a:r>
            <a:r>
              <a:rPr lang="en-US" dirty="0"/>
              <a:t> </a:t>
            </a:r>
            <a:r>
              <a:rPr lang="en-US" dirty="0" err="1"/>
              <a:t>qanday</a:t>
            </a:r>
            <a:r>
              <a:rPr lang="en-US" dirty="0"/>
              <a:t> </a:t>
            </a:r>
            <a:r>
              <a:rPr lang="en-US" dirty="0" err="1"/>
              <a:t>ob`ekt</a:t>
            </a:r>
            <a:r>
              <a:rPr lang="en-US" dirty="0"/>
              <a:t> (</a:t>
            </a:r>
            <a:r>
              <a:rPr lang="en-US" dirty="0" err="1"/>
              <a:t>tugma</a:t>
            </a:r>
            <a:r>
              <a:rPr lang="en-US" dirty="0"/>
              <a:t>, </a:t>
            </a:r>
            <a:r>
              <a:rPr lang="en-US" dirty="0" err="1"/>
              <a:t>matn</a:t>
            </a:r>
            <a:r>
              <a:rPr lang="en-US" dirty="0"/>
              <a:t>, </a:t>
            </a:r>
            <a:r>
              <a:rPr lang="en-US" dirty="0" err="1"/>
              <a:t>tasvir</a:t>
            </a:r>
            <a:r>
              <a:rPr lang="en-US" dirty="0"/>
              <a:t>, </a:t>
            </a:r>
            <a:r>
              <a:rPr lang="en-US" dirty="0" err="1"/>
              <a:t>ovoz</a:t>
            </a:r>
            <a:r>
              <a:rPr lang="en-US" dirty="0"/>
              <a:t>, </a:t>
            </a:r>
            <a:r>
              <a:rPr lang="en-US" dirty="0" err="1"/>
              <a:t>videolarni</a:t>
            </a:r>
            <a:r>
              <a:rPr lang="en-US" dirty="0"/>
              <a:t> </a:t>
            </a:r>
            <a:r>
              <a:rPr lang="en-US" dirty="0" err="1"/>
              <a:t>boshqarish</a:t>
            </a:r>
            <a:r>
              <a:rPr lang="en-US" dirty="0"/>
              <a:t> </a:t>
            </a:r>
            <a:r>
              <a:rPr lang="en-US" dirty="0" err="1"/>
              <a:t>ob`ekt</a:t>
            </a:r>
            <a:r>
              <a:rPr lang="en-US" dirty="0"/>
              <a:t>)</a:t>
            </a:r>
            <a:r>
              <a:rPr lang="en-US" dirty="0" err="1"/>
              <a:t>larning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nechta</a:t>
            </a:r>
            <a:r>
              <a:rPr lang="en-US" dirty="0"/>
              <a:t> </a:t>
            </a:r>
            <a:r>
              <a:rPr lang="en-US" dirty="0" err="1"/>
              <a:t>hususiyatlari</a:t>
            </a:r>
            <a:r>
              <a:rPr lang="en-US" dirty="0"/>
              <a:t> </a:t>
            </a:r>
            <a:r>
              <a:rPr lang="en-US" dirty="0" err="1"/>
              <a:t>bo’lib</a:t>
            </a:r>
            <a:r>
              <a:rPr lang="en-US" dirty="0"/>
              <a:t>, biz </a:t>
            </a:r>
            <a:r>
              <a:rPr lang="en-US" dirty="0" err="1"/>
              <a:t>ularni</a:t>
            </a:r>
            <a:r>
              <a:rPr lang="en-US" dirty="0"/>
              <a:t> </a:t>
            </a:r>
            <a:r>
              <a:rPr lang="en-US" dirty="0" err="1"/>
              <a:t>ob`ektlar</a:t>
            </a:r>
            <a:r>
              <a:rPr lang="en-US" dirty="0"/>
              <a:t> </a:t>
            </a:r>
            <a:r>
              <a:rPr lang="en-US" dirty="0" err="1"/>
              <a:t>nazoratchisi</a:t>
            </a:r>
            <a:r>
              <a:rPr lang="en-US" dirty="0"/>
              <a:t> </a:t>
            </a:r>
            <a:r>
              <a:rPr lang="en-US" dirty="0" err="1"/>
              <a:t>orqali</a:t>
            </a:r>
            <a:r>
              <a:rPr lang="en-US" dirty="0"/>
              <a:t> </a:t>
            </a:r>
            <a:r>
              <a:rPr lang="en-US" dirty="0" err="1"/>
              <a:t>o’zgartirishimiz</a:t>
            </a:r>
            <a:r>
              <a:rPr lang="en-US" dirty="0"/>
              <a:t> </a:t>
            </a:r>
            <a:r>
              <a:rPr lang="en-US" dirty="0" err="1"/>
              <a:t>mumkin</a:t>
            </a:r>
            <a:r>
              <a:rPr lang="en-US" dirty="0"/>
              <a:t>. </a:t>
            </a:r>
            <a:r>
              <a:rPr lang="en-US" dirty="0" err="1"/>
              <a:t>Obetlar</a:t>
            </a:r>
            <a:r>
              <a:rPr lang="en-US" dirty="0"/>
              <a:t> </a:t>
            </a:r>
            <a:r>
              <a:rPr lang="en-US" dirty="0" err="1"/>
              <a:t>nazoratchisi</a:t>
            </a:r>
            <a:r>
              <a:rPr lang="en-US" dirty="0"/>
              <a:t> </a:t>
            </a:r>
            <a:r>
              <a:rPr lang="en-US" dirty="0" err="1"/>
              <a:t>ikki</a:t>
            </a:r>
            <a:r>
              <a:rPr lang="en-US" dirty="0"/>
              <a:t> </a:t>
            </a:r>
            <a:r>
              <a:rPr lang="en-US" dirty="0" err="1"/>
              <a:t>qimdan</a:t>
            </a:r>
            <a:r>
              <a:rPr lang="en-US" dirty="0"/>
              <a:t> </a:t>
            </a:r>
            <a:r>
              <a:rPr lang="en-US" dirty="0" err="1"/>
              <a:t>iborat</a:t>
            </a:r>
            <a:r>
              <a:rPr lang="en-US" dirty="0"/>
              <a:t> </a:t>
            </a:r>
            <a:r>
              <a:rPr lang="en-US" dirty="0" err="1"/>
              <a:t>birinchi</a:t>
            </a:r>
            <a:r>
              <a:rPr lang="en-US" dirty="0"/>
              <a:t> </a:t>
            </a:r>
            <a:r>
              <a:rPr lang="en-US" dirty="0" err="1"/>
              <a:t>qismida</a:t>
            </a:r>
            <a:r>
              <a:rPr lang="en-US" dirty="0"/>
              <a:t> </a:t>
            </a:r>
            <a:r>
              <a:rPr lang="en-US" dirty="0" err="1"/>
              <a:t>tanlangan</a:t>
            </a:r>
            <a:r>
              <a:rPr lang="en-US" dirty="0"/>
              <a:t> </a:t>
            </a:r>
            <a:r>
              <a:rPr lang="en-US" dirty="0" err="1"/>
              <a:t>ob`ektning</a:t>
            </a:r>
            <a:r>
              <a:rPr lang="en-US" dirty="0"/>
              <a:t> </a:t>
            </a:r>
            <a:r>
              <a:rPr lang="en-US" dirty="0" err="1"/>
              <a:t>hususiyalari</a:t>
            </a:r>
            <a:r>
              <a:rPr lang="en-US" dirty="0"/>
              <a:t> (Properties, </a:t>
            </a:r>
            <a:r>
              <a:rPr lang="en-US" dirty="0" err="1"/>
              <a:t>svoystva</a:t>
            </a:r>
            <a:r>
              <a:rPr lang="en-US" dirty="0"/>
              <a:t>)</a:t>
            </a:r>
            <a:r>
              <a:rPr lang="en-US" dirty="0" err="1"/>
              <a:t>joylashgan</a:t>
            </a:r>
            <a:r>
              <a:rPr lang="en-US" dirty="0"/>
              <a:t>. </a:t>
            </a:r>
            <a:r>
              <a:rPr lang="en-US" dirty="0" err="1"/>
              <a:t>Ob`ektlarning</a:t>
            </a:r>
            <a:r>
              <a:rPr lang="en-US" dirty="0"/>
              <a:t> </a:t>
            </a:r>
            <a:r>
              <a:rPr lang="en-US" dirty="0" err="1"/>
              <a:t>hususiyatlari</a:t>
            </a:r>
            <a:r>
              <a:rPr lang="en-US" dirty="0"/>
              <a:t> </a:t>
            </a:r>
            <a:r>
              <a:rPr lang="en-US" dirty="0" err="1"/>
              <a:t>yordamida</a:t>
            </a:r>
            <a:r>
              <a:rPr lang="en-US" dirty="0"/>
              <a:t> </a:t>
            </a:r>
            <a:r>
              <a:rPr lang="en-US" dirty="0" err="1"/>
              <a:t>ularning</a:t>
            </a:r>
            <a:r>
              <a:rPr lang="en-US" dirty="0"/>
              <a:t> </a:t>
            </a:r>
            <a:r>
              <a:rPr lang="en-US" dirty="0" err="1"/>
              <a:t>sarlavhasini</a:t>
            </a:r>
            <a:r>
              <a:rPr lang="en-US" dirty="0"/>
              <a:t> (Caption), </a:t>
            </a:r>
            <a:r>
              <a:rPr lang="en-US" dirty="0" err="1"/>
              <a:t>yuqori</a:t>
            </a:r>
            <a:r>
              <a:rPr lang="en-US" dirty="0"/>
              <a:t> chap </a:t>
            </a:r>
            <a:r>
              <a:rPr lang="en-US" dirty="0" err="1"/>
              <a:t>burchakdan</a:t>
            </a:r>
            <a:r>
              <a:rPr lang="en-US" dirty="0"/>
              <a:t> </a:t>
            </a:r>
            <a:r>
              <a:rPr lang="en-US" dirty="0" err="1"/>
              <a:t>boshlab</a:t>
            </a:r>
            <a:r>
              <a:rPr lang="en-US" dirty="0"/>
              <a:t> </a:t>
            </a:r>
            <a:r>
              <a:rPr lang="en-US" dirty="0" err="1"/>
              <a:t>necha</a:t>
            </a:r>
            <a:r>
              <a:rPr lang="en-US" dirty="0"/>
              <a:t> </a:t>
            </a:r>
            <a:r>
              <a:rPr lang="en-US" dirty="0" err="1"/>
              <a:t>nuqta</a:t>
            </a:r>
            <a:r>
              <a:rPr lang="en-US" dirty="0"/>
              <a:t> </a:t>
            </a:r>
            <a:r>
              <a:rPr lang="en-US" dirty="0" err="1"/>
              <a:t>pastda</a:t>
            </a:r>
            <a:r>
              <a:rPr lang="en-US" dirty="0"/>
              <a:t> (Top), </a:t>
            </a:r>
            <a:r>
              <a:rPr lang="en-US" dirty="0" err="1"/>
              <a:t>o’ngda</a:t>
            </a:r>
            <a:r>
              <a:rPr lang="en-US" dirty="0"/>
              <a:t> (Left) </a:t>
            </a:r>
            <a:r>
              <a:rPr lang="en-US" dirty="0" err="1"/>
              <a:t>bo’lishligini</a:t>
            </a:r>
            <a:r>
              <a:rPr lang="en-US" dirty="0"/>
              <a:t>, </a:t>
            </a:r>
            <a:r>
              <a:rPr lang="en-US" dirty="0" err="1"/>
              <a:t>bo’yi</a:t>
            </a:r>
            <a:r>
              <a:rPr lang="en-US" dirty="0"/>
              <a:t> (Height)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eni</a:t>
            </a:r>
            <a:r>
              <a:rPr lang="en-US" dirty="0"/>
              <a:t> (Width) </a:t>
            </a:r>
            <a:r>
              <a:rPr lang="en-US" dirty="0" err="1"/>
              <a:t>qanday</a:t>
            </a:r>
            <a:r>
              <a:rPr lang="en-US" dirty="0"/>
              <a:t> </a:t>
            </a:r>
            <a:r>
              <a:rPr lang="en-US" dirty="0" err="1"/>
              <a:t>o’lchamda</a:t>
            </a:r>
            <a:r>
              <a:rPr lang="en-US" dirty="0"/>
              <a:t> </a:t>
            </a:r>
            <a:r>
              <a:rPr lang="en-US" dirty="0" err="1"/>
              <a:t>bo’lishligini</a:t>
            </a:r>
            <a:r>
              <a:rPr lang="en-US" dirty="0"/>
              <a:t>, forma </a:t>
            </a:r>
            <a:r>
              <a:rPr lang="en-US" dirty="0" err="1"/>
              <a:t>qanaqa</a:t>
            </a:r>
            <a:r>
              <a:rPr lang="en-US" dirty="0"/>
              <a:t> </a:t>
            </a:r>
            <a:r>
              <a:rPr lang="en-US" dirty="0" err="1"/>
              <a:t>rangda</a:t>
            </a:r>
            <a:r>
              <a:rPr lang="en-US" dirty="0"/>
              <a:t> </a:t>
            </a:r>
            <a:r>
              <a:rPr lang="en-US" dirty="0" err="1"/>
              <a:t>bo’lishligini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shunga</a:t>
            </a:r>
            <a:r>
              <a:rPr lang="en-US" dirty="0"/>
              <a:t> </a:t>
            </a:r>
            <a:r>
              <a:rPr lang="en-US" dirty="0" err="1"/>
              <a:t>o’xshash</a:t>
            </a:r>
            <a:r>
              <a:rPr lang="en-US" dirty="0"/>
              <a:t> </a:t>
            </a:r>
            <a:r>
              <a:rPr lang="en-US" dirty="0" err="1"/>
              <a:t>boshqa</a:t>
            </a:r>
            <a:r>
              <a:rPr lang="en-US" dirty="0"/>
              <a:t> </a:t>
            </a:r>
            <a:r>
              <a:rPr lang="en-US" dirty="0" err="1"/>
              <a:t>hususiyatlarni</a:t>
            </a:r>
            <a:r>
              <a:rPr lang="en-US" dirty="0"/>
              <a:t> </a:t>
            </a:r>
            <a:r>
              <a:rPr lang="en-US" dirty="0" err="1"/>
              <a:t>o’zgartirishimiz</a:t>
            </a:r>
            <a:r>
              <a:rPr lang="en-US" dirty="0"/>
              <a:t> </a:t>
            </a:r>
            <a:r>
              <a:rPr lang="en-US" dirty="0" err="1"/>
              <a:t>mumkin</a:t>
            </a:r>
            <a:r>
              <a:rPr lang="en-US" dirty="0"/>
              <a:t>. </a:t>
            </a:r>
            <a:r>
              <a:rPr lang="en-US" dirty="0" err="1"/>
              <a:t>Ikkinchi</a:t>
            </a:r>
            <a:r>
              <a:rPr lang="en-US" dirty="0"/>
              <a:t> </a:t>
            </a:r>
            <a:r>
              <a:rPr lang="en-US" dirty="0" err="1"/>
              <a:t>qismida</a:t>
            </a:r>
            <a:r>
              <a:rPr lang="en-US" dirty="0"/>
              <a:t> </a:t>
            </a:r>
            <a:r>
              <a:rPr lang="en-US" dirty="0" err="1"/>
              <a:t>esa</a:t>
            </a:r>
            <a:r>
              <a:rPr lang="en-US" dirty="0"/>
              <a:t> </a:t>
            </a:r>
            <a:r>
              <a:rPr lang="en-US" dirty="0" err="1"/>
              <a:t>tanlangan</a:t>
            </a:r>
            <a:r>
              <a:rPr lang="en-US" dirty="0"/>
              <a:t> </a:t>
            </a:r>
            <a:r>
              <a:rPr lang="en-US" dirty="0" err="1"/>
              <a:t>ob`ekt</a:t>
            </a:r>
            <a:r>
              <a:rPr lang="en-US" dirty="0"/>
              <a:t> </a:t>
            </a:r>
            <a:r>
              <a:rPr lang="en-US" dirty="0" err="1"/>
              <a:t>bilan</a:t>
            </a:r>
            <a:r>
              <a:rPr lang="en-US" dirty="0"/>
              <a:t> </a:t>
            </a:r>
            <a:r>
              <a:rPr lang="en-US" dirty="0" err="1"/>
              <a:t>bajariladigan</a:t>
            </a:r>
            <a:r>
              <a:rPr lang="en-US" dirty="0"/>
              <a:t> </a:t>
            </a:r>
            <a:r>
              <a:rPr lang="en-US" dirty="0" err="1"/>
              <a:t>xodisalar</a:t>
            </a:r>
            <a:r>
              <a:rPr lang="en-US" dirty="0"/>
              <a:t> (Events, sob</a:t>
            </a:r>
            <a:r>
              <a:rPr lang="ru-RU" dirty="0"/>
              <a:t>ы</a:t>
            </a:r>
            <a:r>
              <a:rPr lang="en-US" dirty="0" err="1"/>
              <a:t>tiya</a:t>
            </a:r>
            <a:r>
              <a:rPr lang="en-US" dirty="0"/>
              <a:t>) </a:t>
            </a:r>
            <a:r>
              <a:rPr lang="en-US" dirty="0" err="1"/>
              <a:t>ro’yxati</a:t>
            </a:r>
            <a:r>
              <a:rPr lang="en-US" dirty="0"/>
              <a:t> </a:t>
            </a:r>
            <a:r>
              <a:rPr lang="en-US" dirty="0" err="1"/>
              <a:t>keltiriladi</a:t>
            </a:r>
            <a:r>
              <a:rPr lang="en-US" dirty="0"/>
              <a:t>. </a:t>
            </a:r>
            <a:r>
              <a:rPr lang="en-US" dirty="0" err="1"/>
              <a:t>Masalan</a:t>
            </a:r>
            <a:r>
              <a:rPr lang="en-US" dirty="0"/>
              <a:t>, </a:t>
            </a:r>
            <a:r>
              <a:rPr lang="en-US" dirty="0" err="1"/>
              <a:t>OnClick</a:t>
            </a:r>
            <a:r>
              <a:rPr lang="en-US" dirty="0"/>
              <a:t> </a:t>
            </a:r>
            <a:r>
              <a:rPr lang="en-US" dirty="0" err="1"/>
              <a:t>xodisasi</a:t>
            </a:r>
            <a:r>
              <a:rPr lang="en-US" dirty="0"/>
              <a:t> - </a:t>
            </a:r>
            <a:r>
              <a:rPr lang="en-US" dirty="0" err="1"/>
              <a:t>tanlangan</a:t>
            </a:r>
            <a:r>
              <a:rPr lang="en-US" dirty="0"/>
              <a:t> </a:t>
            </a:r>
            <a:r>
              <a:rPr lang="en-US" dirty="0" err="1"/>
              <a:t>ob`ekt</a:t>
            </a:r>
            <a:r>
              <a:rPr lang="en-US" dirty="0"/>
              <a:t> </a:t>
            </a:r>
            <a:r>
              <a:rPr lang="en-US" dirty="0" err="1"/>
              <a:t>ustida</a:t>
            </a:r>
            <a:r>
              <a:rPr lang="en-US" dirty="0"/>
              <a:t> </a:t>
            </a:r>
            <a:r>
              <a:rPr lang="en-US" dirty="0" err="1"/>
              <a:t>sichqoncha</a:t>
            </a:r>
            <a:r>
              <a:rPr lang="en-US" dirty="0"/>
              <a:t> chap </a:t>
            </a:r>
            <a:r>
              <a:rPr lang="en-US" dirty="0" err="1"/>
              <a:t>tugmasi</a:t>
            </a:r>
            <a:r>
              <a:rPr lang="en-US" dirty="0"/>
              <a:t> </a:t>
            </a:r>
            <a:r>
              <a:rPr lang="en-US" dirty="0" err="1"/>
              <a:t>bosilganda</a:t>
            </a:r>
            <a:r>
              <a:rPr lang="en-US" dirty="0"/>
              <a:t> </a:t>
            </a:r>
            <a:r>
              <a:rPr lang="en-US" dirty="0" err="1"/>
              <a:t>faollashadi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OnClick</a:t>
            </a:r>
            <a:r>
              <a:rPr lang="en-US" dirty="0"/>
              <a:t> </a:t>
            </a:r>
            <a:r>
              <a:rPr lang="en-US" dirty="0" err="1"/>
              <a:t>xodisasida</a:t>
            </a:r>
            <a:r>
              <a:rPr lang="en-US" dirty="0"/>
              <a:t> </a:t>
            </a:r>
            <a:r>
              <a:rPr lang="en-US" dirty="0" err="1"/>
              <a:t>dasturchi</a:t>
            </a:r>
            <a:r>
              <a:rPr lang="en-US" dirty="0"/>
              <a:t> </a:t>
            </a:r>
            <a:r>
              <a:rPr lang="en-US" dirty="0" err="1"/>
              <a:t>ko’rsatgan</a:t>
            </a:r>
            <a:r>
              <a:rPr lang="en-US" dirty="0"/>
              <a:t> </a:t>
            </a:r>
            <a:r>
              <a:rPr lang="en-US" dirty="0" err="1"/>
              <a:t>amallarni</a:t>
            </a:r>
            <a:r>
              <a:rPr lang="en-US" dirty="0"/>
              <a:t> </a:t>
            </a:r>
            <a:r>
              <a:rPr lang="en-US" dirty="0" err="1"/>
              <a:t>bajaradi</a:t>
            </a:r>
            <a:r>
              <a:rPr lang="en-US" dirty="0"/>
              <a:t>. </a:t>
            </a:r>
            <a:r>
              <a:rPr lang="en-US" dirty="0" err="1"/>
              <a:t>OnCreate</a:t>
            </a:r>
            <a:r>
              <a:rPr lang="en-US" dirty="0"/>
              <a:t> </a:t>
            </a:r>
            <a:r>
              <a:rPr lang="en-US" dirty="0" err="1"/>
              <a:t>xodisasida</a:t>
            </a:r>
            <a:r>
              <a:rPr lang="en-US" dirty="0"/>
              <a:t> </a:t>
            </a:r>
            <a:r>
              <a:rPr lang="en-US" dirty="0" err="1"/>
              <a:t>tanlangan</a:t>
            </a:r>
            <a:r>
              <a:rPr lang="en-US" dirty="0"/>
              <a:t> </a:t>
            </a:r>
            <a:r>
              <a:rPr lang="en-US" dirty="0" err="1"/>
              <a:t>ob`ekt</a:t>
            </a:r>
            <a:r>
              <a:rPr lang="en-US" dirty="0"/>
              <a:t> </a:t>
            </a:r>
            <a:r>
              <a:rPr lang="en-US" dirty="0" err="1"/>
              <a:t>yaratilayotganda</a:t>
            </a:r>
            <a:r>
              <a:rPr lang="en-US" dirty="0"/>
              <a:t> </a:t>
            </a:r>
            <a:r>
              <a:rPr lang="en-US" dirty="0" err="1"/>
              <a:t>qanday</a:t>
            </a:r>
            <a:r>
              <a:rPr lang="en-US" dirty="0"/>
              <a:t> </a:t>
            </a:r>
            <a:r>
              <a:rPr lang="en-US" dirty="0" err="1"/>
              <a:t>amal</a:t>
            </a:r>
            <a:r>
              <a:rPr lang="en-US" dirty="0"/>
              <a:t> </a:t>
            </a:r>
            <a:r>
              <a:rPr lang="en-US" dirty="0" err="1"/>
              <a:t>bajarilishi</a:t>
            </a:r>
            <a:r>
              <a:rPr lang="en-US" dirty="0"/>
              <a:t> </a:t>
            </a:r>
            <a:r>
              <a:rPr lang="en-US" dirty="0" err="1"/>
              <a:t>kerakligini</a:t>
            </a:r>
            <a:r>
              <a:rPr lang="en-US" dirty="0"/>
              <a:t>, </a:t>
            </a:r>
            <a:r>
              <a:rPr lang="en-US" dirty="0" err="1"/>
              <a:t>OndblClick</a:t>
            </a:r>
            <a:r>
              <a:rPr lang="en-US" dirty="0"/>
              <a:t> </a:t>
            </a:r>
            <a:r>
              <a:rPr lang="en-US" dirty="0" err="1"/>
              <a:t>xodisasida</a:t>
            </a:r>
            <a:r>
              <a:rPr lang="en-US" dirty="0"/>
              <a:t> </a:t>
            </a:r>
            <a:r>
              <a:rPr lang="en-US" dirty="0" err="1"/>
              <a:t>ob`ekt</a:t>
            </a:r>
            <a:r>
              <a:rPr lang="en-US" dirty="0"/>
              <a:t> </a:t>
            </a:r>
            <a:r>
              <a:rPr lang="en-US" dirty="0" err="1"/>
              <a:t>ustida</a:t>
            </a:r>
            <a:r>
              <a:rPr lang="en-US" dirty="0"/>
              <a:t> </a:t>
            </a:r>
            <a:r>
              <a:rPr lang="en-US" dirty="0" err="1"/>
              <a:t>sichqoncha</a:t>
            </a:r>
            <a:r>
              <a:rPr lang="en-US" dirty="0"/>
              <a:t> chap </a:t>
            </a:r>
            <a:r>
              <a:rPr lang="en-US" dirty="0" err="1"/>
              <a:t>tugmasi</a:t>
            </a:r>
            <a:r>
              <a:rPr lang="en-US" dirty="0"/>
              <a:t> </a:t>
            </a:r>
            <a:r>
              <a:rPr lang="en-US" dirty="0" err="1"/>
              <a:t>ikki</a:t>
            </a:r>
            <a:r>
              <a:rPr lang="en-US" dirty="0"/>
              <a:t> </a:t>
            </a:r>
            <a:r>
              <a:rPr lang="en-US" dirty="0" err="1"/>
              <a:t>marta</a:t>
            </a:r>
            <a:r>
              <a:rPr lang="en-US" dirty="0"/>
              <a:t> </a:t>
            </a:r>
            <a:r>
              <a:rPr lang="en-US" dirty="0" err="1"/>
              <a:t>bosilganda</a:t>
            </a:r>
            <a:r>
              <a:rPr lang="en-US" dirty="0"/>
              <a:t> </a:t>
            </a:r>
            <a:r>
              <a:rPr lang="en-US" dirty="0" err="1"/>
              <a:t>qanday</a:t>
            </a:r>
            <a:r>
              <a:rPr lang="en-US" dirty="0"/>
              <a:t> </a:t>
            </a:r>
            <a:r>
              <a:rPr lang="en-US" dirty="0" err="1"/>
              <a:t>amal</a:t>
            </a:r>
            <a:r>
              <a:rPr lang="en-US" dirty="0"/>
              <a:t> </a:t>
            </a:r>
            <a:r>
              <a:rPr lang="en-US" dirty="0" err="1"/>
              <a:t>bajarilishi</a:t>
            </a:r>
            <a:r>
              <a:rPr lang="en-US" dirty="0"/>
              <a:t> </a:t>
            </a:r>
            <a:r>
              <a:rPr lang="en-US" dirty="0" err="1"/>
              <a:t>kerakligini</a:t>
            </a:r>
            <a:r>
              <a:rPr lang="en-US" dirty="0"/>
              <a:t> </a:t>
            </a:r>
            <a:r>
              <a:rPr lang="en-US" dirty="0" err="1"/>
              <a:t>ko’rsatiladi</a:t>
            </a:r>
            <a:r>
              <a:rPr lang="en-US" dirty="0"/>
              <a:t> (2.24-rasmga </a:t>
            </a:r>
            <a:r>
              <a:rPr lang="en-US" dirty="0" err="1"/>
              <a:t>qarang</a:t>
            </a:r>
            <a:r>
              <a:rPr lang="en-US" dirty="0"/>
              <a:t>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7910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DS\Desktop\1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48680"/>
            <a:ext cx="7704856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230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620688"/>
            <a:ext cx="7704856" cy="5616624"/>
          </a:xfrm>
        </p:spPr>
        <p:txBody>
          <a:bodyPr>
            <a:normAutofit fontScale="92500"/>
          </a:bodyPr>
          <a:lstStyle/>
          <a:p>
            <a:r>
              <a:rPr lang="en-US" i="1" dirty="0"/>
              <a:t>2.24-rasm. </a:t>
            </a:r>
            <a:r>
              <a:rPr lang="en-US" i="1" dirty="0" err="1"/>
              <a:t>OndblClick</a:t>
            </a:r>
            <a:r>
              <a:rPr lang="en-US" i="1" dirty="0"/>
              <a:t> </a:t>
            </a:r>
            <a:r>
              <a:rPr lang="en-US" i="1" dirty="0" err="1"/>
              <a:t>xodisasida</a:t>
            </a:r>
            <a:r>
              <a:rPr lang="en-US" i="1" dirty="0"/>
              <a:t> </a:t>
            </a:r>
            <a:r>
              <a:rPr lang="en-US" i="1" dirty="0" err="1"/>
              <a:t>ob`ekt</a:t>
            </a:r>
            <a:r>
              <a:rPr lang="en-US" i="1" dirty="0"/>
              <a:t> </a:t>
            </a:r>
            <a:r>
              <a:rPr lang="en-US" i="1" dirty="0" err="1"/>
              <a:t>ustida</a:t>
            </a:r>
            <a:r>
              <a:rPr lang="en-US" i="1" dirty="0"/>
              <a:t> </a:t>
            </a:r>
            <a:r>
              <a:rPr lang="en-US" i="1" dirty="0" err="1"/>
              <a:t>sichqoncha</a:t>
            </a:r>
            <a:r>
              <a:rPr lang="en-US" i="1" dirty="0"/>
              <a:t> chap </a:t>
            </a:r>
            <a:r>
              <a:rPr lang="en-US" i="1" dirty="0" err="1"/>
              <a:t>tugmasi</a:t>
            </a:r>
            <a:r>
              <a:rPr lang="en-US" i="1" dirty="0"/>
              <a:t> </a:t>
            </a:r>
            <a:r>
              <a:rPr lang="en-US" i="1" dirty="0" err="1"/>
              <a:t>ikki</a:t>
            </a:r>
            <a:r>
              <a:rPr lang="en-US" i="1" dirty="0"/>
              <a:t> </a:t>
            </a:r>
            <a:r>
              <a:rPr lang="en-US" i="1" dirty="0" err="1"/>
              <a:t>marta</a:t>
            </a:r>
            <a:r>
              <a:rPr lang="en-US" i="1" dirty="0"/>
              <a:t> </a:t>
            </a:r>
            <a:r>
              <a:rPr lang="en-US" i="1" dirty="0" err="1"/>
              <a:t>bosilganda</a:t>
            </a:r>
            <a:r>
              <a:rPr lang="en-US" i="1" dirty="0"/>
              <a:t> </a:t>
            </a:r>
            <a:r>
              <a:rPr lang="en-US" i="1" dirty="0" err="1"/>
              <a:t>qanday</a:t>
            </a:r>
            <a:r>
              <a:rPr lang="en-US" i="1" dirty="0"/>
              <a:t> </a:t>
            </a:r>
            <a:r>
              <a:rPr lang="en-US" i="1" dirty="0" err="1"/>
              <a:t>amal</a:t>
            </a:r>
            <a:r>
              <a:rPr lang="en-US" i="1" dirty="0"/>
              <a:t> </a:t>
            </a:r>
            <a:r>
              <a:rPr lang="en-US" i="1" dirty="0" err="1"/>
              <a:t>bajarilishi</a:t>
            </a:r>
            <a:r>
              <a:rPr lang="en-US" i="1" dirty="0"/>
              <a:t> </a:t>
            </a:r>
            <a:r>
              <a:rPr lang="en-US" i="1" dirty="0" err="1"/>
              <a:t>kerakligi</a:t>
            </a:r>
            <a:r>
              <a:rPr lang="en-US" dirty="0"/>
              <a:t/>
            </a:r>
            <a:br>
              <a:rPr lang="en-US" dirty="0"/>
            </a:br>
            <a:r>
              <a:rPr lang="en-US" dirty="0" err="1"/>
              <a:t>Dasturni</a:t>
            </a:r>
            <a:r>
              <a:rPr lang="en-US" dirty="0"/>
              <a:t>(</a:t>
            </a:r>
            <a:r>
              <a:rPr lang="en-US" dirty="0" err="1"/>
              <a:t>komandalari</a:t>
            </a:r>
            <a:r>
              <a:rPr lang="en-US" dirty="0"/>
              <a:t>)</a:t>
            </a:r>
            <a:r>
              <a:rPr lang="en-US" dirty="0" err="1"/>
              <a:t>ni</a:t>
            </a:r>
            <a:r>
              <a:rPr lang="en-US" dirty="0"/>
              <a:t> </a:t>
            </a:r>
            <a:r>
              <a:rPr lang="en-US" dirty="0" err="1"/>
              <a:t>yaratish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tahrirlash</a:t>
            </a:r>
            <a:r>
              <a:rPr lang="en-US" dirty="0"/>
              <a:t> </a:t>
            </a:r>
            <a:r>
              <a:rPr lang="en-US" dirty="0" err="1"/>
              <a:t>oynasi</a:t>
            </a:r>
            <a:r>
              <a:rPr lang="en-US" dirty="0"/>
              <a:t> </a:t>
            </a:r>
            <a:r>
              <a:rPr lang="en-US" dirty="0" err="1"/>
              <a:t>dastur</a:t>
            </a:r>
            <a:r>
              <a:rPr lang="en-US" dirty="0"/>
              <a:t> </a:t>
            </a:r>
            <a:r>
              <a:rPr lang="en-US" dirty="0" err="1"/>
              <a:t>bajaradigan</a:t>
            </a:r>
            <a:r>
              <a:rPr lang="en-US" dirty="0"/>
              <a:t> </a:t>
            </a:r>
            <a:r>
              <a:rPr lang="en-US" dirty="0" err="1"/>
              <a:t>amallar</a:t>
            </a:r>
            <a:r>
              <a:rPr lang="en-US" dirty="0"/>
              <a:t> </a:t>
            </a:r>
            <a:r>
              <a:rPr lang="en-US" dirty="0" err="1"/>
              <a:t>ketma</a:t>
            </a:r>
            <a:r>
              <a:rPr lang="en-US" dirty="0"/>
              <a:t> </a:t>
            </a:r>
            <a:r>
              <a:rPr lang="en-US" dirty="0" err="1"/>
              <a:t>ketligini</a:t>
            </a:r>
            <a:r>
              <a:rPr lang="en-US" dirty="0"/>
              <a:t> </a:t>
            </a:r>
            <a:r>
              <a:rPr lang="en-US" dirty="0" err="1"/>
              <a:t>o’zida</a:t>
            </a:r>
            <a:r>
              <a:rPr lang="en-US" dirty="0"/>
              <a:t> </a:t>
            </a:r>
            <a:r>
              <a:rPr lang="en-US" dirty="0" err="1"/>
              <a:t>mujassamlashtirgan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dasturchining</a:t>
            </a:r>
            <a:r>
              <a:rPr lang="en-US" dirty="0"/>
              <a:t> </a:t>
            </a:r>
            <a:r>
              <a:rPr lang="en-US" dirty="0" err="1"/>
              <a:t>dastur</a:t>
            </a:r>
            <a:r>
              <a:rPr lang="en-US" dirty="0"/>
              <a:t> </a:t>
            </a:r>
            <a:r>
              <a:rPr lang="en-US" dirty="0" err="1"/>
              <a:t>matnini</a:t>
            </a:r>
            <a:r>
              <a:rPr lang="en-US" dirty="0"/>
              <a:t> </a:t>
            </a:r>
            <a:r>
              <a:rPr lang="en-US" dirty="0" err="1"/>
              <a:t>kiritish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tahrirlash</a:t>
            </a:r>
            <a:r>
              <a:rPr lang="en-US" dirty="0"/>
              <a:t> </a:t>
            </a:r>
            <a:r>
              <a:rPr lang="en-US" dirty="0" err="1"/>
              <a:t>oynasi</a:t>
            </a:r>
            <a:r>
              <a:rPr lang="en-US" dirty="0"/>
              <a:t> </a:t>
            </a:r>
            <a:r>
              <a:rPr lang="en-US" dirty="0" err="1"/>
              <a:t>hisoblanadi</a:t>
            </a:r>
            <a:r>
              <a:rPr lang="en-US" dirty="0"/>
              <a:t>. Bu </a:t>
            </a:r>
            <a:r>
              <a:rPr lang="en-US" dirty="0" err="1"/>
              <a:t>matn</a:t>
            </a:r>
            <a:r>
              <a:rPr lang="en-US" dirty="0"/>
              <a:t> </a:t>
            </a:r>
            <a:r>
              <a:rPr lang="en-US" dirty="0" err="1"/>
              <a:t>dasturlash</a:t>
            </a:r>
            <a:r>
              <a:rPr lang="en-US" dirty="0"/>
              <a:t> </a:t>
            </a:r>
            <a:r>
              <a:rPr lang="en-US" dirty="0" err="1"/>
              <a:t>tilining</a:t>
            </a:r>
            <a:r>
              <a:rPr lang="en-US" dirty="0"/>
              <a:t> </a:t>
            </a:r>
            <a:r>
              <a:rPr lang="en-US" dirty="0" err="1"/>
              <a:t>maxsus</a:t>
            </a:r>
            <a:r>
              <a:rPr lang="en-US" dirty="0"/>
              <a:t> </a:t>
            </a:r>
            <a:r>
              <a:rPr lang="en-US" dirty="0" err="1"/>
              <a:t>qonun</a:t>
            </a:r>
            <a:r>
              <a:rPr lang="en-US" dirty="0"/>
              <a:t> </a:t>
            </a:r>
            <a:r>
              <a:rPr lang="en-US" dirty="0" err="1"/>
              <a:t>qoidalariga</a:t>
            </a:r>
            <a:r>
              <a:rPr lang="en-US" dirty="0"/>
              <a:t> </a:t>
            </a:r>
            <a:r>
              <a:rPr lang="en-US" dirty="0" err="1"/>
              <a:t>asoslangan</a:t>
            </a:r>
            <a:r>
              <a:rPr lang="en-US" dirty="0"/>
              <a:t> </a:t>
            </a:r>
            <a:r>
              <a:rPr lang="en-US" dirty="0" err="1"/>
              <a:t>xolda</a:t>
            </a:r>
            <a:r>
              <a:rPr lang="en-US" dirty="0"/>
              <a:t> </a:t>
            </a:r>
            <a:r>
              <a:rPr lang="en-US" dirty="0" err="1"/>
              <a:t>dasturning</a:t>
            </a:r>
            <a:r>
              <a:rPr lang="en-US" dirty="0"/>
              <a:t> </a:t>
            </a:r>
            <a:r>
              <a:rPr lang="en-US" dirty="0" err="1"/>
              <a:t>ishlash</a:t>
            </a:r>
            <a:r>
              <a:rPr lang="en-US" dirty="0"/>
              <a:t> </a:t>
            </a:r>
            <a:r>
              <a:rPr lang="en-US" dirty="0" err="1"/>
              <a:t>algoritmi</a:t>
            </a:r>
            <a:r>
              <a:rPr lang="en-US" dirty="0"/>
              <a:t> </a:t>
            </a:r>
            <a:r>
              <a:rPr lang="en-US" dirty="0" err="1"/>
              <a:t>kiritiladi</a:t>
            </a:r>
            <a:r>
              <a:rPr lang="en-US" dirty="0"/>
              <a:t>. Delphi </a:t>
            </a:r>
            <a:r>
              <a:rPr lang="en-US" dirty="0" err="1"/>
              <a:t>sistemasida</a:t>
            </a:r>
            <a:r>
              <a:rPr lang="en-US" dirty="0"/>
              <a:t> Turbo Pascal </a:t>
            </a:r>
            <a:r>
              <a:rPr lang="en-US" dirty="0" err="1"/>
              <a:t>dasturlashtirish</a:t>
            </a:r>
            <a:r>
              <a:rPr lang="en-US" dirty="0"/>
              <a:t> </a:t>
            </a:r>
            <a:r>
              <a:rPr lang="en-US" dirty="0" err="1"/>
              <a:t>tilining</a:t>
            </a:r>
            <a:r>
              <a:rPr lang="en-US" dirty="0"/>
              <a:t> </a:t>
            </a:r>
            <a:r>
              <a:rPr lang="en-US" dirty="0" err="1"/>
              <a:t>zamonaviy</a:t>
            </a:r>
            <a:r>
              <a:rPr lang="en-US" dirty="0"/>
              <a:t> </a:t>
            </a:r>
            <a:r>
              <a:rPr lang="en-US" dirty="0" err="1"/>
              <a:t>ko’rinishi</a:t>
            </a:r>
            <a:r>
              <a:rPr lang="en-US" dirty="0"/>
              <a:t> </a:t>
            </a:r>
            <a:r>
              <a:rPr lang="en-US" dirty="0" err="1"/>
              <a:t>bo’lgan</a:t>
            </a:r>
            <a:r>
              <a:rPr lang="en-US" dirty="0"/>
              <a:t> Object Pascal </a:t>
            </a:r>
            <a:r>
              <a:rPr lang="en-US" dirty="0" err="1"/>
              <a:t>dasturlashtirish</a:t>
            </a:r>
            <a:r>
              <a:rPr lang="en-US" dirty="0"/>
              <a:t> </a:t>
            </a:r>
            <a:r>
              <a:rPr lang="en-US" dirty="0" err="1"/>
              <a:t>tilining</a:t>
            </a:r>
            <a:r>
              <a:rPr lang="en-US" dirty="0"/>
              <a:t> </a:t>
            </a:r>
            <a:r>
              <a:rPr lang="en-US" dirty="0" err="1"/>
              <a:t>maxsus</a:t>
            </a:r>
            <a:r>
              <a:rPr lang="en-US" dirty="0"/>
              <a:t> </a:t>
            </a:r>
            <a:r>
              <a:rPr lang="en-US" dirty="0" err="1"/>
              <a:t>qonun</a:t>
            </a:r>
            <a:r>
              <a:rPr lang="en-US" dirty="0"/>
              <a:t> </a:t>
            </a:r>
            <a:r>
              <a:rPr lang="en-US" dirty="0" err="1"/>
              <a:t>qoidalariga</a:t>
            </a:r>
            <a:r>
              <a:rPr lang="en-US" dirty="0"/>
              <a:t> </a:t>
            </a:r>
            <a:r>
              <a:rPr lang="en-US" dirty="0" err="1"/>
              <a:t>amal</a:t>
            </a:r>
            <a:r>
              <a:rPr lang="en-US" dirty="0"/>
              <a:t> </a:t>
            </a:r>
            <a:r>
              <a:rPr lang="en-US" dirty="0" err="1"/>
              <a:t>qilinadi</a:t>
            </a:r>
            <a:r>
              <a:rPr lang="en-US" dirty="0"/>
              <a:t>. Delphi </a:t>
            </a:r>
            <a:r>
              <a:rPr lang="en-US" dirty="0" err="1"/>
              <a:t>dasturi</a:t>
            </a:r>
            <a:r>
              <a:rPr lang="en-US" dirty="0"/>
              <a:t> </a:t>
            </a:r>
            <a:r>
              <a:rPr lang="en-US" dirty="0" err="1"/>
              <a:t>yangi</a:t>
            </a:r>
            <a:r>
              <a:rPr lang="en-US" dirty="0"/>
              <a:t> </a:t>
            </a:r>
            <a:r>
              <a:rPr lang="en-US" dirty="0" err="1"/>
              <a:t>dasturning</a:t>
            </a:r>
            <a:r>
              <a:rPr lang="en-US" dirty="0"/>
              <a:t> </a:t>
            </a:r>
            <a:r>
              <a:rPr lang="en-US" dirty="0" err="1"/>
              <a:t>boshlang`ich</a:t>
            </a:r>
            <a:r>
              <a:rPr lang="en-US" dirty="0"/>
              <a:t> </a:t>
            </a:r>
            <a:r>
              <a:rPr lang="en-US" dirty="0" err="1"/>
              <a:t>qismi</a:t>
            </a:r>
            <a:r>
              <a:rPr lang="en-US" dirty="0"/>
              <a:t> </a:t>
            </a:r>
            <a:r>
              <a:rPr lang="en-US" dirty="0" err="1"/>
              <a:t>o’zi</a:t>
            </a:r>
            <a:r>
              <a:rPr lang="en-US" dirty="0"/>
              <a:t> </a:t>
            </a:r>
            <a:r>
              <a:rPr lang="en-US" dirty="0" err="1"/>
              <a:t>yaratadi</a:t>
            </a:r>
            <a:r>
              <a:rPr lang="en-US" dirty="0"/>
              <a:t> (2.25-rasmga </a:t>
            </a:r>
            <a:r>
              <a:rPr lang="en-US" dirty="0" err="1"/>
              <a:t>qarang</a:t>
            </a:r>
            <a:r>
              <a:rPr lang="en-US" dirty="0"/>
              <a:t>). </a:t>
            </a:r>
            <a:r>
              <a:rPr lang="en-US" dirty="0" err="1"/>
              <a:t>Bunda</a:t>
            </a:r>
            <a:r>
              <a:rPr lang="en-US" dirty="0"/>
              <a:t> </a:t>
            </a:r>
            <a:r>
              <a:rPr lang="en-US" dirty="0" err="1"/>
              <a:t>yaratiladigan</a:t>
            </a:r>
            <a:r>
              <a:rPr lang="en-US" dirty="0"/>
              <a:t> </a:t>
            </a:r>
            <a:r>
              <a:rPr lang="en-US" dirty="0" err="1"/>
              <a:t>dasturning</a:t>
            </a:r>
            <a:r>
              <a:rPr lang="en-US" dirty="0"/>
              <a:t> </a:t>
            </a:r>
            <a:r>
              <a:rPr lang="en-US" dirty="0" err="1"/>
              <a:t>talablaridan</a:t>
            </a:r>
            <a:r>
              <a:rPr lang="en-US" dirty="0"/>
              <a:t> </a:t>
            </a:r>
            <a:r>
              <a:rPr lang="en-US" dirty="0" err="1"/>
              <a:t>kelib</a:t>
            </a:r>
            <a:r>
              <a:rPr lang="en-US" dirty="0"/>
              <a:t> </a:t>
            </a:r>
            <a:r>
              <a:rPr lang="en-US" dirty="0" err="1"/>
              <a:t>chiqqan</a:t>
            </a:r>
            <a:r>
              <a:rPr lang="en-US" dirty="0"/>
              <a:t> </a:t>
            </a:r>
            <a:r>
              <a:rPr lang="en-US" dirty="0" err="1"/>
              <a:t>xolda</a:t>
            </a:r>
            <a:r>
              <a:rPr lang="en-US" dirty="0"/>
              <a:t> </a:t>
            </a:r>
            <a:r>
              <a:rPr lang="en-US" dirty="0" err="1"/>
              <a:t>kerakli</a:t>
            </a:r>
            <a:r>
              <a:rPr lang="en-US" dirty="0"/>
              <a:t> </a:t>
            </a:r>
            <a:r>
              <a:rPr lang="en-US" dirty="0" err="1"/>
              <a:t>o’gartirishlar</a:t>
            </a:r>
            <a:r>
              <a:rPr lang="en-US" dirty="0"/>
              <a:t> </a:t>
            </a:r>
            <a:r>
              <a:rPr lang="en-US" dirty="0" err="1"/>
              <a:t>kiritishi</a:t>
            </a:r>
            <a:r>
              <a:rPr lang="en-US" dirty="0"/>
              <a:t> </a:t>
            </a:r>
            <a:r>
              <a:rPr lang="en-US" dirty="0" err="1"/>
              <a:t>yoki</a:t>
            </a:r>
            <a:r>
              <a:rPr lang="en-US" dirty="0"/>
              <a:t> </a:t>
            </a:r>
            <a:r>
              <a:rPr lang="en-US" dirty="0" err="1"/>
              <a:t>qo’shimchalar</a:t>
            </a:r>
            <a:r>
              <a:rPr lang="en-US" dirty="0"/>
              <a:t> </a:t>
            </a:r>
            <a:r>
              <a:rPr lang="en-US" dirty="0" err="1"/>
              <a:t>qilinadi</a:t>
            </a:r>
            <a:r>
              <a:rPr lang="en-US" dirty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450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DS\Desktop\14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0688"/>
            <a:ext cx="7632847" cy="5688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3373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31</TotalTime>
  <Words>522</Words>
  <Application>Microsoft Office PowerPoint</Application>
  <PresentationFormat>Экран (4:3)</PresentationFormat>
  <Paragraphs>53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Кнопка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Bu formaga yana Standart komponentlar palitrasidan Label  komponentini o’rnatib mualliflar haqidagi ma`lumotlarni kiritish mumkin. “Davom etish” tugmasi bosilganda biror ishni bajarilishi uchun uning OnClick xodisasiga dastur yozish kerak. Buning uchun Delphi 7 sistemasidagi yaratilayotgan dastur formasidagi “Davom etish” tugmasiga sichqoncha chap tugmasi 2 marta bosiladi, natijada Delphi 7 sistemasi avtomatik tarzda OnClick xodisasi uchun kerak bo’ladigan dastur qismini tayyorlab beradi (2.28-rasm).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DS</dc:creator>
  <cp:lastModifiedBy>DS</cp:lastModifiedBy>
  <cp:revision>4</cp:revision>
  <dcterms:created xsi:type="dcterms:W3CDTF">2019-12-18T05:48:39Z</dcterms:created>
  <dcterms:modified xsi:type="dcterms:W3CDTF">2019-12-18T06:20:38Z</dcterms:modified>
</cp:coreProperties>
</file>