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60" r:id="rId2"/>
    <p:sldId id="258" r:id="rId3"/>
    <p:sldId id="259" r:id="rId4"/>
    <p:sldId id="257" r:id="rId5"/>
    <p:sldId id="256"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2" d="100"/>
          <a:sy n="112" d="100"/>
        </p:scale>
        <p:origin x="-1584"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Дата 14"/>
          <p:cNvSpPr>
            <a:spLocks noGrp="1"/>
          </p:cNvSpPr>
          <p:nvPr>
            <p:ph type="dt" sz="half" idx="10"/>
          </p:nvPr>
        </p:nvSpPr>
        <p:spPr/>
        <p:txBody>
          <a:bodyPr/>
          <a:lstStyle/>
          <a:p>
            <a:fld id="{EF071A53-1157-45C9-B7EB-42F333804BA1}" type="datetimeFigureOut">
              <a:rPr lang="ru-RU" smtClean="0"/>
              <a:t>18.12.2019</a:t>
            </a:fld>
            <a:endParaRPr lang="ru-RU"/>
          </a:p>
        </p:txBody>
      </p:sp>
      <p:sp>
        <p:nvSpPr>
          <p:cNvPr id="16" name="Номер слайда 15"/>
          <p:cNvSpPr>
            <a:spLocks noGrp="1"/>
          </p:cNvSpPr>
          <p:nvPr>
            <p:ph type="sldNum" sz="quarter" idx="11"/>
          </p:nvPr>
        </p:nvSpPr>
        <p:spPr/>
        <p:txBody>
          <a:bodyPr/>
          <a:lstStyle/>
          <a:p>
            <a:fld id="{3D8BDC83-AA4D-48B9-BF24-CDD54F3C12EE}" type="slidenum">
              <a:rPr lang="ru-RU" smtClean="0"/>
              <a:t>‹#›</a:t>
            </a:fld>
            <a:endParaRPr lang="ru-RU"/>
          </a:p>
        </p:txBody>
      </p:sp>
      <p:sp>
        <p:nvSpPr>
          <p:cNvPr id="17" name="Нижний колонтитул 16"/>
          <p:cNvSpPr>
            <a:spLocks noGrp="1"/>
          </p:cNvSpPr>
          <p:nvPr>
            <p:ph type="ftr" sz="quarter" idx="12"/>
          </p:nvPr>
        </p:nvSpPr>
        <p:spPr/>
        <p:txBody>
          <a:body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EF071A53-1157-45C9-B7EB-42F333804BA1}" type="datetimeFigureOut">
              <a:rPr lang="ru-RU" smtClean="0"/>
              <a:t>18.12.2019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D8BDC83-AA4D-48B9-BF24-CDD54F3C12EE}"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EF071A53-1157-45C9-B7EB-42F333804BA1}" type="datetimeFigureOut">
              <a:rPr lang="ru-RU" smtClean="0"/>
              <a:t>18.12.2019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D8BDC83-AA4D-48B9-BF24-CDD54F3C12EE}"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Объект 8"/>
          <p:cNvSpPr>
            <a:spLocks noGrp="1"/>
          </p:cNvSpPr>
          <p:nvPr>
            <p:ph idx="1"/>
          </p:nvPr>
        </p:nvSpPr>
        <p:spPr>
          <a:xfrm>
            <a:off x="457200" y="1524000"/>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fld id="{EF071A53-1157-45C9-B7EB-42F333804BA1}" type="datetimeFigureOut">
              <a:rPr lang="ru-RU" smtClean="0"/>
              <a:t>18.12.2019</a:t>
            </a:fld>
            <a:endParaRPr lang="ru-RU"/>
          </a:p>
        </p:txBody>
      </p:sp>
      <p:sp>
        <p:nvSpPr>
          <p:cNvPr id="15" name="Номер слайда 14"/>
          <p:cNvSpPr>
            <a:spLocks noGrp="1"/>
          </p:cNvSpPr>
          <p:nvPr>
            <p:ph type="sldNum" sz="quarter" idx="15"/>
          </p:nvPr>
        </p:nvSpPr>
        <p:spPr/>
        <p:txBody>
          <a:bodyPr/>
          <a:lstStyle>
            <a:lvl1pPr algn="ctr">
              <a:defRPr/>
            </a:lvl1pPr>
          </a:lstStyle>
          <a:p>
            <a:fld id="{3D8BDC83-AA4D-48B9-BF24-CDD54F3C12EE}" type="slidenum">
              <a:rPr lang="ru-RU" smtClean="0"/>
              <a:t>‹#›</a:t>
            </a:fld>
            <a:endParaRPr lang="ru-RU"/>
          </a:p>
        </p:txBody>
      </p:sp>
      <p:sp>
        <p:nvSpPr>
          <p:cNvPr id="16" name="Нижний колонтитул 15"/>
          <p:cNvSpPr>
            <a:spLocks noGrp="1"/>
          </p:cNvSpPr>
          <p:nvPr>
            <p:ph type="ftr" sz="quarter" idx="16"/>
          </p:nvPr>
        </p:nvSpPr>
        <p:spPr/>
        <p:txBody>
          <a:bodyPr/>
          <a:lstStyle/>
          <a:p>
            <a:endParaRPr lang="ru-RU"/>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EF071A53-1157-45C9-B7EB-42F333804BA1}" type="datetimeFigureOut">
              <a:rPr lang="ru-RU" smtClean="0"/>
              <a:t>18.12.2019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D8BDC83-AA4D-48B9-BF24-CDD54F3C12EE}" type="slidenum">
              <a:rPr lang="ru-RU" smtClean="0"/>
              <a:t>‹#›</a:t>
            </a:fld>
            <a:endParaRPr lang="ru-RU"/>
          </a:p>
        </p:txBody>
      </p: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fld id="{EF071A53-1157-45C9-B7EB-42F333804BA1}" type="datetimeFigureOut">
              <a:rPr lang="ru-RU" smtClean="0"/>
              <a:t>18.12.2019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D8BDC83-AA4D-48B9-BF24-CDD54F3C12EE}" type="slidenum">
              <a:rPr lang="ru-RU" smtClean="0"/>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Объект 10"/>
          <p:cNvSpPr>
            <a:spLocks noGrp="1"/>
          </p:cNvSpPr>
          <p:nvPr>
            <p:ph sz="half" idx="1"/>
          </p:nvPr>
        </p:nvSpPr>
        <p:spPr>
          <a:xfrm>
            <a:off x="457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Объект 12"/>
          <p:cNvSpPr>
            <a:spLocks noGrp="1"/>
          </p:cNvSpPr>
          <p:nvPr>
            <p:ph sz="half" idx="2"/>
          </p:nvPr>
        </p:nvSpPr>
        <p:spPr>
          <a:xfrm>
            <a:off x="4648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3D8BDC83-AA4D-48B9-BF24-CDD54F3C12EE}" type="slidenum">
              <a:rPr lang="ru-RU" smtClean="0"/>
              <a:t>‹#›</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7" name="Дата 6"/>
          <p:cNvSpPr>
            <a:spLocks noGrp="1"/>
          </p:cNvSpPr>
          <p:nvPr>
            <p:ph type="dt" sz="half" idx="10"/>
          </p:nvPr>
        </p:nvSpPr>
        <p:spPr/>
        <p:txBody>
          <a:bodyPr/>
          <a:lstStyle/>
          <a:p>
            <a:fld id="{EF071A53-1157-45C9-B7EB-42F333804BA1}" type="datetimeFigureOut">
              <a:rPr lang="ru-RU" smtClean="0"/>
              <a:t>18.12.2019</a:t>
            </a:fld>
            <a:endParaRPr lang="ru-RU"/>
          </a:p>
        </p:txBody>
      </p: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Объект 31"/>
          <p:cNvSpPr>
            <a:spLocks noGrp="1"/>
          </p:cNvSpPr>
          <p:nvPr>
            <p:ph sz="half" idx="2"/>
          </p:nvPr>
        </p:nvSpPr>
        <p:spPr>
          <a:xfrm>
            <a:off x="457200"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Объект 33"/>
          <p:cNvSpPr>
            <a:spLocks noGrp="1"/>
          </p:cNvSpPr>
          <p:nvPr>
            <p:ph sz="quarter" idx="4"/>
          </p:nvPr>
        </p:nvSpPr>
        <p:spPr>
          <a:xfrm>
            <a:off x="4649788"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57200" y="155448"/>
            <a:ext cx="8229600" cy="114300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EF071A53-1157-45C9-B7EB-42F333804BA1}" type="datetimeFigureOut">
              <a:rPr lang="ru-RU" smtClean="0"/>
              <a:t>18.12.2019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3D8BDC83-AA4D-48B9-BF24-CDD54F3C12EE}" type="slidenum">
              <a:rPr lang="ru-RU" smtClean="0"/>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F071A53-1157-45C9-B7EB-42F333804BA1}" type="datetimeFigureOut">
              <a:rPr lang="ru-RU" smtClean="0"/>
              <a:t>18.12.2019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D8BDC83-AA4D-48B9-BF24-CDD54F3C12EE}"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9" name="Объект 28"/>
          <p:cNvSpPr>
            <a:spLocks noGrp="1"/>
          </p:cNvSpPr>
          <p:nvPr>
            <p:ph sz="quarter" idx="1"/>
          </p:nvPr>
        </p:nvSpPr>
        <p:spPr>
          <a:xfrm>
            <a:off x="457200" y="457200"/>
            <a:ext cx="62484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fld id="{EF071A53-1157-45C9-B7EB-42F333804BA1}" type="datetimeFigureOut">
              <a:rPr lang="ru-RU" smtClean="0"/>
              <a:t>18.12.2019</a:t>
            </a:fld>
            <a:endParaRPr lang="ru-RU"/>
          </a:p>
        </p:txBody>
      </p:sp>
      <p:sp>
        <p:nvSpPr>
          <p:cNvPr id="9" name="Номер слайда 8"/>
          <p:cNvSpPr>
            <a:spLocks noGrp="1"/>
          </p:cNvSpPr>
          <p:nvPr>
            <p:ph type="sldNum" sz="quarter" idx="15"/>
          </p:nvPr>
        </p:nvSpPr>
        <p:spPr/>
        <p:txBody>
          <a:bodyPr/>
          <a:lstStyle/>
          <a:p>
            <a:fld id="{3D8BDC83-AA4D-48B9-BF24-CDD54F3C12EE}" type="slidenum">
              <a:rPr lang="ru-RU" smtClean="0"/>
              <a:t>‹#›</a:t>
            </a:fld>
            <a:endParaRPr lang="ru-RU"/>
          </a:p>
        </p:txBody>
      </p:sp>
      <p:sp>
        <p:nvSpPr>
          <p:cNvPr id="10" name="Нижний колонтитул 9"/>
          <p:cNvSpPr>
            <a:spLocks noGrp="1"/>
          </p:cNvSpPr>
          <p:nvPr>
            <p:ph type="ftr" sz="quarter" idx="16"/>
          </p:nvPr>
        </p:nvSpPr>
        <p:spPr/>
        <p:txBody>
          <a:bodyPr/>
          <a:lstStyle/>
          <a:p>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smtClean="0"/>
              <a:t>Вставка рисунка</a:t>
            </a:r>
            <a:endParaRPr kumimoji="0" lang="en-US"/>
          </a:p>
        </p:txBody>
      </p:sp>
      <p:sp>
        <p:nvSpPr>
          <p:cNvPr id="4" name="Текст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fld id="{EF071A53-1157-45C9-B7EB-42F333804BA1}" type="datetimeFigureOut">
              <a:rPr lang="ru-RU" smtClean="0"/>
              <a:t>18.12.2019</a:t>
            </a:fld>
            <a:endParaRPr lang="ru-RU"/>
          </a:p>
        </p:txBody>
      </p:sp>
      <p:sp>
        <p:nvSpPr>
          <p:cNvPr id="9" name="Номер слайда 8"/>
          <p:cNvSpPr>
            <a:spLocks noGrp="1"/>
          </p:cNvSpPr>
          <p:nvPr>
            <p:ph type="sldNum" sz="quarter" idx="11"/>
          </p:nvPr>
        </p:nvSpPr>
        <p:spPr/>
        <p:txBody>
          <a:bodyPr/>
          <a:lstStyle/>
          <a:p>
            <a:fld id="{3D8BDC83-AA4D-48B9-BF24-CDD54F3C12EE}" type="slidenum">
              <a:rPr lang="ru-RU" smtClean="0"/>
              <a:t>‹#›</a:t>
            </a:fld>
            <a:endParaRPr lang="ru-RU"/>
          </a:p>
        </p:txBody>
      </p:sp>
      <p:sp>
        <p:nvSpPr>
          <p:cNvPr id="10" name="Нижний колонтитул 9"/>
          <p:cNvSpPr>
            <a:spLocks noGrp="1"/>
          </p:cNvSpPr>
          <p:nvPr>
            <p:ph type="ftr" sz="quarter" idx="12"/>
          </p:nvPr>
        </p:nvSpPr>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EF071A53-1157-45C9-B7EB-42F333804BA1}" type="datetimeFigureOut">
              <a:rPr lang="ru-RU" smtClean="0"/>
              <a:t>18.12.2019</a:t>
            </a:fld>
            <a:endParaRPr lang="ru-RU"/>
          </a:p>
        </p:txBody>
      </p:sp>
      <p:sp>
        <p:nvSpPr>
          <p:cNvPr id="10" name="Нижний колонтитул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ru-RU"/>
          </a:p>
        </p:txBody>
      </p:sp>
      <p:sp>
        <p:nvSpPr>
          <p:cNvPr id="22" name="Номер слайда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3D8BDC83-AA4D-48B9-BF24-CDD54F3C12EE}" type="slidenum">
              <a:rPr lang="ru-RU" smtClean="0"/>
              <a:t>‹#›</a:t>
            </a:fld>
            <a:endParaRPr lang="ru-RU"/>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1340768"/>
            <a:ext cx="8229600" cy="787152"/>
          </a:xfrm>
        </p:spPr>
        <p:txBody>
          <a:bodyPr>
            <a:normAutofit fontScale="90000"/>
          </a:bodyPr>
          <a:lstStyle/>
          <a:p>
            <a:r>
              <a:rPr lang="en-US" dirty="0" smtClean="0"/>
              <a:t/>
            </a:r>
            <a:br>
              <a:rPr lang="en-US" dirty="0" smtClean="0"/>
            </a:br>
            <a:r>
              <a:rPr lang="en-US" dirty="0" smtClean="0"/>
              <a:t>PROTSEDURA VA FUNKTSIYALAR</a:t>
            </a:r>
            <a:endParaRPr lang="ru-RU" dirty="0"/>
          </a:p>
        </p:txBody>
      </p:sp>
      <p:sp>
        <p:nvSpPr>
          <p:cNvPr id="5" name="TextBox 4"/>
          <p:cNvSpPr txBox="1"/>
          <p:nvPr/>
        </p:nvSpPr>
        <p:spPr>
          <a:xfrm>
            <a:off x="3419872" y="2245514"/>
            <a:ext cx="692818" cy="369332"/>
          </a:xfrm>
          <a:prstGeom prst="rect">
            <a:avLst/>
          </a:prstGeom>
          <a:noFill/>
        </p:spPr>
        <p:txBody>
          <a:bodyPr wrap="none" rtlCol="0">
            <a:spAutoFit/>
          </a:bodyPr>
          <a:lstStyle/>
          <a:p>
            <a:r>
              <a:rPr lang="en-US" dirty="0" smtClean="0"/>
              <a:t>REJA</a:t>
            </a:r>
            <a:endParaRPr lang="ru-RU" dirty="0"/>
          </a:p>
        </p:txBody>
      </p:sp>
      <p:sp>
        <p:nvSpPr>
          <p:cNvPr id="6" name="TextBox 5"/>
          <p:cNvSpPr txBox="1"/>
          <p:nvPr/>
        </p:nvSpPr>
        <p:spPr>
          <a:xfrm>
            <a:off x="899592" y="2852936"/>
            <a:ext cx="5229765" cy="1384995"/>
          </a:xfrm>
          <a:prstGeom prst="rect">
            <a:avLst/>
          </a:prstGeom>
          <a:noFill/>
        </p:spPr>
        <p:txBody>
          <a:bodyPr wrap="none" rtlCol="0">
            <a:spAutoFit/>
          </a:bodyPr>
          <a:lstStyle/>
          <a:p>
            <a:r>
              <a:rPr lang="en-US" sz="2400" dirty="0" smtClean="0"/>
              <a:t>1</a:t>
            </a:r>
            <a:r>
              <a:rPr lang="en-US" dirty="0" smtClean="0"/>
              <a:t>.Kirish</a:t>
            </a:r>
          </a:p>
          <a:p>
            <a:r>
              <a:rPr lang="en-US" sz="2000" dirty="0" smtClean="0"/>
              <a:t>2.Protseduralar</a:t>
            </a:r>
          </a:p>
          <a:p>
            <a:r>
              <a:rPr lang="en-US" sz="2000" dirty="0" smtClean="0"/>
              <a:t>3.Funksiyalar</a:t>
            </a:r>
          </a:p>
          <a:p>
            <a:r>
              <a:rPr lang="en-US" sz="2000" dirty="0" smtClean="0"/>
              <a:t>4.Ayrim </a:t>
            </a:r>
            <a:r>
              <a:rPr lang="en-US" sz="2000" dirty="0" err="1" smtClean="0"/>
              <a:t>nostandart</a:t>
            </a:r>
            <a:r>
              <a:rPr lang="en-US" sz="2000" dirty="0" smtClean="0"/>
              <a:t> </a:t>
            </a:r>
            <a:r>
              <a:rPr lang="en-US" sz="2000" dirty="0" err="1" smtClean="0"/>
              <a:t>Funksiya</a:t>
            </a:r>
            <a:r>
              <a:rPr lang="en-US" sz="2000" dirty="0" smtClean="0"/>
              <a:t> </a:t>
            </a:r>
            <a:r>
              <a:rPr lang="en-US" sz="2000" dirty="0" err="1" smtClean="0"/>
              <a:t>va</a:t>
            </a:r>
            <a:r>
              <a:rPr lang="en-US" sz="2000" dirty="0" smtClean="0"/>
              <a:t> </a:t>
            </a:r>
            <a:r>
              <a:rPr lang="en-US" sz="2000" dirty="0" err="1" smtClean="0"/>
              <a:t>Protseduralar</a:t>
            </a:r>
            <a:endParaRPr lang="ru-RU" sz="2000" dirty="0"/>
          </a:p>
        </p:txBody>
      </p:sp>
      <p:sp>
        <p:nvSpPr>
          <p:cNvPr id="8" name="TextBox 7"/>
          <p:cNvSpPr txBox="1"/>
          <p:nvPr/>
        </p:nvSpPr>
        <p:spPr>
          <a:xfrm>
            <a:off x="3497127" y="692695"/>
            <a:ext cx="1615314" cy="584775"/>
          </a:xfrm>
          <a:prstGeom prst="rect">
            <a:avLst/>
          </a:prstGeom>
          <a:noFill/>
        </p:spPr>
        <p:txBody>
          <a:bodyPr wrap="none" rtlCol="0">
            <a:spAutoFit/>
          </a:bodyPr>
          <a:lstStyle/>
          <a:p>
            <a:r>
              <a:rPr lang="en-US" sz="3200" dirty="0" smtClean="0"/>
              <a:t>MAVZU</a:t>
            </a:r>
            <a:endParaRPr lang="ru-RU" sz="3200" dirty="0"/>
          </a:p>
        </p:txBody>
      </p:sp>
    </p:spTree>
    <p:extLst>
      <p:ext uri="{BB962C8B-B14F-4D97-AF65-F5344CB8AC3E}">
        <p14:creationId xmlns:p14="http://schemas.microsoft.com/office/powerpoint/2010/main" val="39272868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95536" y="980728"/>
            <a:ext cx="8229600" cy="4572000"/>
          </a:xfrm>
        </p:spPr>
        <p:txBody>
          <a:bodyPr>
            <a:normAutofit fontScale="92500" lnSpcReduction="10000"/>
          </a:bodyPr>
          <a:lstStyle/>
          <a:p>
            <a:pPr marL="0" indent="0">
              <a:buNone/>
            </a:pPr>
            <a:r>
              <a:rPr lang="en-US" b="1" dirty="0"/>
              <a:t> </a:t>
            </a:r>
            <a:r>
              <a:rPr lang="en-US" b="1" dirty="0" smtClean="0"/>
              <a:t>     </a:t>
            </a:r>
            <a:r>
              <a:rPr lang="en-US" b="1" dirty="0" err="1" smtClean="0"/>
              <a:t>Ma’lumotlarni</a:t>
            </a:r>
            <a:r>
              <a:rPr lang="en-US" b="1" dirty="0" smtClean="0"/>
              <a:t> </a:t>
            </a:r>
            <a:r>
              <a:rPr lang="en-US" b="1" dirty="0" err="1"/>
              <a:t>kiritish</a:t>
            </a:r>
            <a:r>
              <a:rPr lang="en-US" b="1" dirty="0"/>
              <a:t> </a:t>
            </a:r>
            <a:r>
              <a:rPr lang="en-US" b="1" dirty="0" err="1"/>
              <a:t>va</a:t>
            </a:r>
            <a:r>
              <a:rPr lang="en-US" b="1" dirty="0"/>
              <a:t> </a:t>
            </a:r>
            <a:r>
              <a:rPr lang="en-US" b="1" dirty="0" err="1" smtClean="0"/>
              <a:t>chiqarishoperatorlari</a:t>
            </a:r>
            <a:endParaRPr lang="en-US" b="1" dirty="0" smtClean="0"/>
          </a:p>
          <a:p>
            <a:pPr marL="0" indent="0">
              <a:buNone/>
            </a:pPr>
            <a:r>
              <a:rPr lang="en-US" dirty="0" smtClean="0"/>
              <a:t>     </a:t>
            </a:r>
            <a:r>
              <a:rPr lang="en-US" dirty="0" err="1" smtClean="0"/>
              <a:t>Biror</a:t>
            </a:r>
            <a:r>
              <a:rPr lang="en-US" dirty="0" smtClean="0"/>
              <a:t> </a:t>
            </a:r>
            <a:r>
              <a:rPr lang="en-US" dirty="0" err="1"/>
              <a:t>bir</a:t>
            </a:r>
            <a:r>
              <a:rPr lang="en-US" dirty="0"/>
              <a:t> </a:t>
            </a:r>
            <a:r>
              <a:rPr lang="en-US" dirty="0" err="1"/>
              <a:t>masalani</a:t>
            </a:r>
            <a:r>
              <a:rPr lang="en-US" dirty="0"/>
              <a:t> </a:t>
            </a:r>
            <a:r>
              <a:rPr lang="en-US" dirty="0" err="1"/>
              <a:t>yechishning</a:t>
            </a:r>
            <a:r>
              <a:rPr lang="en-US" dirty="0"/>
              <a:t> </a:t>
            </a:r>
            <a:r>
              <a:rPr lang="en-US" dirty="0" err="1"/>
              <a:t>chiziqli</a:t>
            </a:r>
            <a:r>
              <a:rPr lang="en-US" dirty="0"/>
              <a:t> </a:t>
            </a:r>
            <a:r>
              <a:rPr lang="en-US" dirty="0" err="1"/>
              <a:t>bo’lgan</a:t>
            </a:r>
            <a:r>
              <a:rPr lang="en-US" dirty="0"/>
              <a:t> </a:t>
            </a:r>
            <a:r>
              <a:rPr lang="en-US" dirty="0" err="1"/>
              <a:t>algoritmiga</a:t>
            </a:r>
            <a:r>
              <a:rPr lang="en-US" dirty="0"/>
              <a:t> </a:t>
            </a:r>
            <a:r>
              <a:rPr lang="en-US" dirty="0" err="1"/>
              <a:t>dastur</a:t>
            </a:r>
            <a:r>
              <a:rPr lang="en-US" dirty="0"/>
              <a:t> </a:t>
            </a:r>
            <a:r>
              <a:rPr lang="en-US" dirty="0" err="1"/>
              <a:t>tuzishda</a:t>
            </a:r>
            <a:r>
              <a:rPr lang="en-US" dirty="0"/>
              <a:t> </a:t>
            </a:r>
            <a:r>
              <a:rPr lang="en-US" dirty="0" err="1"/>
              <a:t>algoritmdagi</a:t>
            </a:r>
            <a:r>
              <a:rPr lang="en-US" dirty="0"/>
              <a:t> </a:t>
            </a:r>
            <a:r>
              <a:rPr lang="en-US" dirty="0" err="1"/>
              <a:t>keltirilgan</a:t>
            </a:r>
            <a:r>
              <a:rPr lang="en-US" dirty="0"/>
              <a:t> </a:t>
            </a:r>
            <a:r>
              <a:rPr lang="en-US" dirty="0" err="1"/>
              <a:t>ketma-ketliklar</a:t>
            </a:r>
            <a:r>
              <a:rPr lang="en-US" dirty="0"/>
              <a:t> </a:t>
            </a:r>
            <a:r>
              <a:rPr lang="en-US" dirty="0" err="1"/>
              <a:t>asosida</a:t>
            </a:r>
            <a:r>
              <a:rPr lang="en-US" dirty="0"/>
              <a:t> </a:t>
            </a:r>
            <a:r>
              <a:rPr lang="en-US" dirty="0" err="1"/>
              <a:t>operatorlar</a:t>
            </a:r>
            <a:r>
              <a:rPr lang="en-US" dirty="0"/>
              <a:t> </a:t>
            </a:r>
            <a:r>
              <a:rPr lang="en-US" dirty="0" err="1"/>
              <a:t>yoziladi</a:t>
            </a:r>
            <a:r>
              <a:rPr lang="en-US" dirty="0"/>
              <a:t>. </a:t>
            </a:r>
            <a:r>
              <a:rPr lang="en-US" dirty="0" err="1"/>
              <a:t>Bunday</a:t>
            </a:r>
            <a:r>
              <a:rPr lang="en-US" dirty="0"/>
              <a:t> </a:t>
            </a:r>
            <a:r>
              <a:rPr lang="en-US" dirty="0" err="1"/>
              <a:t>dasturlarni</a:t>
            </a:r>
            <a:r>
              <a:rPr lang="en-US" dirty="0"/>
              <a:t> </a:t>
            </a:r>
            <a:r>
              <a:rPr lang="en-US" dirty="0" err="1"/>
              <a:t>tuzushda</a:t>
            </a:r>
            <a:r>
              <a:rPr lang="en-US" dirty="0"/>
              <a:t> </a:t>
            </a:r>
            <a:r>
              <a:rPr lang="en-US" dirty="0" err="1"/>
              <a:t>asosan</a:t>
            </a:r>
            <a:r>
              <a:rPr lang="en-US" dirty="0"/>
              <a:t> </a:t>
            </a:r>
            <a:r>
              <a:rPr lang="en-US" dirty="0" err="1"/>
              <a:t>o’zgaruvchilar</a:t>
            </a:r>
            <a:r>
              <a:rPr lang="en-US" dirty="0"/>
              <a:t> </a:t>
            </a:r>
            <a:r>
              <a:rPr lang="en-US" dirty="0" err="1"/>
              <a:t>qiymatini</a:t>
            </a:r>
            <a:r>
              <a:rPr lang="en-US" dirty="0"/>
              <a:t> </a:t>
            </a:r>
            <a:r>
              <a:rPr lang="en-US" dirty="0" err="1"/>
              <a:t>kiritish</a:t>
            </a:r>
            <a:r>
              <a:rPr lang="en-US" dirty="0"/>
              <a:t>, </a:t>
            </a:r>
            <a:r>
              <a:rPr lang="en-US" dirty="0" err="1"/>
              <a:t>natijalarni</a:t>
            </a:r>
            <a:r>
              <a:rPr lang="en-US" dirty="0"/>
              <a:t> </a:t>
            </a:r>
            <a:r>
              <a:rPr lang="en-US" dirty="0" err="1"/>
              <a:t>chiqarish</a:t>
            </a:r>
            <a:r>
              <a:rPr lang="en-US" dirty="0"/>
              <a:t> </a:t>
            </a:r>
            <a:r>
              <a:rPr lang="en-US" dirty="0" err="1"/>
              <a:t>va</a:t>
            </a:r>
            <a:r>
              <a:rPr lang="en-US" dirty="0"/>
              <a:t> </a:t>
            </a:r>
            <a:r>
              <a:rPr lang="en-US" dirty="0" err="1"/>
              <a:t>shu</a:t>
            </a:r>
            <a:r>
              <a:rPr lang="en-US" dirty="0"/>
              <a:t> </a:t>
            </a:r>
            <a:r>
              <a:rPr lang="en-US" dirty="0" err="1"/>
              <a:t>bilan</a:t>
            </a:r>
            <a:r>
              <a:rPr lang="en-US" dirty="0"/>
              <a:t> </a:t>
            </a:r>
            <a:r>
              <a:rPr lang="en-US" dirty="0" err="1"/>
              <a:t>birga</a:t>
            </a:r>
            <a:r>
              <a:rPr lang="en-US" dirty="0"/>
              <a:t> </a:t>
            </a:r>
            <a:r>
              <a:rPr lang="en-US" dirty="0" err="1"/>
              <a:t>o’zlashtirish</a:t>
            </a:r>
            <a:r>
              <a:rPr lang="en-US" dirty="0"/>
              <a:t> </a:t>
            </a:r>
            <a:r>
              <a:rPr lang="en-US" dirty="0" err="1"/>
              <a:t>operatorlari</a:t>
            </a:r>
            <a:r>
              <a:rPr lang="en-US" dirty="0"/>
              <a:t> </a:t>
            </a:r>
            <a:r>
              <a:rPr lang="en-US" dirty="0" err="1"/>
              <a:t>ishlatiladi</a:t>
            </a:r>
            <a:r>
              <a:rPr lang="en-US" dirty="0"/>
              <a:t>.</a:t>
            </a:r>
          </a:p>
          <a:p>
            <a:pPr marL="0" indent="0">
              <a:buNone/>
            </a:pPr>
            <a:r>
              <a:rPr lang="en-US" dirty="0" smtClean="0"/>
              <a:t> </a:t>
            </a:r>
            <a:r>
              <a:rPr lang="en-US" dirty="0" err="1" smtClean="0"/>
              <a:t>Dasturdagi</a:t>
            </a:r>
            <a:r>
              <a:rPr lang="en-US" dirty="0" smtClean="0"/>
              <a:t> </a:t>
            </a:r>
            <a:r>
              <a:rPr lang="en-US" dirty="0" err="1"/>
              <a:t>o’zgaruvchilar</a:t>
            </a:r>
            <a:r>
              <a:rPr lang="en-US" dirty="0"/>
              <a:t> </a:t>
            </a:r>
            <a:r>
              <a:rPr lang="en-US" dirty="0" err="1"/>
              <a:t>qiymatlarini</a:t>
            </a:r>
            <a:r>
              <a:rPr lang="en-US" dirty="0"/>
              <a:t> </a:t>
            </a:r>
            <a:r>
              <a:rPr lang="en-US" dirty="0" err="1"/>
              <a:t>dastur</a:t>
            </a:r>
            <a:r>
              <a:rPr lang="en-US" dirty="0"/>
              <a:t> </a:t>
            </a:r>
            <a:r>
              <a:rPr lang="en-US" dirty="0" err="1"/>
              <a:t>ichida</a:t>
            </a:r>
            <a:r>
              <a:rPr lang="en-US" dirty="0"/>
              <a:t> </a:t>
            </a:r>
            <a:r>
              <a:rPr lang="en-US" dirty="0" err="1"/>
              <a:t>o’zlashtirish</a:t>
            </a:r>
            <a:r>
              <a:rPr lang="en-US" dirty="0"/>
              <a:t> </a:t>
            </a:r>
            <a:r>
              <a:rPr lang="en-US" dirty="0" err="1"/>
              <a:t>operatori</a:t>
            </a:r>
            <a:r>
              <a:rPr lang="en-US" dirty="0"/>
              <a:t> </a:t>
            </a:r>
            <a:r>
              <a:rPr lang="en-US" dirty="0" err="1"/>
              <a:t>yordamida</a:t>
            </a:r>
            <a:r>
              <a:rPr lang="en-US" dirty="0"/>
              <a:t> ham </a:t>
            </a:r>
            <a:r>
              <a:rPr lang="en-US" dirty="0" err="1"/>
              <a:t>berish</a:t>
            </a:r>
            <a:r>
              <a:rPr lang="en-US" dirty="0"/>
              <a:t> </a:t>
            </a:r>
            <a:r>
              <a:rPr lang="en-US" dirty="0" err="1"/>
              <a:t>mumkin</a:t>
            </a:r>
            <a:r>
              <a:rPr lang="en-US" dirty="0"/>
              <a:t>. </a:t>
            </a:r>
            <a:r>
              <a:rPr lang="en-US" dirty="0" err="1"/>
              <a:t>Lekin</a:t>
            </a:r>
            <a:r>
              <a:rPr lang="en-US" dirty="0"/>
              <a:t> </a:t>
            </a:r>
            <a:r>
              <a:rPr lang="en-US" dirty="0" err="1"/>
              <a:t>dasturda</a:t>
            </a:r>
            <a:r>
              <a:rPr lang="en-US" dirty="0"/>
              <a:t> </a:t>
            </a:r>
            <a:r>
              <a:rPr lang="en-US" dirty="0" err="1"/>
              <a:t>o’zgaruvchi</a:t>
            </a:r>
            <a:r>
              <a:rPr lang="en-US" dirty="0"/>
              <a:t> </a:t>
            </a:r>
            <a:r>
              <a:rPr lang="en-US" dirty="0" err="1"/>
              <a:t>qiymatini</a:t>
            </a:r>
            <a:r>
              <a:rPr lang="en-US" dirty="0"/>
              <a:t> </a:t>
            </a:r>
            <a:r>
              <a:rPr lang="en-US" dirty="0" err="1"/>
              <a:t>tashqaridan</a:t>
            </a:r>
            <a:r>
              <a:rPr lang="en-US" dirty="0"/>
              <a:t> </a:t>
            </a:r>
            <a:r>
              <a:rPr lang="en-US" dirty="0" err="1"/>
              <a:t>kiritish</a:t>
            </a:r>
            <a:r>
              <a:rPr lang="en-US" dirty="0"/>
              <a:t> </a:t>
            </a:r>
            <a:r>
              <a:rPr lang="en-US" dirty="0" err="1"/>
              <a:t>qulaylik</a:t>
            </a:r>
            <a:r>
              <a:rPr lang="en-US" dirty="0"/>
              <a:t> </a:t>
            </a:r>
            <a:r>
              <a:rPr lang="en-US" dirty="0" err="1"/>
              <a:t>tug’diradi</a:t>
            </a:r>
            <a:r>
              <a:rPr lang="en-US" dirty="0"/>
              <a:t> </a:t>
            </a:r>
            <a:r>
              <a:rPr lang="en-US" dirty="0" err="1"/>
              <a:t>va</a:t>
            </a:r>
            <a:r>
              <a:rPr lang="en-US" dirty="0"/>
              <a:t> </a:t>
            </a:r>
            <a:r>
              <a:rPr lang="en-US" dirty="0" err="1"/>
              <a:t>umumiylikni</a:t>
            </a:r>
            <a:r>
              <a:rPr lang="en-US" dirty="0"/>
              <a:t> </a:t>
            </a:r>
            <a:r>
              <a:rPr lang="en-US" dirty="0" err="1"/>
              <a:t>ta’minlaydi</a:t>
            </a:r>
            <a:r>
              <a:rPr lang="en-US" dirty="0"/>
              <a:t>.</a:t>
            </a:r>
            <a:br>
              <a:rPr lang="en-US" dirty="0"/>
            </a:br>
            <a:r>
              <a:rPr lang="en-US" dirty="0"/>
              <a:t/>
            </a:r>
            <a:br>
              <a:rPr lang="en-US" dirty="0"/>
            </a:br>
            <a:r>
              <a:rPr lang="en-US" dirty="0" smtClean="0"/>
              <a:t>  </a:t>
            </a:r>
            <a:r>
              <a:rPr lang="en-US" b="1" dirty="0" smtClean="0"/>
              <a:t>Read</a:t>
            </a:r>
            <a:r>
              <a:rPr lang="en-US" dirty="0"/>
              <a:t> </a:t>
            </a:r>
            <a:r>
              <a:rPr lang="en-US" dirty="0" err="1"/>
              <a:t>operatori</a:t>
            </a:r>
            <a:r>
              <a:rPr lang="en-US" dirty="0"/>
              <a:t> </a:t>
            </a:r>
            <a:r>
              <a:rPr lang="en-US" dirty="0" err="1"/>
              <a:t>o’zgaruvchilar</a:t>
            </a:r>
            <a:r>
              <a:rPr lang="en-US" dirty="0"/>
              <a:t> </a:t>
            </a:r>
            <a:r>
              <a:rPr lang="en-US" dirty="0" err="1"/>
              <a:t>qiymatlarini</a:t>
            </a:r>
            <a:r>
              <a:rPr lang="en-US" dirty="0"/>
              <a:t> </a:t>
            </a:r>
            <a:r>
              <a:rPr lang="en-US" dirty="0" err="1"/>
              <a:t>ekrandan</a:t>
            </a:r>
            <a:r>
              <a:rPr lang="en-US" dirty="0"/>
              <a:t> </a:t>
            </a:r>
            <a:r>
              <a:rPr lang="en-US" dirty="0" err="1"/>
              <a:t>kompyuter</a:t>
            </a:r>
            <a:r>
              <a:rPr lang="en-US" dirty="0"/>
              <a:t> </a:t>
            </a:r>
            <a:r>
              <a:rPr lang="en-US" dirty="0" err="1"/>
              <a:t>xotirasiga</a:t>
            </a:r>
            <a:r>
              <a:rPr lang="en-US" dirty="0"/>
              <a:t> </a:t>
            </a:r>
            <a:r>
              <a:rPr lang="en-US" dirty="0" err="1"/>
              <a:t>kiritish</a:t>
            </a:r>
            <a:r>
              <a:rPr lang="en-US" dirty="0"/>
              <a:t> </a:t>
            </a:r>
            <a:r>
              <a:rPr lang="en-US" dirty="0" err="1"/>
              <a:t>uchun</a:t>
            </a:r>
            <a:r>
              <a:rPr lang="en-US" dirty="0"/>
              <a:t> </a:t>
            </a:r>
            <a:r>
              <a:rPr lang="en-US" dirty="0" err="1"/>
              <a:t>ishlatiladi</a:t>
            </a:r>
            <a:r>
              <a:rPr lang="en-US" dirty="0"/>
              <a:t>. </a:t>
            </a:r>
          </a:p>
          <a:p>
            <a:endParaRPr lang="ru-RU" dirty="0"/>
          </a:p>
        </p:txBody>
      </p:sp>
    </p:spTree>
    <p:extLst>
      <p:ext uri="{BB962C8B-B14F-4D97-AF65-F5344CB8AC3E}">
        <p14:creationId xmlns:p14="http://schemas.microsoft.com/office/powerpoint/2010/main" val="16469460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67544" y="1052736"/>
            <a:ext cx="8229600" cy="4572000"/>
          </a:xfrm>
        </p:spPr>
        <p:txBody>
          <a:bodyPr/>
          <a:lstStyle/>
          <a:p>
            <a:r>
              <a:rPr lang="en-US" dirty="0" err="1"/>
              <a:t>Bugun</a:t>
            </a:r>
            <a:r>
              <a:rPr lang="en-US" dirty="0"/>
              <a:t> </a:t>
            </a:r>
            <a:r>
              <a:rPr lang="en-US" dirty="0" err="1"/>
              <a:t>siz</a:t>
            </a:r>
            <a:r>
              <a:rPr lang="en-US" dirty="0"/>
              <a:t> </a:t>
            </a:r>
            <a:r>
              <a:rPr lang="en-US" dirty="0" err="1"/>
              <a:t>bilan</a:t>
            </a:r>
            <a:r>
              <a:rPr lang="en-US" dirty="0"/>
              <a:t> System moduli </a:t>
            </a:r>
            <a:r>
              <a:rPr lang="en-US" dirty="0" err="1"/>
              <a:t>protsedura</a:t>
            </a:r>
            <a:r>
              <a:rPr lang="en-US" dirty="0"/>
              <a:t> </a:t>
            </a:r>
            <a:r>
              <a:rPr lang="en-US" dirty="0" err="1"/>
              <a:t>va</a:t>
            </a:r>
            <a:r>
              <a:rPr lang="en-US" dirty="0"/>
              <a:t> </a:t>
            </a:r>
            <a:r>
              <a:rPr lang="en-US" dirty="0" err="1"/>
              <a:t>funksiyalarini</a:t>
            </a:r>
            <a:r>
              <a:rPr lang="en-US" dirty="0"/>
              <a:t> </a:t>
            </a:r>
            <a:r>
              <a:rPr lang="en-US" dirty="0" err="1"/>
              <a:t>o’rganib</a:t>
            </a:r>
            <a:r>
              <a:rPr lang="en-US" dirty="0"/>
              <a:t> </a:t>
            </a:r>
            <a:r>
              <a:rPr lang="en-US" dirty="0" err="1"/>
              <a:t>chiqamiz</a:t>
            </a:r>
            <a:r>
              <a:rPr lang="en-US" dirty="0"/>
              <a:t>.</a:t>
            </a:r>
          </a:p>
          <a:p>
            <a:r>
              <a:rPr lang="en-US" dirty="0"/>
              <a:t>System </a:t>
            </a:r>
            <a:r>
              <a:rPr lang="en-US" dirty="0" err="1"/>
              <a:t>modulining</a:t>
            </a:r>
            <a:r>
              <a:rPr lang="en-US" dirty="0"/>
              <a:t>  </a:t>
            </a:r>
            <a:r>
              <a:rPr lang="en-US" dirty="0" err="1"/>
              <a:t>protsedura</a:t>
            </a:r>
            <a:r>
              <a:rPr lang="en-US" dirty="0"/>
              <a:t> </a:t>
            </a:r>
            <a:r>
              <a:rPr lang="en-US" dirty="0" err="1"/>
              <a:t>va</a:t>
            </a:r>
            <a:r>
              <a:rPr lang="en-US" dirty="0"/>
              <a:t> </a:t>
            </a:r>
            <a:r>
              <a:rPr lang="en-US" dirty="0" err="1"/>
              <a:t>funksiyalari</a:t>
            </a:r>
            <a:r>
              <a:rPr lang="en-US" dirty="0"/>
              <a:t> </a:t>
            </a:r>
            <a:r>
              <a:rPr lang="en-US" dirty="0" err="1"/>
              <a:t>barcha</a:t>
            </a:r>
            <a:r>
              <a:rPr lang="en-US" dirty="0"/>
              <a:t> </a:t>
            </a:r>
            <a:r>
              <a:rPr lang="en-US" dirty="0" err="1"/>
              <a:t>dasturlar</a:t>
            </a:r>
            <a:r>
              <a:rPr lang="en-US" dirty="0"/>
              <a:t> </a:t>
            </a:r>
            <a:r>
              <a:rPr lang="en-US" dirty="0" err="1"/>
              <a:t>uchun</a:t>
            </a:r>
            <a:r>
              <a:rPr lang="en-US" dirty="0"/>
              <a:t> </a:t>
            </a:r>
            <a:r>
              <a:rPr lang="en-US" dirty="0" err="1"/>
              <a:t>ochiq</a:t>
            </a:r>
            <a:r>
              <a:rPr lang="en-US" dirty="0"/>
              <a:t> </a:t>
            </a:r>
            <a:r>
              <a:rPr lang="en-US" dirty="0" err="1"/>
              <a:t>bo’lib</a:t>
            </a:r>
            <a:r>
              <a:rPr lang="en-US" dirty="0"/>
              <a:t>, system moduli </a:t>
            </a:r>
            <a:r>
              <a:rPr lang="en-US" dirty="0" err="1"/>
              <a:t>modullarni</a:t>
            </a:r>
            <a:r>
              <a:rPr lang="en-US" dirty="0"/>
              <a:t> </a:t>
            </a:r>
            <a:r>
              <a:rPr lang="en-US" dirty="0" err="1"/>
              <a:t>e’lon</a:t>
            </a:r>
            <a:r>
              <a:rPr lang="en-US" dirty="0"/>
              <a:t> </a:t>
            </a:r>
            <a:r>
              <a:rPr lang="en-US" dirty="0" err="1"/>
              <a:t>qilish</a:t>
            </a:r>
            <a:r>
              <a:rPr lang="en-US" dirty="0"/>
              <a:t> </a:t>
            </a:r>
            <a:r>
              <a:rPr lang="en-US" dirty="0" err="1"/>
              <a:t>bo’limida</a:t>
            </a:r>
            <a:r>
              <a:rPr lang="en-US" dirty="0"/>
              <a:t> </a:t>
            </a:r>
            <a:r>
              <a:rPr lang="en-US" dirty="0" err="1"/>
              <a:t>e’lon</a:t>
            </a:r>
            <a:r>
              <a:rPr lang="en-US" dirty="0"/>
              <a:t> </a:t>
            </a:r>
            <a:r>
              <a:rPr lang="en-US" dirty="0" err="1"/>
              <a:t>qilinishi</a:t>
            </a:r>
            <a:r>
              <a:rPr lang="en-US" dirty="0"/>
              <a:t> </a:t>
            </a:r>
            <a:r>
              <a:rPr lang="en-US" dirty="0" err="1"/>
              <a:t>shart</a:t>
            </a:r>
            <a:r>
              <a:rPr lang="en-US" dirty="0"/>
              <a:t> </a:t>
            </a:r>
            <a:r>
              <a:rPr lang="en-US" dirty="0" err="1"/>
              <a:t>emas</a:t>
            </a:r>
            <a:r>
              <a:rPr lang="en-US" dirty="0"/>
              <a:t>.</a:t>
            </a:r>
          </a:p>
          <a:p>
            <a:endParaRPr lang="ru-RU" dirty="0"/>
          </a:p>
        </p:txBody>
      </p:sp>
    </p:spTree>
    <p:extLst>
      <p:ext uri="{BB962C8B-B14F-4D97-AF65-F5344CB8AC3E}">
        <p14:creationId xmlns:p14="http://schemas.microsoft.com/office/powerpoint/2010/main" val="23996027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157867" y="980728"/>
            <a:ext cx="6840760" cy="4524315"/>
          </a:xfrm>
          <a:prstGeom prst="rect">
            <a:avLst/>
          </a:prstGeom>
        </p:spPr>
        <p:txBody>
          <a:bodyPr wrap="square">
            <a:spAutoFit/>
          </a:bodyPr>
          <a:lstStyle/>
          <a:p>
            <a:r>
              <a:rPr lang="en-US" sz="2400" dirty="0" err="1"/>
              <a:t>Modullar</a:t>
            </a:r>
            <a:r>
              <a:rPr lang="en-US" sz="2400" dirty="0"/>
              <a:t> </a:t>
            </a:r>
            <a:r>
              <a:rPr lang="en-US" sz="2400" dirty="0" err="1"/>
              <a:t>haqida</a:t>
            </a:r>
            <a:r>
              <a:rPr lang="en-US" sz="2400" dirty="0"/>
              <a:t> </a:t>
            </a:r>
            <a:r>
              <a:rPr lang="en-US" sz="2400" dirty="0" err="1"/>
              <a:t>keyin</a:t>
            </a:r>
            <a:r>
              <a:rPr lang="en-US" sz="2400" dirty="0"/>
              <a:t> </a:t>
            </a:r>
            <a:r>
              <a:rPr lang="en-US" sz="2400" dirty="0" err="1"/>
              <a:t>yana</a:t>
            </a:r>
            <a:r>
              <a:rPr lang="en-US" sz="2400" dirty="0"/>
              <a:t> </a:t>
            </a:r>
            <a:r>
              <a:rPr lang="en-US" sz="2400" dirty="0" err="1"/>
              <a:t>batafsil</a:t>
            </a:r>
            <a:r>
              <a:rPr lang="en-US" sz="2400" dirty="0"/>
              <a:t> </a:t>
            </a:r>
            <a:r>
              <a:rPr lang="en-US" sz="2400" dirty="0" err="1"/>
              <a:t>to’xtalib</a:t>
            </a:r>
            <a:r>
              <a:rPr lang="en-US" sz="2400" dirty="0"/>
              <a:t> </a:t>
            </a:r>
            <a:r>
              <a:rPr lang="en-US" sz="2400" dirty="0" err="1"/>
              <a:t>o’tamiz</a:t>
            </a:r>
            <a:r>
              <a:rPr lang="en-US" sz="2400" dirty="0"/>
              <a:t>. Bu </a:t>
            </a:r>
            <a:r>
              <a:rPr lang="en-US" sz="2400" dirty="0" err="1"/>
              <a:t>mavzuda</a:t>
            </a:r>
            <a:r>
              <a:rPr lang="en-US" sz="2400" dirty="0"/>
              <a:t> system moduli </a:t>
            </a:r>
            <a:r>
              <a:rPr lang="en-US" sz="2400" dirty="0" err="1"/>
              <a:t>protsedura</a:t>
            </a:r>
            <a:r>
              <a:rPr lang="en-US" sz="2400" dirty="0"/>
              <a:t> </a:t>
            </a:r>
            <a:r>
              <a:rPr lang="en-US" sz="2400" dirty="0" err="1"/>
              <a:t>va</a:t>
            </a:r>
            <a:r>
              <a:rPr lang="en-US" sz="2400" dirty="0"/>
              <a:t> </a:t>
            </a:r>
            <a:r>
              <a:rPr lang="en-US" sz="2400" dirty="0" err="1"/>
              <a:t>funksiyalardan</a:t>
            </a:r>
            <a:r>
              <a:rPr lang="en-US" sz="2400" dirty="0"/>
              <a:t> </a:t>
            </a:r>
            <a:r>
              <a:rPr lang="en-US" sz="2400" dirty="0" err="1"/>
              <a:t>qanday</a:t>
            </a:r>
            <a:r>
              <a:rPr lang="en-US" sz="2400" dirty="0"/>
              <a:t> </a:t>
            </a:r>
            <a:r>
              <a:rPr lang="en-US" sz="2400" dirty="0" err="1"/>
              <a:t>foydalanishlarni</a:t>
            </a:r>
            <a:r>
              <a:rPr lang="en-US" sz="2400" dirty="0"/>
              <a:t> </a:t>
            </a:r>
            <a:r>
              <a:rPr lang="en-US" sz="2400" dirty="0" err="1"/>
              <a:t>ko’rib</a:t>
            </a:r>
            <a:r>
              <a:rPr lang="en-US" sz="2400" dirty="0"/>
              <a:t> </a:t>
            </a:r>
            <a:r>
              <a:rPr lang="en-US" sz="2400" dirty="0" err="1"/>
              <a:t>chiqamiz</a:t>
            </a:r>
            <a:r>
              <a:rPr lang="en-US" sz="2400" dirty="0"/>
              <a:t>.</a:t>
            </a:r>
          </a:p>
          <a:p>
            <a:r>
              <a:rPr lang="en-US" sz="2400" dirty="0"/>
              <a:t>Exit – </a:t>
            </a:r>
            <a:r>
              <a:rPr lang="en-US" sz="2400" dirty="0" err="1"/>
              <a:t>protsedurasi</a:t>
            </a:r>
            <a:r>
              <a:rPr lang="en-US" sz="2400" dirty="0"/>
              <a:t> </a:t>
            </a:r>
            <a:r>
              <a:rPr lang="en-US" sz="2400" dirty="0" err="1"/>
              <a:t>ishlab</a:t>
            </a:r>
            <a:r>
              <a:rPr lang="en-US" sz="2400" dirty="0"/>
              <a:t> </a:t>
            </a:r>
            <a:r>
              <a:rPr lang="en-US" sz="2400" dirty="0" err="1"/>
              <a:t>turgan</a:t>
            </a:r>
            <a:r>
              <a:rPr lang="en-US" sz="2400" dirty="0"/>
              <a:t> </a:t>
            </a:r>
            <a:r>
              <a:rPr lang="en-US" sz="2400" dirty="0" err="1"/>
              <a:t>dastur</a:t>
            </a:r>
            <a:r>
              <a:rPr lang="en-US" sz="2400" dirty="0"/>
              <a:t> </a:t>
            </a:r>
            <a:r>
              <a:rPr lang="en-US" sz="2400" dirty="0" err="1"/>
              <a:t>qismidan</a:t>
            </a:r>
            <a:r>
              <a:rPr lang="en-US" sz="2400" dirty="0"/>
              <a:t> </a:t>
            </a:r>
            <a:r>
              <a:rPr lang="en-US" sz="2400" dirty="0" err="1"/>
              <a:t>chiqib</a:t>
            </a:r>
            <a:r>
              <a:rPr lang="en-US" sz="2400" dirty="0"/>
              <a:t> </a:t>
            </a:r>
            <a:r>
              <a:rPr lang="en-US" sz="2400" dirty="0" err="1"/>
              <a:t>ketish</a:t>
            </a:r>
            <a:r>
              <a:rPr lang="en-US" sz="2400" dirty="0"/>
              <a:t>. Agar </a:t>
            </a:r>
            <a:r>
              <a:rPr lang="en-US" sz="2400" dirty="0" err="1"/>
              <a:t>protseduraga</a:t>
            </a:r>
            <a:r>
              <a:rPr lang="en-US" sz="2400" dirty="0"/>
              <a:t> </a:t>
            </a:r>
            <a:r>
              <a:rPr lang="en-US" sz="2400" dirty="0" err="1"/>
              <a:t>qism</a:t>
            </a:r>
            <a:r>
              <a:rPr lang="en-US" sz="2400" dirty="0"/>
              <a:t> </a:t>
            </a:r>
            <a:r>
              <a:rPr lang="en-US" sz="2400" dirty="0" err="1"/>
              <a:t>dasturda</a:t>
            </a:r>
            <a:r>
              <a:rPr lang="en-US" sz="2400" dirty="0"/>
              <a:t>(</a:t>
            </a:r>
            <a:r>
              <a:rPr lang="en-US" sz="2400" dirty="0" err="1"/>
              <a:t>keyingi</a:t>
            </a:r>
            <a:r>
              <a:rPr lang="en-US" sz="2400" dirty="0"/>
              <a:t> </a:t>
            </a:r>
            <a:r>
              <a:rPr lang="en-US" sz="2400" dirty="0" err="1"/>
              <a:t>darslarimizda</a:t>
            </a:r>
            <a:r>
              <a:rPr lang="en-US" sz="2400" dirty="0"/>
              <a:t> </a:t>
            </a:r>
            <a:r>
              <a:rPr lang="en-US" sz="2400" dirty="0" err="1"/>
              <a:t>qism</a:t>
            </a:r>
            <a:r>
              <a:rPr lang="en-US" sz="2400" dirty="0"/>
              <a:t> </a:t>
            </a:r>
            <a:r>
              <a:rPr lang="en-US" sz="2400" dirty="0" err="1"/>
              <a:t>dasturlar</a:t>
            </a:r>
            <a:r>
              <a:rPr lang="en-US" sz="2400" dirty="0"/>
              <a:t> </a:t>
            </a:r>
            <a:r>
              <a:rPr lang="en-US" sz="2400" dirty="0" err="1"/>
              <a:t>haqida</a:t>
            </a:r>
            <a:r>
              <a:rPr lang="en-US" sz="2400" dirty="0"/>
              <a:t> </a:t>
            </a:r>
            <a:r>
              <a:rPr lang="en-US" sz="2400" dirty="0" err="1"/>
              <a:t>batafsil</a:t>
            </a:r>
            <a:r>
              <a:rPr lang="en-US" sz="2400" dirty="0"/>
              <a:t> </a:t>
            </a:r>
            <a:r>
              <a:rPr lang="en-US" sz="2400" dirty="0" err="1"/>
              <a:t>to’xtalib</a:t>
            </a:r>
            <a:r>
              <a:rPr lang="en-US" sz="2400" dirty="0"/>
              <a:t> </a:t>
            </a:r>
            <a:r>
              <a:rPr lang="en-US" sz="2400" dirty="0" err="1"/>
              <a:t>o’tamiz</a:t>
            </a:r>
            <a:r>
              <a:rPr lang="en-US" sz="2400" dirty="0"/>
              <a:t>) </a:t>
            </a:r>
            <a:r>
              <a:rPr lang="en-US" sz="2400" dirty="0" err="1"/>
              <a:t>murojaat</a:t>
            </a:r>
            <a:r>
              <a:rPr lang="en-US" sz="2400" dirty="0"/>
              <a:t> </a:t>
            </a:r>
            <a:r>
              <a:rPr lang="en-US" sz="2400" dirty="0" err="1"/>
              <a:t>qilinsa</a:t>
            </a:r>
            <a:r>
              <a:rPr lang="en-US" sz="2400" dirty="0"/>
              <a:t>, </a:t>
            </a:r>
            <a:r>
              <a:rPr lang="en-US" sz="2400" dirty="0" err="1"/>
              <a:t>shu</a:t>
            </a:r>
            <a:r>
              <a:rPr lang="en-US" sz="2400" dirty="0"/>
              <a:t> </a:t>
            </a:r>
            <a:r>
              <a:rPr lang="en-US" sz="2400" dirty="0" err="1"/>
              <a:t>qism</a:t>
            </a:r>
            <a:r>
              <a:rPr lang="en-US" sz="2400" dirty="0"/>
              <a:t> </a:t>
            </a:r>
            <a:r>
              <a:rPr lang="en-US" sz="2400" dirty="0" err="1"/>
              <a:t>dasturdan</a:t>
            </a:r>
            <a:r>
              <a:rPr lang="en-US" sz="2400" dirty="0"/>
              <a:t> </a:t>
            </a:r>
            <a:r>
              <a:rPr lang="en-US" sz="2400" dirty="0" err="1"/>
              <a:t>chiqib</a:t>
            </a:r>
            <a:r>
              <a:rPr lang="en-US" sz="2400" dirty="0"/>
              <a:t> </a:t>
            </a:r>
            <a:r>
              <a:rPr lang="en-US" sz="2400" dirty="0" err="1"/>
              <a:t>ketiladi</a:t>
            </a:r>
            <a:r>
              <a:rPr lang="en-US" sz="2400" dirty="0"/>
              <a:t>. </a:t>
            </a:r>
            <a:r>
              <a:rPr lang="en-US" sz="2400" dirty="0" err="1"/>
              <a:t>Ya’ni</a:t>
            </a:r>
            <a:r>
              <a:rPr lang="en-US" sz="2400" dirty="0"/>
              <a:t> </a:t>
            </a:r>
            <a:r>
              <a:rPr lang="en-US" sz="2400" dirty="0" err="1"/>
              <a:t>boshqarilish</a:t>
            </a:r>
            <a:r>
              <a:rPr lang="en-US" sz="2400" dirty="0"/>
              <a:t> </a:t>
            </a:r>
            <a:r>
              <a:rPr lang="en-US" sz="2400" dirty="0" err="1"/>
              <a:t>asosiy</a:t>
            </a:r>
            <a:r>
              <a:rPr lang="en-US" sz="2400" dirty="0"/>
              <a:t> </a:t>
            </a:r>
            <a:r>
              <a:rPr lang="en-US" sz="2400" dirty="0" err="1"/>
              <a:t>dasturga</a:t>
            </a:r>
            <a:r>
              <a:rPr lang="en-US" sz="2400" dirty="0"/>
              <a:t> </a:t>
            </a:r>
            <a:r>
              <a:rPr lang="en-US" sz="2400" dirty="0" err="1"/>
              <a:t>uzatiladi</a:t>
            </a:r>
            <a:r>
              <a:rPr lang="en-US" sz="2400" dirty="0"/>
              <a:t>. Exit </a:t>
            </a:r>
            <a:r>
              <a:rPr lang="en-US" sz="2400" dirty="0" err="1"/>
              <a:t>protsedurasi</a:t>
            </a:r>
            <a:r>
              <a:rPr lang="en-US" sz="2400" dirty="0"/>
              <a:t> </a:t>
            </a:r>
            <a:r>
              <a:rPr lang="en-US" sz="2400" dirty="0" err="1"/>
              <a:t>asosiy</a:t>
            </a:r>
            <a:r>
              <a:rPr lang="en-US" sz="2400" dirty="0"/>
              <a:t> </a:t>
            </a:r>
            <a:r>
              <a:rPr lang="en-US" sz="2400" dirty="0" err="1"/>
              <a:t>dasturda</a:t>
            </a:r>
            <a:r>
              <a:rPr lang="en-US" sz="2400" dirty="0"/>
              <a:t> </a:t>
            </a:r>
            <a:r>
              <a:rPr lang="en-US" sz="2400" dirty="0" err="1"/>
              <a:t>ishlatilsa</a:t>
            </a:r>
            <a:r>
              <a:rPr lang="en-US" sz="2400" dirty="0"/>
              <a:t> </a:t>
            </a:r>
            <a:r>
              <a:rPr lang="en-US" sz="2400" dirty="0" err="1"/>
              <a:t>dastur</a:t>
            </a:r>
            <a:r>
              <a:rPr lang="en-US" sz="2400" dirty="0"/>
              <a:t> </a:t>
            </a:r>
            <a:r>
              <a:rPr lang="en-US" sz="2400" dirty="0" err="1"/>
              <a:t>tugatiladi</a:t>
            </a:r>
            <a:r>
              <a:rPr lang="en-US" sz="2400" dirty="0"/>
              <a:t>.</a:t>
            </a:r>
          </a:p>
        </p:txBody>
      </p:sp>
    </p:spTree>
    <p:extLst>
      <p:ext uri="{BB962C8B-B14F-4D97-AF65-F5344CB8AC3E}">
        <p14:creationId xmlns:p14="http://schemas.microsoft.com/office/powerpoint/2010/main" val="35703467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539552" y="980728"/>
            <a:ext cx="8229600" cy="4572000"/>
          </a:xfrm>
        </p:spPr>
        <p:txBody>
          <a:bodyPr>
            <a:normAutofit fontScale="92500"/>
          </a:bodyPr>
          <a:lstStyle/>
          <a:p>
            <a:r>
              <a:rPr lang="en-US" dirty="0"/>
              <a:t>Halt – </a:t>
            </a:r>
            <a:r>
              <a:rPr lang="en-US" dirty="0" err="1"/>
              <a:t>protsedurasi</a:t>
            </a:r>
            <a:r>
              <a:rPr lang="en-US" dirty="0"/>
              <a:t> </a:t>
            </a:r>
            <a:r>
              <a:rPr lang="en-US" dirty="0" err="1"/>
              <a:t>dastur</a:t>
            </a:r>
            <a:r>
              <a:rPr lang="en-US" dirty="0"/>
              <a:t> </a:t>
            </a:r>
            <a:r>
              <a:rPr lang="en-US" dirty="0" err="1"/>
              <a:t>bajarilishini</a:t>
            </a:r>
            <a:r>
              <a:rPr lang="en-US" dirty="0"/>
              <a:t> </a:t>
            </a:r>
            <a:r>
              <a:rPr lang="en-US" dirty="0" err="1"/>
              <a:t>to’xtatish</a:t>
            </a:r>
            <a:r>
              <a:rPr lang="en-US" dirty="0"/>
              <a:t> </a:t>
            </a:r>
            <a:r>
              <a:rPr lang="en-US" dirty="0" err="1"/>
              <a:t>uchun</a:t>
            </a:r>
            <a:r>
              <a:rPr lang="en-US" dirty="0"/>
              <a:t> </a:t>
            </a:r>
            <a:r>
              <a:rPr lang="en-US" dirty="0" err="1"/>
              <a:t>ishlatiladi</a:t>
            </a:r>
            <a:r>
              <a:rPr lang="en-US" dirty="0"/>
              <a:t>. Bu </a:t>
            </a:r>
            <a:r>
              <a:rPr lang="en-US" dirty="0" err="1"/>
              <a:t>protseduraga</a:t>
            </a:r>
            <a:r>
              <a:rPr lang="en-US" dirty="0"/>
              <a:t> </a:t>
            </a:r>
            <a:r>
              <a:rPr lang="en-US" dirty="0" err="1"/>
              <a:t>qism</a:t>
            </a:r>
            <a:r>
              <a:rPr lang="en-US" dirty="0"/>
              <a:t> </a:t>
            </a:r>
            <a:r>
              <a:rPr lang="en-US" dirty="0" err="1"/>
              <a:t>dasturdan</a:t>
            </a:r>
            <a:r>
              <a:rPr lang="en-US" dirty="0"/>
              <a:t> </a:t>
            </a:r>
            <a:r>
              <a:rPr lang="en-US" dirty="0" err="1"/>
              <a:t>yoki</a:t>
            </a:r>
            <a:r>
              <a:rPr lang="en-US" dirty="0"/>
              <a:t> </a:t>
            </a:r>
            <a:r>
              <a:rPr lang="en-US" dirty="0" err="1"/>
              <a:t>asosiy</a:t>
            </a:r>
            <a:r>
              <a:rPr lang="en-US" dirty="0"/>
              <a:t> </a:t>
            </a:r>
            <a:r>
              <a:rPr lang="en-US" dirty="0" err="1"/>
              <a:t>dasturdan</a:t>
            </a:r>
            <a:r>
              <a:rPr lang="en-US" dirty="0"/>
              <a:t> </a:t>
            </a:r>
            <a:r>
              <a:rPr lang="en-US" dirty="0" err="1"/>
              <a:t>murojaat</a:t>
            </a:r>
            <a:r>
              <a:rPr lang="en-US" dirty="0"/>
              <a:t> </a:t>
            </a:r>
            <a:r>
              <a:rPr lang="en-US" dirty="0" err="1"/>
              <a:t>qilinsa</a:t>
            </a:r>
            <a:r>
              <a:rPr lang="en-US" dirty="0"/>
              <a:t> </a:t>
            </a:r>
            <a:r>
              <a:rPr lang="en-US" dirty="0" err="1"/>
              <a:t>dastur</a:t>
            </a:r>
            <a:r>
              <a:rPr lang="en-US" dirty="0"/>
              <a:t> </a:t>
            </a:r>
            <a:r>
              <a:rPr lang="en-US" dirty="0" err="1"/>
              <a:t>to’xtatiladi</a:t>
            </a:r>
            <a:r>
              <a:rPr lang="en-US" dirty="0"/>
              <a:t>.</a:t>
            </a:r>
          </a:p>
          <a:p>
            <a:r>
              <a:rPr lang="en-US" dirty="0" err="1"/>
              <a:t>Chr</a:t>
            </a:r>
            <a:r>
              <a:rPr lang="en-US" dirty="0"/>
              <a:t> (X : Byte); char – </a:t>
            </a:r>
            <a:r>
              <a:rPr lang="en-US" dirty="0" err="1"/>
              <a:t>funksiyasi</a:t>
            </a:r>
            <a:r>
              <a:rPr lang="en-US" dirty="0"/>
              <a:t> X </a:t>
            </a:r>
            <a:r>
              <a:rPr lang="en-US" dirty="0" err="1"/>
              <a:t>qiymatga</a:t>
            </a:r>
            <a:r>
              <a:rPr lang="en-US" dirty="0"/>
              <a:t> </a:t>
            </a:r>
            <a:r>
              <a:rPr lang="en-US" dirty="0" err="1"/>
              <a:t>mos</a:t>
            </a:r>
            <a:r>
              <a:rPr lang="en-US" dirty="0"/>
              <a:t> ASCII </a:t>
            </a:r>
            <a:r>
              <a:rPr lang="en-US" dirty="0" err="1"/>
              <a:t>kodidagi</a:t>
            </a:r>
            <a:r>
              <a:rPr lang="en-US" dirty="0"/>
              <a:t> </a:t>
            </a:r>
            <a:r>
              <a:rPr lang="en-US" dirty="0" err="1"/>
              <a:t>bitta</a:t>
            </a:r>
            <a:r>
              <a:rPr lang="en-US" dirty="0"/>
              <a:t> </a:t>
            </a:r>
            <a:r>
              <a:rPr lang="en-US" dirty="0" err="1"/>
              <a:t>belgini</a:t>
            </a:r>
            <a:r>
              <a:rPr lang="en-US" dirty="0"/>
              <a:t> </a:t>
            </a:r>
            <a:r>
              <a:rPr lang="en-US" dirty="0" err="1"/>
              <a:t>kodini</a:t>
            </a:r>
            <a:r>
              <a:rPr lang="en-US" dirty="0"/>
              <a:t> </a:t>
            </a:r>
            <a:r>
              <a:rPr lang="en-US" dirty="0" err="1"/>
              <a:t>aniqlaydi</a:t>
            </a:r>
            <a:r>
              <a:rPr lang="en-US" dirty="0"/>
              <a:t>.</a:t>
            </a:r>
          </a:p>
          <a:p>
            <a:r>
              <a:rPr lang="en-US" dirty="0" err="1"/>
              <a:t>Odr</a:t>
            </a:r>
            <a:r>
              <a:rPr lang="en-US" dirty="0"/>
              <a:t>(c : char) : Byte; - </a:t>
            </a:r>
            <a:r>
              <a:rPr lang="en-US" dirty="0" err="1"/>
              <a:t>funksiyasi</a:t>
            </a:r>
            <a:r>
              <a:rPr lang="en-US" dirty="0"/>
              <a:t> </a:t>
            </a:r>
            <a:r>
              <a:rPr lang="en-US" dirty="0" err="1"/>
              <a:t>Chr</a:t>
            </a:r>
            <a:r>
              <a:rPr lang="en-US" dirty="0"/>
              <a:t> </a:t>
            </a:r>
            <a:r>
              <a:rPr lang="en-US" dirty="0" err="1"/>
              <a:t>funksiyasining</a:t>
            </a:r>
            <a:r>
              <a:rPr lang="en-US" dirty="0"/>
              <a:t> </a:t>
            </a:r>
            <a:r>
              <a:rPr lang="en-US" dirty="0" err="1"/>
              <a:t>teskarisi</a:t>
            </a:r>
            <a:r>
              <a:rPr lang="en-US" dirty="0"/>
              <a:t>, </a:t>
            </a:r>
            <a:r>
              <a:rPr lang="en-US" dirty="0" err="1"/>
              <a:t>ya’ni</a:t>
            </a:r>
            <a:r>
              <a:rPr lang="en-US" dirty="0"/>
              <a:t> </a:t>
            </a:r>
            <a:r>
              <a:rPr lang="en-US" dirty="0" err="1"/>
              <a:t>belgini</a:t>
            </a:r>
            <a:r>
              <a:rPr lang="en-US" dirty="0"/>
              <a:t> ASCII </a:t>
            </a:r>
            <a:r>
              <a:rPr lang="en-US" dirty="0" err="1"/>
              <a:t>kodidagi</a:t>
            </a:r>
            <a:r>
              <a:rPr lang="en-US" dirty="0"/>
              <a:t> </a:t>
            </a:r>
            <a:r>
              <a:rPr lang="en-US" dirty="0" err="1"/>
              <a:t>qiymatini</a:t>
            </a:r>
            <a:r>
              <a:rPr lang="en-US" dirty="0"/>
              <a:t> </a:t>
            </a:r>
            <a:r>
              <a:rPr lang="en-US" dirty="0" err="1"/>
              <a:t>aniqlaydi</a:t>
            </a:r>
            <a:r>
              <a:rPr lang="en-US" dirty="0"/>
              <a:t>.</a:t>
            </a:r>
          </a:p>
          <a:p>
            <a:r>
              <a:rPr lang="en-US" dirty="0"/>
              <a:t>Round (X)   X </a:t>
            </a:r>
            <a:r>
              <a:rPr lang="en-US" dirty="0" err="1"/>
              <a:t>ni</a:t>
            </a:r>
            <a:r>
              <a:rPr lang="en-US" dirty="0"/>
              <a:t> </a:t>
            </a:r>
            <a:r>
              <a:rPr lang="en-US" dirty="0" err="1"/>
              <a:t>yaxlitlash</a:t>
            </a:r>
            <a:r>
              <a:rPr lang="en-US" dirty="0"/>
              <a:t>.   </a:t>
            </a:r>
            <a:r>
              <a:rPr lang="en-US" dirty="0" err="1"/>
              <a:t>Trunc</a:t>
            </a:r>
            <a:r>
              <a:rPr lang="en-US" dirty="0"/>
              <a:t> (X)  X </a:t>
            </a:r>
            <a:r>
              <a:rPr lang="en-US" dirty="0" err="1"/>
              <a:t>ni</a:t>
            </a:r>
            <a:r>
              <a:rPr lang="en-US" dirty="0"/>
              <a:t> </a:t>
            </a:r>
            <a:r>
              <a:rPr lang="en-US" dirty="0" err="1"/>
              <a:t>butun</a:t>
            </a:r>
            <a:r>
              <a:rPr lang="en-US" dirty="0"/>
              <a:t> </a:t>
            </a:r>
            <a:r>
              <a:rPr lang="en-US" dirty="0" err="1"/>
              <a:t>qismini</a:t>
            </a:r>
            <a:r>
              <a:rPr lang="en-US" dirty="0"/>
              <a:t> </a:t>
            </a:r>
            <a:r>
              <a:rPr lang="en-US" dirty="0" err="1"/>
              <a:t>olish</a:t>
            </a:r>
            <a:r>
              <a:rPr lang="en-US" dirty="0"/>
              <a:t>.    </a:t>
            </a:r>
            <a:r>
              <a:rPr lang="en-US" dirty="0" err="1"/>
              <a:t>Frac</a:t>
            </a:r>
            <a:r>
              <a:rPr lang="en-US" dirty="0"/>
              <a:t> (X)  X </a:t>
            </a:r>
            <a:r>
              <a:rPr lang="en-US" dirty="0" err="1"/>
              <a:t>ni</a:t>
            </a:r>
            <a:r>
              <a:rPr lang="en-US" dirty="0"/>
              <a:t> </a:t>
            </a:r>
            <a:r>
              <a:rPr lang="en-US" dirty="0" err="1"/>
              <a:t>kasr</a:t>
            </a:r>
            <a:r>
              <a:rPr lang="en-US" dirty="0"/>
              <a:t> </a:t>
            </a:r>
            <a:r>
              <a:rPr lang="en-US" dirty="0" err="1"/>
              <a:t>qismini</a:t>
            </a:r>
            <a:r>
              <a:rPr lang="en-US" dirty="0"/>
              <a:t> </a:t>
            </a:r>
            <a:r>
              <a:rPr lang="en-US" dirty="0" err="1"/>
              <a:t>aniqlash</a:t>
            </a:r>
            <a:r>
              <a:rPr lang="en-US" dirty="0"/>
              <a:t>.</a:t>
            </a:r>
          </a:p>
          <a:p>
            <a:r>
              <a:rPr lang="en-US" dirty="0" err="1"/>
              <a:t>Masalan</a:t>
            </a:r>
            <a:r>
              <a:rPr lang="en-US" dirty="0"/>
              <a:t> X := 5,8 </a:t>
            </a:r>
            <a:r>
              <a:rPr lang="en-US" dirty="0" err="1"/>
              <a:t>bo’lsin</a:t>
            </a:r>
            <a:endParaRPr lang="en-US" dirty="0"/>
          </a:p>
          <a:p>
            <a:r>
              <a:rPr lang="en-US" dirty="0"/>
              <a:t>Round (X) = 6;   </a:t>
            </a:r>
            <a:r>
              <a:rPr lang="en-US" dirty="0" err="1"/>
              <a:t>Trunc</a:t>
            </a:r>
            <a:r>
              <a:rPr lang="en-US" dirty="0"/>
              <a:t> (X) = 5;      </a:t>
            </a:r>
            <a:r>
              <a:rPr lang="en-US" dirty="0" err="1"/>
              <a:t>Frac</a:t>
            </a:r>
            <a:r>
              <a:rPr lang="en-US" dirty="0"/>
              <a:t> (X) = 0,8; </a:t>
            </a:r>
            <a:r>
              <a:rPr lang="en-US" dirty="0" err="1"/>
              <a:t>bo’ladi</a:t>
            </a:r>
            <a:r>
              <a:rPr lang="en-US" dirty="0"/>
              <a:t>.</a:t>
            </a:r>
          </a:p>
          <a:p>
            <a:endParaRPr lang="ru-RU" dirty="0"/>
          </a:p>
        </p:txBody>
      </p:sp>
    </p:spTree>
    <p:extLst>
      <p:ext uri="{BB962C8B-B14F-4D97-AF65-F5344CB8AC3E}">
        <p14:creationId xmlns:p14="http://schemas.microsoft.com/office/powerpoint/2010/main" val="3083831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24165" y="620688"/>
            <a:ext cx="7416824" cy="5693866"/>
          </a:xfrm>
          <a:prstGeom prst="rect">
            <a:avLst/>
          </a:prstGeom>
        </p:spPr>
        <p:txBody>
          <a:bodyPr wrap="square">
            <a:spAutoFit/>
          </a:bodyPr>
          <a:lstStyle/>
          <a:p>
            <a:r>
              <a:rPr lang="en-US" sz="2800" dirty="0" err="1"/>
              <a:t>Inc</a:t>
            </a:r>
            <a:r>
              <a:rPr lang="en-US" sz="2800" dirty="0"/>
              <a:t> (</a:t>
            </a:r>
            <a:r>
              <a:rPr lang="en-US" sz="2800" dirty="0" err="1"/>
              <a:t>Var</a:t>
            </a:r>
            <a:r>
              <a:rPr lang="en-US" sz="2800" dirty="0"/>
              <a:t> X [n] : Integer ) – </a:t>
            </a:r>
            <a:r>
              <a:rPr lang="en-US" sz="2800" dirty="0" err="1"/>
              <a:t>protsedurasi</a:t>
            </a:r>
            <a:r>
              <a:rPr lang="en-US" sz="2800" dirty="0"/>
              <a:t> </a:t>
            </a:r>
            <a:r>
              <a:rPr lang="en-US" sz="2800" dirty="0" err="1"/>
              <a:t>o’zgaruvchini</a:t>
            </a:r>
            <a:r>
              <a:rPr lang="en-US" sz="2800" dirty="0"/>
              <a:t> </a:t>
            </a:r>
            <a:r>
              <a:rPr lang="en-US" sz="2800" dirty="0" err="1"/>
              <a:t>qiymatini</a:t>
            </a:r>
            <a:r>
              <a:rPr lang="en-US" sz="2800" dirty="0"/>
              <a:t> </a:t>
            </a:r>
            <a:r>
              <a:rPr lang="en-US" sz="2800" dirty="0" err="1"/>
              <a:t>oshiradi</a:t>
            </a:r>
            <a:r>
              <a:rPr lang="en-US" sz="2800" dirty="0"/>
              <a:t>.  X </a:t>
            </a:r>
            <a:r>
              <a:rPr lang="en-US" sz="2800" dirty="0" err="1"/>
              <a:t>qiymatini</a:t>
            </a:r>
            <a:r>
              <a:rPr lang="en-US" sz="2800" dirty="0"/>
              <a:t> n  </a:t>
            </a:r>
            <a:r>
              <a:rPr lang="en-US" sz="2800" dirty="0" err="1"/>
              <a:t>ga</a:t>
            </a:r>
            <a:r>
              <a:rPr lang="en-US" sz="2800" dirty="0"/>
              <a:t> </a:t>
            </a:r>
            <a:r>
              <a:rPr lang="en-US" sz="2800" dirty="0" err="1"/>
              <a:t>oshirilishi</a:t>
            </a:r>
            <a:r>
              <a:rPr lang="en-US" sz="2800" dirty="0"/>
              <a:t> </a:t>
            </a:r>
            <a:r>
              <a:rPr lang="en-US" sz="2800" dirty="0" err="1"/>
              <a:t>lozim</a:t>
            </a:r>
            <a:r>
              <a:rPr lang="en-US" sz="2800" dirty="0"/>
              <a:t> </a:t>
            </a:r>
            <a:r>
              <a:rPr lang="en-US" sz="2800" dirty="0" err="1"/>
              <a:t>bo’lgan</a:t>
            </a:r>
            <a:r>
              <a:rPr lang="en-US" sz="2800" dirty="0"/>
              <a:t> </a:t>
            </a:r>
            <a:r>
              <a:rPr lang="en-US" sz="2800" dirty="0" err="1"/>
              <a:t>o’zgaruvchi</a:t>
            </a:r>
            <a:r>
              <a:rPr lang="en-US" sz="2800" dirty="0"/>
              <a:t>. Agar n </a:t>
            </a:r>
            <a:r>
              <a:rPr lang="en-US" sz="2800" dirty="0" err="1"/>
              <a:t>o’zgaruvchisi</a:t>
            </a:r>
            <a:r>
              <a:rPr lang="en-US" sz="2800" dirty="0"/>
              <a:t> </a:t>
            </a:r>
            <a:r>
              <a:rPr lang="en-US" sz="2800" dirty="0" err="1"/>
              <a:t>keltirilmagan</a:t>
            </a:r>
            <a:r>
              <a:rPr lang="en-US" sz="2800" dirty="0"/>
              <a:t> </a:t>
            </a:r>
            <a:r>
              <a:rPr lang="en-US" sz="2800" dirty="0" err="1"/>
              <a:t>bo’lsa</a:t>
            </a:r>
            <a:r>
              <a:rPr lang="en-US" sz="2800" dirty="0"/>
              <a:t>, X </a:t>
            </a:r>
            <a:r>
              <a:rPr lang="en-US" sz="2800" dirty="0" err="1"/>
              <a:t>ning</a:t>
            </a:r>
            <a:r>
              <a:rPr lang="en-US" sz="2800" dirty="0"/>
              <a:t> </a:t>
            </a:r>
            <a:r>
              <a:rPr lang="en-US" sz="2800" dirty="0" err="1"/>
              <a:t>qiymati</a:t>
            </a:r>
            <a:r>
              <a:rPr lang="en-US" sz="2800" dirty="0"/>
              <a:t> </a:t>
            </a:r>
            <a:r>
              <a:rPr lang="en-US" sz="2800" dirty="0" err="1"/>
              <a:t>birga</a:t>
            </a:r>
            <a:r>
              <a:rPr lang="en-US" sz="2800" dirty="0"/>
              <a:t> </a:t>
            </a:r>
            <a:r>
              <a:rPr lang="en-US" sz="2800" dirty="0" err="1"/>
              <a:t>oshiriladi</a:t>
            </a:r>
            <a:r>
              <a:rPr lang="en-US" sz="2800" dirty="0"/>
              <a:t>.</a:t>
            </a:r>
          </a:p>
          <a:p>
            <a:r>
              <a:rPr lang="en-US" sz="2800" dirty="0"/>
              <a:t>Dec (</a:t>
            </a:r>
            <a:r>
              <a:rPr lang="en-US" sz="2800" dirty="0" err="1"/>
              <a:t>Var</a:t>
            </a:r>
            <a:r>
              <a:rPr lang="en-US" sz="2800" dirty="0"/>
              <a:t> X [n] : Integer ) – </a:t>
            </a:r>
            <a:r>
              <a:rPr lang="en-US" sz="2800" dirty="0" err="1"/>
              <a:t>protsedurasi</a:t>
            </a:r>
            <a:r>
              <a:rPr lang="en-US" sz="2800" dirty="0"/>
              <a:t> </a:t>
            </a:r>
            <a:r>
              <a:rPr lang="en-US" sz="2800" dirty="0" err="1"/>
              <a:t>o’zgaruvchini</a:t>
            </a:r>
            <a:r>
              <a:rPr lang="en-US" sz="2800" dirty="0"/>
              <a:t> </a:t>
            </a:r>
            <a:r>
              <a:rPr lang="en-US" sz="2800" dirty="0" err="1"/>
              <a:t>qiymatini</a:t>
            </a:r>
            <a:r>
              <a:rPr lang="en-US" sz="2800" dirty="0"/>
              <a:t> </a:t>
            </a:r>
            <a:r>
              <a:rPr lang="en-US" sz="2800" dirty="0" err="1"/>
              <a:t>bittaga</a:t>
            </a:r>
            <a:r>
              <a:rPr lang="en-US" sz="2800" dirty="0"/>
              <a:t> </a:t>
            </a:r>
            <a:r>
              <a:rPr lang="en-US" sz="2800" dirty="0" err="1"/>
              <a:t>kamaytiradi</a:t>
            </a:r>
            <a:r>
              <a:rPr lang="en-US" sz="2800" dirty="0"/>
              <a:t>. Bu </a:t>
            </a:r>
            <a:r>
              <a:rPr lang="en-US" sz="2800" dirty="0" err="1"/>
              <a:t>protsedura</a:t>
            </a:r>
            <a:r>
              <a:rPr lang="en-US" sz="2800" dirty="0"/>
              <a:t> </a:t>
            </a:r>
            <a:r>
              <a:rPr lang="en-US" sz="2800" dirty="0" err="1"/>
              <a:t>Inc</a:t>
            </a:r>
            <a:r>
              <a:rPr lang="en-US" sz="2800" dirty="0"/>
              <a:t> </a:t>
            </a:r>
            <a:r>
              <a:rPr lang="en-US" sz="2800" dirty="0" err="1"/>
              <a:t>ni</a:t>
            </a:r>
            <a:r>
              <a:rPr lang="en-US" sz="2800" dirty="0"/>
              <a:t> </a:t>
            </a:r>
            <a:r>
              <a:rPr lang="en-US" sz="2800" dirty="0" err="1"/>
              <a:t>teskarisi</a:t>
            </a:r>
            <a:r>
              <a:rPr lang="en-US" sz="2800" dirty="0"/>
              <a:t> </a:t>
            </a:r>
            <a:r>
              <a:rPr lang="en-US" sz="2800" dirty="0" err="1"/>
              <a:t>xisoblanadi</a:t>
            </a:r>
            <a:r>
              <a:rPr lang="en-US" sz="2800" dirty="0"/>
              <a:t>.</a:t>
            </a:r>
          </a:p>
          <a:p>
            <a:r>
              <a:rPr lang="en-US" sz="2800" dirty="0"/>
              <a:t>ODD (X) – </a:t>
            </a:r>
            <a:r>
              <a:rPr lang="en-US" sz="2800" dirty="0" err="1"/>
              <a:t>mantiqiy</a:t>
            </a:r>
            <a:r>
              <a:rPr lang="en-US" sz="2800" dirty="0"/>
              <a:t> </a:t>
            </a:r>
            <a:r>
              <a:rPr lang="en-US" sz="2800" dirty="0" err="1"/>
              <a:t>funksiya</a:t>
            </a:r>
            <a:r>
              <a:rPr lang="en-US" sz="2800" dirty="0"/>
              <a:t> </a:t>
            </a:r>
            <a:r>
              <a:rPr lang="en-US" sz="2800" dirty="0" err="1"/>
              <a:t>butun</a:t>
            </a:r>
            <a:r>
              <a:rPr lang="en-US" sz="2800" dirty="0"/>
              <a:t> </a:t>
            </a:r>
            <a:r>
              <a:rPr lang="en-US" sz="2800" dirty="0" err="1"/>
              <a:t>sonning</a:t>
            </a:r>
            <a:r>
              <a:rPr lang="en-US" sz="2800" dirty="0"/>
              <a:t> </a:t>
            </a:r>
            <a:r>
              <a:rPr lang="en-US" sz="2800" dirty="0" err="1"/>
              <a:t>juft</a:t>
            </a:r>
            <a:r>
              <a:rPr lang="en-US" sz="2800" dirty="0"/>
              <a:t> </a:t>
            </a:r>
            <a:r>
              <a:rPr lang="en-US" sz="2800" dirty="0" err="1"/>
              <a:t>yoki</a:t>
            </a:r>
            <a:r>
              <a:rPr lang="en-US" sz="2800" dirty="0"/>
              <a:t> </a:t>
            </a:r>
            <a:r>
              <a:rPr lang="en-US" sz="2800" dirty="0" err="1"/>
              <a:t>toqligini</a:t>
            </a:r>
            <a:r>
              <a:rPr lang="en-US" sz="2800" dirty="0"/>
              <a:t> </a:t>
            </a:r>
            <a:r>
              <a:rPr lang="en-US" sz="2800" dirty="0" err="1"/>
              <a:t>aniqlaydi</a:t>
            </a:r>
            <a:r>
              <a:rPr lang="en-US" sz="2800" dirty="0"/>
              <a:t>. Agar X </a:t>
            </a:r>
            <a:r>
              <a:rPr lang="en-US" sz="2800" dirty="0" err="1"/>
              <a:t>toq</a:t>
            </a:r>
            <a:r>
              <a:rPr lang="en-US" sz="2800" dirty="0"/>
              <a:t> son </a:t>
            </a:r>
            <a:r>
              <a:rPr lang="en-US" sz="2800" dirty="0" err="1"/>
              <a:t>bo’lsa</a:t>
            </a:r>
            <a:r>
              <a:rPr lang="en-US" sz="2800" dirty="0"/>
              <a:t> true, </a:t>
            </a:r>
            <a:r>
              <a:rPr lang="en-US" sz="2800" dirty="0" err="1"/>
              <a:t>aks</a:t>
            </a:r>
            <a:r>
              <a:rPr lang="en-US" sz="2800" dirty="0"/>
              <a:t> </a:t>
            </a:r>
            <a:r>
              <a:rPr lang="en-US" sz="2800" dirty="0" err="1"/>
              <a:t>holda</a:t>
            </a:r>
            <a:r>
              <a:rPr lang="en-US" sz="2800" dirty="0"/>
              <a:t> false </a:t>
            </a:r>
            <a:r>
              <a:rPr lang="en-US" sz="2800" dirty="0" err="1"/>
              <a:t>natija</a:t>
            </a:r>
            <a:r>
              <a:rPr lang="en-US" sz="2800" dirty="0"/>
              <a:t> </a:t>
            </a:r>
            <a:r>
              <a:rPr lang="en-US" sz="2800" dirty="0" err="1"/>
              <a:t>bajaradi</a:t>
            </a:r>
            <a:r>
              <a:rPr lang="en-US" sz="2800" dirty="0"/>
              <a:t>.</a:t>
            </a:r>
          </a:p>
          <a:p>
            <a:r>
              <a:rPr lang="en-US" sz="2800" dirty="0" err="1"/>
              <a:t>Pred</a:t>
            </a:r>
            <a:r>
              <a:rPr lang="en-US" sz="2800" dirty="0"/>
              <a:t> (X) – X </a:t>
            </a:r>
            <a:r>
              <a:rPr lang="en-US" sz="2800" dirty="0" err="1"/>
              <a:t>dan</a:t>
            </a:r>
            <a:r>
              <a:rPr lang="en-US" sz="2800" dirty="0"/>
              <a:t> </a:t>
            </a:r>
            <a:r>
              <a:rPr lang="en-US" sz="2800" dirty="0" err="1"/>
              <a:t>oldingi</a:t>
            </a:r>
            <a:r>
              <a:rPr lang="en-US" sz="2800" dirty="0"/>
              <a:t> </a:t>
            </a:r>
            <a:r>
              <a:rPr lang="en-US" sz="2800" dirty="0" err="1"/>
              <a:t>qiymatni</a:t>
            </a:r>
            <a:r>
              <a:rPr lang="en-US" sz="2800" dirty="0"/>
              <a:t> </a:t>
            </a:r>
            <a:r>
              <a:rPr lang="en-US" sz="2800" dirty="0" err="1"/>
              <a:t>aniqlaydi</a:t>
            </a:r>
            <a:r>
              <a:rPr lang="en-US" sz="2800" dirty="0"/>
              <a:t>.</a:t>
            </a:r>
          </a:p>
          <a:p>
            <a:r>
              <a:rPr lang="en-US" sz="2800" dirty="0" err="1"/>
              <a:t>Succ</a:t>
            </a:r>
            <a:r>
              <a:rPr lang="en-US" sz="2800" dirty="0"/>
              <a:t> (X) – X </a:t>
            </a:r>
            <a:r>
              <a:rPr lang="en-US" sz="2800" dirty="0" err="1"/>
              <a:t>dan</a:t>
            </a:r>
            <a:r>
              <a:rPr lang="en-US" sz="2800" dirty="0"/>
              <a:t> </a:t>
            </a:r>
            <a:r>
              <a:rPr lang="en-US" sz="2800" dirty="0" err="1"/>
              <a:t>keyingi</a:t>
            </a:r>
            <a:r>
              <a:rPr lang="en-US" sz="2800" dirty="0"/>
              <a:t> </a:t>
            </a:r>
            <a:r>
              <a:rPr lang="en-US" sz="2800" dirty="0" err="1"/>
              <a:t>qiymatni</a:t>
            </a:r>
            <a:r>
              <a:rPr lang="en-US" sz="2800" dirty="0"/>
              <a:t> </a:t>
            </a:r>
            <a:r>
              <a:rPr lang="en-US" sz="2800" dirty="0" err="1"/>
              <a:t>aniqlaydi</a:t>
            </a:r>
            <a:r>
              <a:rPr lang="en-US" sz="2800" dirty="0"/>
              <a:t>.</a:t>
            </a:r>
          </a:p>
        </p:txBody>
      </p:sp>
    </p:spTree>
    <p:extLst>
      <p:ext uri="{BB962C8B-B14F-4D97-AF65-F5344CB8AC3E}">
        <p14:creationId xmlns:p14="http://schemas.microsoft.com/office/powerpoint/2010/main" val="22969933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539552" y="1052736"/>
            <a:ext cx="8229600" cy="4572000"/>
          </a:xfrm>
        </p:spPr>
        <p:txBody>
          <a:bodyPr/>
          <a:lstStyle/>
          <a:p>
            <a:r>
              <a:rPr lang="en-US" dirty="0"/>
              <a:t>High (X) – </a:t>
            </a:r>
            <a:r>
              <a:rPr lang="en-US" dirty="0" err="1"/>
              <a:t>joriy</a:t>
            </a:r>
            <a:r>
              <a:rPr lang="en-US" dirty="0"/>
              <a:t> </a:t>
            </a:r>
            <a:r>
              <a:rPr lang="en-US" dirty="0" err="1"/>
              <a:t>toifasining</a:t>
            </a:r>
            <a:r>
              <a:rPr lang="en-US" dirty="0"/>
              <a:t> </a:t>
            </a:r>
            <a:r>
              <a:rPr lang="en-US" dirty="0" err="1"/>
              <a:t>eng</a:t>
            </a:r>
            <a:r>
              <a:rPr lang="en-US" dirty="0"/>
              <a:t> </a:t>
            </a:r>
            <a:r>
              <a:rPr lang="en-US" dirty="0" err="1"/>
              <a:t>katta</a:t>
            </a:r>
            <a:r>
              <a:rPr lang="en-US" dirty="0"/>
              <a:t> </a:t>
            </a:r>
            <a:r>
              <a:rPr lang="en-US" dirty="0" err="1"/>
              <a:t>qiymatini</a:t>
            </a:r>
            <a:r>
              <a:rPr lang="en-US" dirty="0"/>
              <a:t> </a:t>
            </a:r>
            <a:r>
              <a:rPr lang="en-US" dirty="0" err="1"/>
              <a:t>aniqlash</a:t>
            </a:r>
            <a:r>
              <a:rPr lang="en-US" dirty="0"/>
              <a:t>.</a:t>
            </a:r>
          </a:p>
          <a:p>
            <a:r>
              <a:rPr lang="en-US" dirty="0"/>
              <a:t>Low (X) – </a:t>
            </a:r>
            <a:r>
              <a:rPr lang="en-US" dirty="0" err="1"/>
              <a:t>joriy</a:t>
            </a:r>
            <a:r>
              <a:rPr lang="en-US" dirty="0"/>
              <a:t> </a:t>
            </a:r>
            <a:r>
              <a:rPr lang="en-US" dirty="0" err="1"/>
              <a:t>toifasining</a:t>
            </a:r>
            <a:r>
              <a:rPr lang="en-US" dirty="0"/>
              <a:t> </a:t>
            </a:r>
            <a:r>
              <a:rPr lang="en-US" dirty="0" err="1"/>
              <a:t>eng</a:t>
            </a:r>
            <a:r>
              <a:rPr lang="en-US" dirty="0"/>
              <a:t> </a:t>
            </a:r>
            <a:r>
              <a:rPr lang="en-US" dirty="0" err="1"/>
              <a:t>kichik</a:t>
            </a:r>
            <a:r>
              <a:rPr lang="en-US" dirty="0"/>
              <a:t> </a:t>
            </a:r>
            <a:r>
              <a:rPr lang="en-US" dirty="0" err="1"/>
              <a:t>qiymatini</a:t>
            </a:r>
            <a:r>
              <a:rPr lang="en-US" dirty="0"/>
              <a:t> </a:t>
            </a:r>
            <a:r>
              <a:rPr lang="en-US" dirty="0" err="1"/>
              <a:t>aniqlash</a:t>
            </a:r>
            <a:r>
              <a:rPr lang="en-US" dirty="0"/>
              <a:t>.</a:t>
            </a:r>
          </a:p>
          <a:p>
            <a:r>
              <a:rPr lang="en-US" dirty="0" err="1"/>
              <a:t>Satrlar</a:t>
            </a:r>
            <a:r>
              <a:rPr lang="en-US" dirty="0"/>
              <a:t> </a:t>
            </a:r>
            <a:r>
              <a:rPr lang="en-US" dirty="0" err="1"/>
              <a:t>bilan</a:t>
            </a:r>
            <a:r>
              <a:rPr lang="en-US" dirty="0"/>
              <a:t> </a:t>
            </a:r>
            <a:r>
              <a:rPr lang="en-US" dirty="0" err="1"/>
              <a:t>ishlovchi</a:t>
            </a:r>
            <a:r>
              <a:rPr lang="en-US" dirty="0"/>
              <a:t> </a:t>
            </a:r>
            <a:r>
              <a:rPr lang="en-US" dirty="0" err="1"/>
              <a:t>protsedura</a:t>
            </a:r>
            <a:r>
              <a:rPr lang="en-US" dirty="0"/>
              <a:t> </a:t>
            </a:r>
            <a:r>
              <a:rPr lang="en-US" dirty="0" err="1"/>
              <a:t>va</a:t>
            </a:r>
            <a:r>
              <a:rPr lang="en-US" dirty="0"/>
              <a:t> </a:t>
            </a:r>
            <a:r>
              <a:rPr lang="en-US" dirty="0" err="1"/>
              <a:t>funksiyalar</a:t>
            </a:r>
            <a:r>
              <a:rPr lang="en-US" dirty="0"/>
              <a:t> :</a:t>
            </a:r>
          </a:p>
          <a:p>
            <a:r>
              <a:rPr lang="en-US" dirty="0" err="1"/>
              <a:t>Concat</a:t>
            </a:r>
            <a:r>
              <a:rPr lang="en-US" dirty="0"/>
              <a:t>, Copy, Delete, Insert, Length, </a:t>
            </a:r>
            <a:r>
              <a:rPr lang="en-US" dirty="0" err="1"/>
              <a:t>Pos</a:t>
            </a:r>
            <a:r>
              <a:rPr lang="en-US" dirty="0"/>
              <a:t>, </a:t>
            </a:r>
            <a:r>
              <a:rPr lang="en-US" dirty="0" err="1"/>
              <a:t>Str</a:t>
            </a:r>
            <a:r>
              <a:rPr lang="en-US" dirty="0"/>
              <a:t>, Val – </a:t>
            </a:r>
            <a:r>
              <a:rPr lang="en-US" dirty="0" err="1"/>
              <a:t>protseduralarini</a:t>
            </a:r>
            <a:r>
              <a:rPr lang="en-US" dirty="0"/>
              <a:t> </a:t>
            </a:r>
            <a:r>
              <a:rPr lang="en-US" dirty="0" err="1"/>
              <a:t>oldingi</a:t>
            </a:r>
            <a:r>
              <a:rPr lang="en-US" dirty="0"/>
              <a:t> </a:t>
            </a:r>
            <a:r>
              <a:rPr lang="en-US" dirty="0" err="1"/>
              <a:t>mavzulardan</a:t>
            </a:r>
            <a:r>
              <a:rPr lang="en-US" dirty="0"/>
              <a:t> </a:t>
            </a:r>
            <a:r>
              <a:rPr lang="en-US" dirty="0" err="1"/>
              <a:t>qarab</a:t>
            </a:r>
            <a:r>
              <a:rPr lang="en-US" dirty="0"/>
              <a:t> </a:t>
            </a:r>
            <a:r>
              <a:rPr lang="en-US" dirty="0" err="1"/>
              <a:t>olishingiz</a:t>
            </a:r>
            <a:r>
              <a:rPr lang="en-US" dirty="0"/>
              <a:t> </a:t>
            </a:r>
            <a:r>
              <a:rPr lang="en-US" dirty="0" err="1"/>
              <a:t>mumkin</a:t>
            </a:r>
            <a:r>
              <a:rPr lang="en-US" dirty="0"/>
              <a:t> </a:t>
            </a:r>
            <a:r>
              <a:rPr lang="en-US" dirty="0" err="1"/>
              <a:t>bo’ladi</a:t>
            </a:r>
            <a:r>
              <a:rPr lang="en-US" dirty="0"/>
              <a:t>.</a:t>
            </a:r>
          </a:p>
          <a:p>
            <a:endParaRPr lang="ru-RU" dirty="0"/>
          </a:p>
        </p:txBody>
      </p:sp>
    </p:spTree>
    <p:extLst>
      <p:ext uri="{BB962C8B-B14F-4D97-AF65-F5344CB8AC3E}">
        <p14:creationId xmlns:p14="http://schemas.microsoft.com/office/powerpoint/2010/main" val="34460022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539552" y="980728"/>
            <a:ext cx="8229600" cy="4572000"/>
          </a:xfrm>
        </p:spPr>
        <p:txBody>
          <a:bodyPr/>
          <a:lstStyle/>
          <a:p>
            <a:r>
              <a:rPr lang="en-US" dirty="0"/>
              <a:t>Random (N : Word); - </a:t>
            </a:r>
            <a:r>
              <a:rPr lang="en-US" dirty="0" err="1"/>
              <a:t>funksiyasi</a:t>
            </a:r>
            <a:r>
              <a:rPr lang="en-US" dirty="0"/>
              <a:t> </a:t>
            </a:r>
            <a:r>
              <a:rPr lang="en-US" dirty="0" err="1"/>
              <a:t>tasodifiy</a:t>
            </a:r>
            <a:r>
              <a:rPr lang="en-US" dirty="0"/>
              <a:t> </a:t>
            </a:r>
            <a:r>
              <a:rPr lang="en-US" dirty="0" err="1"/>
              <a:t>sonni</a:t>
            </a:r>
            <a:r>
              <a:rPr lang="en-US" dirty="0"/>
              <a:t> </a:t>
            </a:r>
            <a:r>
              <a:rPr lang="en-US" dirty="0" err="1"/>
              <a:t>aniqlash</a:t>
            </a:r>
            <a:r>
              <a:rPr lang="en-US" dirty="0"/>
              <a:t> </a:t>
            </a:r>
            <a:r>
              <a:rPr lang="en-US" dirty="0" err="1"/>
              <a:t>uchun</a:t>
            </a:r>
            <a:r>
              <a:rPr lang="en-US" dirty="0"/>
              <a:t> </a:t>
            </a:r>
            <a:r>
              <a:rPr lang="en-US" dirty="0" err="1"/>
              <a:t>ishlatilada</a:t>
            </a:r>
            <a:r>
              <a:rPr lang="en-US" dirty="0"/>
              <a:t>. </a:t>
            </a:r>
            <a:r>
              <a:rPr lang="en-US" dirty="0" err="1"/>
              <a:t>Funksiya</a:t>
            </a:r>
            <a:r>
              <a:rPr lang="en-US" dirty="0"/>
              <a:t> 0 </a:t>
            </a:r>
            <a:r>
              <a:rPr lang="en-US" dirty="0" err="1"/>
              <a:t>va</a:t>
            </a:r>
            <a:r>
              <a:rPr lang="en-US" dirty="0"/>
              <a:t> N </a:t>
            </a:r>
            <a:r>
              <a:rPr lang="en-US" dirty="0" err="1"/>
              <a:t>sonlari</a:t>
            </a:r>
            <a:r>
              <a:rPr lang="en-US" dirty="0"/>
              <a:t> </a:t>
            </a:r>
            <a:r>
              <a:rPr lang="en-US" dirty="0" err="1"/>
              <a:t>orasidan</a:t>
            </a:r>
            <a:r>
              <a:rPr lang="en-US" dirty="0"/>
              <a:t> </a:t>
            </a:r>
            <a:r>
              <a:rPr lang="en-US" dirty="0" err="1"/>
              <a:t>tasodifiy</a:t>
            </a:r>
            <a:r>
              <a:rPr lang="en-US" dirty="0"/>
              <a:t> son </a:t>
            </a:r>
            <a:r>
              <a:rPr lang="en-US" dirty="0" err="1"/>
              <a:t>qaytaradi</a:t>
            </a:r>
            <a:r>
              <a:rPr lang="en-US" dirty="0"/>
              <a:t>.</a:t>
            </a:r>
          </a:p>
          <a:p>
            <a:r>
              <a:rPr lang="en-US" dirty="0"/>
              <a:t>Randomize – </a:t>
            </a:r>
            <a:r>
              <a:rPr lang="en-US" dirty="0" err="1"/>
              <a:t>funksiyasi</a:t>
            </a:r>
            <a:r>
              <a:rPr lang="en-US" dirty="0"/>
              <a:t> </a:t>
            </a:r>
            <a:r>
              <a:rPr lang="en-US" dirty="0" err="1"/>
              <a:t>tasodifiy</a:t>
            </a:r>
            <a:r>
              <a:rPr lang="en-US" dirty="0"/>
              <a:t> </a:t>
            </a:r>
            <a:r>
              <a:rPr lang="en-US" dirty="0" err="1"/>
              <a:t>sonlarni</a:t>
            </a:r>
            <a:r>
              <a:rPr lang="en-US" dirty="0"/>
              <a:t> </a:t>
            </a:r>
            <a:r>
              <a:rPr lang="en-US" dirty="0" err="1"/>
              <a:t>aniqlovchi</a:t>
            </a:r>
            <a:r>
              <a:rPr lang="en-US" dirty="0"/>
              <a:t> </a:t>
            </a:r>
            <a:r>
              <a:rPr lang="en-US" dirty="0" err="1"/>
              <a:t>generatorni</a:t>
            </a:r>
            <a:r>
              <a:rPr lang="en-US" dirty="0"/>
              <a:t> </a:t>
            </a:r>
            <a:r>
              <a:rPr lang="en-US" dirty="0" err="1"/>
              <a:t>ishga</a:t>
            </a:r>
            <a:r>
              <a:rPr lang="en-US" dirty="0"/>
              <a:t> </a:t>
            </a:r>
            <a:r>
              <a:rPr lang="en-US" dirty="0" err="1"/>
              <a:t>tushiradi</a:t>
            </a:r>
            <a:r>
              <a:rPr lang="en-US" dirty="0"/>
              <a:t>.</a:t>
            </a:r>
          </a:p>
          <a:p>
            <a:r>
              <a:rPr lang="en-US" dirty="0"/>
              <a:t>System moduli </a:t>
            </a:r>
            <a:r>
              <a:rPr lang="en-US" dirty="0" err="1"/>
              <a:t>protsedura</a:t>
            </a:r>
            <a:r>
              <a:rPr lang="en-US" dirty="0"/>
              <a:t> </a:t>
            </a:r>
            <a:r>
              <a:rPr lang="en-US" dirty="0" err="1"/>
              <a:t>va</a:t>
            </a:r>
            <a:r>
              <a:rPr lang="en-US" dirty="0"/>
              <a:t> </a:t>
            </a:r>
            <a:r>
              <a:rPr lang="en-US" dirty="0" err="1"/>
              <a:t>funksiyalarni</a:t>
            </a:r>
            <a:r>
              <a:rPr lang="en-US" dirty="0"/>
              <a:t> </a:t>
            </a:r>
            <a:r>
              <a:rPr lang="en-US" dirty="0" err="1"/>
              <a:t>mukammal</a:t>
            </a:r>
            <a:r>
              <a:rPr lang="en-US" dirty="0"/>
              <a:t> </a:t>
            </a:r>
            <a:r>
              <a:rPr lang="en-US" dirty="0" err="1"/>
              <a:t>darajada</a:t>
            </a:r>
            <a:r>
              <a:rPr lang="en-US" dirty="0"/>
              <a:t> </a:t>
            </a:r>
            <a:r>
              <a:rPr lang="en-US" dirty="0" err="1"/>
              <a:t>o’rganib</a:t>
            </a:r>
            <a:r>
              <a:rPr lang="en-US" dirty="0"/>
              <a:t> </a:t>
            </a:r>
            <a:r>
              <a:rPr lang="en-US" dirty="0" err="1"/>
              <a:t>chiqdik</a:t>
            </a:r>
            <a:r>
              <a:rPr lang="en-US" dirty="0"/>
              <a:t>. </a:t>
            </a:r>
            <a:r>
              <a:rPr lang="en-US" dirty="0" err="1"/>
              <a:t>Endi</a:t>
            </a:r>
            <a:r>
              <a:rPr lang="en-US" dirty="0"/>
              <a:t> </a:t>
            </a:r>
            <a:r>
              <a:rPr lang="en-US" dirty="0" err="1"/>
              <a:t>siz</a:t>
            </a:r>
            <a:r>
              <a:rPr lang="en-US" dirty="0"/>
              <a:t> </a:t>
            </a:r>
            <a:r>
              <a:rPr lang="en-US" dirty="0" err="1"/>
              <a:t>o’z</a:t>
            </a:r>
            <a:r>
              <a:rPr lang="en-US" dirty="0"/>
              <a:t> </a:t>
            </a:r>
            <a:r>
              <a:rPr lang="en-US" dirty="0" err="1"/>
              <a:t>dasturlaringizda</a:t>
            </a:r>
            <a:r>
              <a:rPr lang="en-US" dirty="0"/>
              <a:t> </a:t>
            </a:r>
            <a:r>
              <a:rPr lang="en-US" dirty="0" err="1"/>
              <a:t>ko’p</a:t>
            </a:r>
            <a:r>
              <a:rPr lang="en-US" dirty="0"/>
              <a:t> </a:t>
            </a:r>
            <a:r>
              <a:rPr lang="en-US" dirty="0" err="1"/>
              <a:t>ishlar</a:t>
            </a:r>
            <a:r>
              <a:rPr lang="en-US" dirty="0"/>
              <a:t> </a:t>
            </a:r>
            <a:r>
              <a:rPr lang="en-US" dirty="0" err="1"/>
              <a:t>qilaolasiz</a:t>
            </a:r>
            <a:r>
              <a:rPr lang="en-US" dirty="0"/>
              <a:t>!</a:t>
            </a:r>
          </a:p>
          <a:p>
            <a:endParaRPr lang="ru-RU" dirty="0"/>
          </a:p>
        </p:txBody>
      </p:sp>
    </p:spTree>
    <p:extLst>
      <p:ext uri="{BB962C8B-B14F-4D97-AF65-F5344CB8AC3E}">
        <p14:creationId xmlns:p14="http://schemas.microsoft.com/office/powerpoint/2010/main" val="16593478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fontScale="77500" lnSpcReduction="20000"/>
          </a:bodyPr>
          <a:lstStyle/>
          <a:p>
            <a:r>
              <a:rPr lang="en-US" b="1" dirty="0" smtClean="0"/>
              <a:t>                                                   </a:t>
            </a:r>
            <a:r>
              <a:rPr lang="en-US" b="1" dirty="0" err="1" smtClean="0"/>
              <a:t>Kirish</a:t>
            </a:r>
            <a:r>
              <a:rPr lang="en-US" dirty="0"/>
              <a:t/>
            </a:r>
            <a:br>
              <a:rPr lang="en-US" dirty="0"/>
            </a:br>
            <a:r>
              <a:rPr lang="en-US" dirty="0" err="1"/>
              <a:t>Dasturlash</a:t>
            </a:r>
            <a:r>
              <a:rPr lang="en-US" dirty="0"/>
              <a:t> </a:t>
            </a:r>
            <a:r>
              <a:rPr lang="en-US" dirty="0" err="1"/>
              <a:t>jarayonida</a:t>
            </a:r>
            <a:r>
              <a:rPr lang="en-US" dirty="0"/>
              <a:t> </a:t>
            </a:r>
            <a:r>
              <a:rPr lang="en-US" dirty="0" err="1"/>
              <a:t>shunday</a:t>
            </a:r>
            <a:r>
              <a:rPr lang="en-US" dirty="0"/>
              <a:t> </a:t>
            </a:r>
            <a:r>
              <a:rPr lang="en-US" dirty="0" err="1"/>
              <a:t>holatlar</a:t>
            </a:r>
            <a:r>
              <a:rPr lang="en-US" dirty="0"/>
              <a:t> </a:t>
            </a:r>
            <a:r>
              <a:rPr lang="en-US" dirty="0" err="1"/>
              <a:t>bo‘ladiki</a:t>
            </a:r>
            <a:r>
              <a:rPr lang="en-US" dirty="0"/>
              <a:t>, </a:t>
            </a:r>
            <a:r>
              <a:rPr lang="en-US" dirty="0" err="1"/>
              <a:t>bir</a:t>
            </a:r>
            <a:r>
              <a:rPr lang="en-US" dirty="0"/>
              <a:t> </a:t>
            </a:r>
            <a:r>
              <a:rPr lang="en-US" dirty="0" err="1"/>
              <a:t>xil</a:t>
            </a:r>
            <a:r>
              <a:rPr lang="en-US" dirty="0"/>
              <a:t> </a:t>
            </a:r>
            <a:r>
              <a:rPr lang="en-US" dirty="0" err="1"/>
              <a:t>operatorlar</a:t>
            </a:r>
            <a:r>
              <a:rPr lang="en-US" dirty="0"/>
              <a:t> </a:t>
            </a:r>
            <a:r>
              <a:rPr lang="en-US" dirty="0" err="1"/>
              <a:t>ketma-ketligini</a:t>
            </a:r>
            <a:r>
              <a:rPr lang="en-US" dirty="0"/>
              <a:t> </a:t>
            </a:r>
            <a:r>
              <a:rPr lang="en-US" dirty="0" err="1"/>
              <a:t>dasturning</a:t>
            </a:r>
            <a:r>
              <a:rPr lang="en-US" dirty="0"/>
              <a:t> </a:t>
            </a:r>
            <a:r>
              <a:rPr lang="en-US" dirty="0" err="1"/>
              <a:t>bir</a:t>
            </a:r>
            <a:r>
              <a:rPr lang="en-US" dirty="0"/>
              <a:t> </a:t>
            </a:r>
            <a:r>
              <a:rPr lang="en-US" dirty="0" err="1"/>
              <a:t>necha</a:t>
            </a:r>
            <a:r>
              <a:rPr lang="en-US" dirty="0"/>
              <a:t> </a:t>
            </a:r>
            <a:r>
              <a:rPr lang="en-US" dirty="0" err="1"/>
              <a:t>joylarida</a:t>
            </a:r>
            <a:r>
              <a:rPr lang="en-US" dirty="0"/>
              <a:t> </a:t>
            </a:r>
            <a:r>
              <a:rPr lang="en-US" dirty="0" err="1"/>
              <a:t>takroran</a:t>
            </a:r>
            <a:r>
              <a:rPr lang="en-US" dirty="0"/>
              <a:t> </a:t>
            </a:r>
            <a:r>
              <a:rPr lang="en-US" dirty="0" err="1"/>
              <a:t>yozishga</a:t>
            </a:r>
            <a:r>
              <a:rPr lang="en-US" dirty="0"/>
              <a:t> </a:t>
            </a:r>
            <a:r>
              <a:rPr lang="en-US" dirty="0" err="1"/>
              <a:t>to‘g‘ri</a:t>
            </a:r>
            <a:r>
              <a:rPr lang="en-US" dirty="0"/>
              <a:t> </a:t>
            </a:r>
            <a:r>
              <a:rPr lang="en-US" dirty="0" err="1"/>
              <a:t>keladi</a:t>
            </a:r>
            <a:r>
              <a:rPr lang="en-US" dirty="0"/>
              <a:t>. </a:t>
            </a:r>
            <a:r>
              <a:rPr lang="en-US" dirty="0" err="1"/>
              <a:t>Bunday</a:t>
            </a:r>
            <a:r>
              <a:rPr lang="en-US" dirty="0"/>
              <a:t> </a:t>
            </a:r>
            <a:r>
              <a:rPr lang="en-US" dirty="0" err="1"/>
              <a:t>takrorlanishni</a:t>
            </a:r>
            <a:r>
              <a:rPr lang="en-US" dirty="0"/>
              <a:t> </a:t>
            </a:r>
            <a:r>
              <a:rPr lang="en-US" dirty="0" err="1"/>
              <a:t>yo‘qotish</a:t>
            </a:r>
            <a:r>
              <a:rPr lang="en-US" dirty="0"/>
              <a:t> </a:t>
            </a:r>
            <a:r>
              <a:rPr lang="en-US" dirty="0" err="1"/>
              <a:t>maqsadida</a:t>
            </a:r>
            <a:r>
              <a:rPr lang="en-US" dirty="0"/>
              <a:t> </a:t>
            </a:r>
            <a:r>
              <a:rPr lang="en-US" dirty="0" err="1"/>
              <a:t>dasturlashning</a:t>
            </a:r>
            <a:r>
              <a:rPr lang="en-US" dirty="0"/>
              <a:t> </a:t>
            </a:r>
            <a:r>
              <a:rPr lang="en-US" dirty="0" err="1"/>
              <a:t>ko‘pgina</a:t>
            </a:r>
            <a:r>
              <a:rPr lang="en-US" dirty="0"/>
              <a:t> </a:t>
            </a:r>
            <a:r>
              <a:rPr lang="en-US" dirty="0" err="1"/>
              <a:t>tillarida</a:t>
            </a:r>
            <a:r>
              <a:rPr lang="en-US" dirty="0"/>
              <a:t> </a:t>
            </a:r>
            <a:r>
              <a:rPr lang="en-US" dirty="0" err="1"/>
              <a:t>qism</a:t>
            </a:r>
            <a:r>
              <a:rPr lang="en-US" dirty="0"/>
              <a:t> </a:t>
            </a:r>
            <a:r>
              <a:rPr lang="en-US" dirty="0" err="1"/>
              <a:t>dastur</a:t>
            </a:r>
            <a:r>
              <a:rPr lang="en-US" dirty="0"/>
              <a:t> </a:t>
            </a:r>
            <a:r>
              <a:rPr lang="en-US" dirty="0" err="1"/>
              <a:t>tushunchasi</a:t>
            </a:r>
            <a:r>
              <a:rPr lang="en-US" dirty="0"/>
              <a:t> </a:t>
            </a:r>
            <a:r>
              <a:rPr lang="en-US" dirty="0" err="1"/>
              <a:t>kiritilgan</a:t>
            </a:r>
            <a:r>
              <a:rPr lang="en-US" dirty="0"/>
              <a:t>. </a:t>
            </a:r>
            <a:r>
              <a:rPr lang="en-US" dirty="0" err="1"/>
              <a:t>Ular</a:t>
            </a:r>
            <a:r>
              <a:rPr lang="en-US" dirty="0"/>
              <a:t> </a:t>
            </a:r>
            <a:r>
              <a:rPr lang="en-US" dirty="0" err="1"/>
              <a:t>mustaqil</a:t>
            </a:r>
            <a:r>
              <a:rPr lang="en-US" dirty="0"/>
              <a:t> </a:t>
            </a:r>
            <a:r>
              <a:rPr lang="en-US" dirty="0" err="1"/>
              <a:t>dastur</a:t>
            </a:r>
            <a:r>
              <a:rPr lang="en-US" dirty="0"/>
              <a:t> </a:t>
            </a:r>
            <a:r>
              <a:rPr lang="en-US" dirty="0" err="1"/>
              <a:t>bo‘lagi</a:t>
            </a:r>
            <a:r>
              <a:rPr lang="en-US" dirty="0"/>
              <a:t> </a:t>
            </a:r>
            <a:r>
              <a:rPr lang="en-US" dirty="0" err="1"/>
              <a:t>sifatida</a:t>
            </a:r>
            <a:r>
              <a:rPr lang="en-US" dirty="0"/>
              <a:t> </a:t>
            </a:r>
            <a:r>
              <a:rPr lang="en-US" dirty="0" err="1"/>
              <a:t>dasturning</a:t>
            </a:r>
            <a:r>
              <a:rPr lang="en-US" dirty="0"/>
              <a:t> bosh </a:t>
            </a:r>
            <a:r>
              <a:rPr lang="en-US" dirty="0" err="1"/>
              <a:t>qismida</a:t>
            </a:r>
            <a:r>
              <a:rPr lang="en-US" dirty="0"/>
              <a:t> </a:t>
            </a:r>
            <a:r>
              <a:rPr lang="en-US" dirty="0" err="1"/>
              <a:t>bir</a:t>
            </a:r>
            <a:r>
              <a:rPr lang="en-US" dirty="0"/>
              <a:t> </a:t>
            </a:r>
            <a:r>
              <a:rPr lang="en-US" dirty="0" err="1"/>
              <a:t>marotaba</a:t>
            </a:r>
            <a:r>
              <a:rPr lang="en-US" dirty="0"/>
              <a:t> </a:t>
            </a:r>
            <a:r>
              <a:rPr lang="en-US" dirty="0" err="1"/>
              <a:t>yoziladi</a:t>
            </a:r>
            <a:r>
              <a:rPr lang="en-US" dirty="0"/>
              <a:t>. </a:t>
            </a:r>
            <a:br>
              <a:rPr lang="en-US" dirty="0"/>
            </a:br>
            <a:r>
              <a:rPr lang="en-US" dirty="0" err="1"/>
              <a:t>Paskal</a:t>
            </a:r>
            <a:r>
              <a:rPr lang="ru-RU" dirty="0"/>
              <a:t>ь</a:t>
            </a:r>
            <a:r>
              <a:rPr lang="en-US" dirty="0"/>
              <a:t> </a:t>
            </a:r>
            <a:r>
              <a:rPr lang="en-US" dirty="0" err="1"/>
              <a:t>tilida</a:t>
            </a:r>
            <a:r>
              <a:rPr lang="en-US" dirty="0"/>
              <a:t> </a:t>
            </a:r>
            <a:r>
              <a:rPr lang="en-US" dirty="0" err="1"/>
              <a:t>qism</a:t>
            </a:r>
            <a:r>
              <a:rPr lang="en-US" dirty="0"/>
              <a:t> </a:t>
            </a:r>
            <a:r>
              <a:rPr lang="en-US" dirty="0" err="1"/>
              <a:t>dastur</a:t>
            </a:r>
            <a:r>
              <a:rPr lang="en-US" dirty="0"/>
              <a:t> </a:t>
            </a:r>
            <a:r>
              <a:rPr lang="en-US" dirty="0" err="1"/>
              <a:t>protsedura</a:t>
            </a:r>
            <a:r>
              <a:rPr lang="en-US" dirty="0"/>
              <a:t> </a:t>
            </a:r>
            <a:r>
              <a:rPr lang="en-US" dirty="0" err="1"/>
              <a:t>yoki</a:t>
            </a:r>
            <a:r>
              <a:rPr lang="en-US" dirty="0"/>
              <a:t> </a:t>
            </a:r>
            <a:r>
              <a:rPr lang="en-US" dirty="0" err="1"/>
              <a:t>funksiya</a:t>
            </a:r>
            <a:r>
              <a:rPr lang="en-US" dirty="0"/>
              <a:t> </a:t>
            </a:r>
            <a:r>
              <a:rPr lang="en-US" dirty="0" err="1"/>
              <a:t>ko‘rinishida</a:t>
            </a:r>
            <a:r>
              <a:rPr lang="en-US" dirty="0"/>
              <a:t> </a:t>
            </a:r>
            <a:r>
              <a:rPr lang="en-US" dirty="0" err="1"/>
              <a:t>beriladi</a:t>
            </a:r>
            <a:r>
              <a:rPr lang="en-US" dirty="0"/>
              <a:t>. </a:t>
            </a:r>
            <a:r>
              <a:rPr lang="en-US" dirty="0" err="1"/>
              <a:t>Asosiy</a:t>
            </a:r>
            <a:r>
              <a:rPr lang="en-US" dirty="0"/>
              <a:t> </a:t>
            </a:r>
            <a:r>
              <a:rPr lang="en-US" dirty="0" err="1"/>
              <a:t>dastur</a:t>
            </a:r>
            <a:r>
              <a:rPr lang="en-US" dirty="0"/>
              <a:t> </a:t>
            </a:r>
            <a:r>
              <a:rPr lang="en-US" dirty="0" err="1"/>
              <a:t>bilan</a:t>
            </a:r>
            <a:r>
              <a:rPr lang="en-US" dirty="0"/>
              <a:t> </a:t>
            </a:r>
            <a:r>
              <a:rPr lang="en-US" dirty="0" err="1"/>
              <a:t>protsedura</a:t>
            </a:r>
            <a:r>
              <a:rPr lang="en-US" dirty="0"/>
              <a:t> </a:t>
            </a:r>
            <a:r>
              <a:rPr lang="en-US" dirty="0" err="1"/>
              <a:t>orasida</a:t>
            </a:r>
            <a:r>
              <a:rPr lang="en-US" dirty="0"/>
              <a:t> </a:t>
            </a:r>
            <a:r>
              <a:rPr lang="en-US" dirty="0" err="1"/>
              <a:t>o‘zgaruvchilar</a:t>
            </a:r>
            <a:r>
              <a:rPr lang="en-US" dirty="0"/>
              <a:t> </a:t>
            </a:r>
            <a:r>
              <a:rPr lang="en-US" dirty="0" err="1"/>
              <a:t>qiymat</a:t>
            </a:r>
            <a:r>
              <a:rPr lang="en-US" dirty="0"/>
              <a:t> </a:t>
            </a:r>
            <a:r>
              <a:rPr lang="en-US" dirty="0" err="1"/>
              <a:t>almashuvi</a:t>
            </a:r>
            <a:r>
              <a:rPr lang="en-US" dirty="0"/>
              <a:t> formal </a:t>
            </a:r>
            <a:r>
              <a:rPr lang="en-US" dirty="0" err="1"/>
              <a:t>va</a:t>
            </a:r>
            <a:r>
              <a:rPr lang="en-US" dirty="0"/>
              <a:t> </a:t>
            </a:r>
            <a:r>
              <a:rPr lang="en-US" dirty="0" err="1"/>
              <a:t>faktik</a:t>
            </a:r>
            <a:r>
              <a:rPr lang="en-US" dirty="0"/>
              <a:t> </a:t>
            </a:r>
            <a:r>
              <a:rPr lang="en-US" dirty="0" err="1"/>
              <a:t>parametrlar</a:t>
            </a:r>
            <a:r>
              <a:rPr lang="en-US" dirty="0"/>
              <a:t> </a:t>
            </a:r>
            <a:r>
              <a:rPr lang="en-US" dirty="0" err="1"/>
              <a:t>yordamida</a:t>
            </a:r>
            <a:r>
              <a:rPr lang="en-US" dirty="0"/>
              <a:t> </a:t>
            </a:r>
            <a:r>
              <a:rPr lang="en-US" dirty="0" err="1"/>
              <a:t>amalga</a:t>
            </a:r>
            <a:r>
              <a:rPr lang="en-US" dirty="0"/>
              <a:t> </a:t>
            </a:r>
            <a:r>
              <a:rPr lang="en-US" dirty="0" err="1"/>
              <a:t>oshiriladi</a:t>
            </a:r>
            <a:r>
              <a:rPr lang="en-US" dirty="0"/>
              <a:t>. </a:t>
            </a:r>
            <a:r>
              <a:rPr lang="en-US" dirty="0" err="1"/>
              <a:t>Protsedura</a:t>
            </a:r>
            <a:r>
              <a:rPr lang="en-US" dirty="0"/>
              <a:t> </a:t>
            </a:r>
            <a:r>
              <a:rPr lang="en-US" dirty="0" err="1"/>
              <a:t>ichida</a:t>
            </a:r>
            <a:r>
              <a:rPr lang="en-US" dirty="0"/>
              <a:t> </a:t>
            </a:r>
            <a:r>
              <a:rPr lang="en-US" dirty="0" err="1"/>
              <a:t>yana</a:t>
            </a:r>
            <a:r>
              <a:rPr lang="en-US" dirty="0"/>
              <a:t> </a:t>
            </a:r>
            <a:r>
              <a:rPr lang="en-US" dirty="0" err="1"/>
              <a:t>bir</a:t>
            </a:r>
            <a:r>
              <a:rPr lang="en-US" dirty="0"/>
              <a:t> </a:t>
            </a:r>
            <a:r>
              <a:rPr lang="en-US" dirty="0" err="1"/>
              <a:t>necha</a:t>
            </a:r>
            <a:r>
              <a:rPr lang="en-US" dirty="0"/>
              <a:t> </a:t>
            </a:r>
            <a:r>
              <a:rPr lang="en-US" dirty="0" err="1"/>
              <a:t>protsedura</a:t>
            </a:r>
            <a:r>
              <a:rPr lang="en-US" dirty="0"/>
              <a:t> </a:t>
            </a:r>
            <a:r>
              <a:rPr lang="en-US" dirty="0" err="1"/>
              <a:t>yoki</a:t>
            </a:r>
            <a:r>
              <a:rPr lang="en-US" dirty="0"/>
              <a:t> </a:t>
            </a:r>
            <a:r>
              <a:rPr lang="en-US" dirty="0" err="1"/>
              <a:t>funksiya</a:t>
            </a:r>
            <a:r>
              <a:rPr lang="en-US" dirty="0"/>
              <a:t> </a:t>
            </a:r>
            <a:r>
              <a:rPr lang="en-US" dirty="0" err="1"/>
              <a:t>ishlatilishi</a:t>
            </a:r>
            <a:r>
              <a:rPr lang="en-US" dirty="0"/>
              <a:t> </a:t>
            </a:r>
            <a:r>
              <a:rPr lang="en-US" dirty="0" err="1"/>
              <a:t>mumkin</a:t>
            </a:r>
            <a:r>
              <a:rPr lang="en-US" dirty="0"/>
              <a:t>. </a:t>
            </a:r>
            <a:r>
              <a:rPr lang="en-US" dirty="0" err="1"/>
              <a:t>Dasturda</a:t>
            </a:r>
            <a:r>
              <a:rPr lang="en-US" dirty="0"/>
              <a:t> </a:t>
            </a:r>
            <a:r>
              <a:rPr lang="en-US" dirty="0" err="1"/>
              <a:t>e’lon</a:t>
            </a:r>
            <a:r>
              <a:rPr lang="en-US" dirty="0"/>
              <a:t> </a:t>
            </a:r>
            <a:r>
              <a:rPr lang="en-US" dirty="0" err="1"/>
              <a:t>qilingan</a:t>
            </a:r>
            <a:r>
              <a:rPr lang="en-US" dirty="0"/>
              <a:t> </a:t>
            </a:r>
            <a:r>
              <a:rPr lang="en-US" dirty="0" err="1"/>
              <a:t>o‘zgaruvchilar</a:t>
            </a:r>
            <a:r>
              <a:rPr lang="en-US" dirty="0"/>
              <a:t>, </a:t>
            </a:r>
            <a:r>
              <a:rPr lang="en-US" dirty="0" err="1"/>
              <a:t>shu</a:t>
            </a:r>
            <a:r>
              <a:rPr lang="en-US" dirty="0"/>
              <a:t> </a:t>
            </a:r>
            <a:r>
              <a:rPr lang="en-US" dirty="0" err="1"/>
              <a:t>dasturdagi</a:t>
            </a:r>
            <a:r>
              <a:rPr lang="en-US" dirty="0"/>
              <a:t> </a:t>
            </a:r>
            <a:r>
              <a:rPr lang="en-US" dirty="0" err="1"/>
              <a:t>protsedura</a:t>
            </a:r>
            <a:r>
              <a:rPr lang="en-US" dirty="0"/>
              <a:t> </a:t>
            </a:r>
            <a:r>
              <a:rPr lang="en-US" dirty="0" err="1"/>
              <a:t>va</a:t>
            </a:r>
            <a:r>
              <a:rPr lang="en-US" dirty="0"/>
              <a:t> </a:t>
            </a:r>
            <a:r>
              <a:rPr lang="en-US" dirty="0" err="1"/>
              <a:t>funksiyalarga</a:t>
            </a:r>
            <a:r>
              <a:rPr lang="en-US" dirty="0"/>
              <a:t> </a:t>
            </a:r>
            <a:r>
              <a:rPr lang="en-US" dirty="0" err="1"/>
              <a:t>nisbatan</a:t>
            </a:r>
            <a:r>
              <a:rPr lang="en-US" dirty="0"/>
              <a:t> global </a:t>
            </a:r>
            <a:r>
              <a:rPr lang="en-US" dirty="0" err="1"/>
              <a:t>deyiladi</a:t>
            </a:r>
            <a:r>
              <a:rPr lang="en-US" dirty="0"/>
              <a:t>. </a:t>
            </a:r>
            <a:r>
              <a:rPr lang="en-US" dirty="0" err="1"/>
              <a:t>Protsedura</a:t>
            </a:r>
            <a:r>
              <a:rPr lang="en-US" dirty="0"/>
              <a:t> </a:t>
            </a:r>
            <a:r>
              <a:rPr lang="en-US" dirty="0" err="1"/>
              <a:t>va</a:t>
            </a:r>
            <a:r>
              <a:rPr lang="en-US" dirty="0"/>
              <a:t> </a:t>
            </a:r>
            <a:r>
              <a:rPr lang="en-US" dirty="0" err="1"/>
              <a:t>funksilar</a:t>
            </a:r>
            <a:r>
              <a:rPr lang="en-US" dirty="0"/>
              <a:t> </a:t>
            </a:r>
            <a:r>
              <a:rPr lang="en-US" dirty="0" err="1"/>
              <a:t>ichida</a:t>
            </a:r>
            <a:r>
              <a:rPr lang="en-US" dirty="0"/>
              <a:t> </a:t>
            </a:r>
            <a:r>
              <a:rPr lang="en-US" dirty="0" err="1"/>
              <a:t>e’lon</a:t>
            </a:r>
            <a:r>
              <a:rPr lang="en-US" dirty="0"/>
              <a:t> </a:t>
            </a:r>
            <a:r>
              <a:rPr lang="en-US" dirty="0" err="1"/>
              <a:t>qilingan</a:t>
            </a:r>
            <a:r>
              <a:rPr lang="en-US" dirty="0"/>
              <a:t> </a:t>
            </a:r>
            <a:r>
              <a:rPr lang="en-US" dirty="0" err="1"/>
              <a:t>o‘zgaruvchilar</a:t>
            </a:r>
            <a:r>
              <a:rPr lang="en-US" dirty="0"/>
              <a:t> </a:t>
            </a:r>
            <a:r>
              <a:rPr lang="en-US" dirty="0" err="1"/>
              <a:t>lokal</a:t>
            </a:r>
            <a:r>
              <a:rPr lang="en-US" dirty="0"/>
              <a:t> </a:t>
            </a:r>
            <a:r>
              <a:rPr lang="en-US" dirty="0" err="1"/>
              <a:t>deyiladi</a:t>
            </a:r>
            <a:r>
              <a:rPr lang="en-US" dirty="0"/>
              <a:t>. </a:t>
            </a:r>
            <a:r>
              <a:rPr lang="en-US" dirty="0" err="1"/>
              <a:t>Ularning</a:t>
            </a:r>
            <a:r>
              <a:rPr lang="en-US" dirty="0"/>
              <a:t> </a:t>
            </a:r>
            <a:r>
              <a:rPr lang="en-US" dirty="0" err="1"/>
              <a:t>ta’sir</a:t>
            </a:r>
            <a:r>
              <a:rPr lang="en-US" dirty="0"/>
              <a:t> </a:t>
            </a:r>
            <a:r>
              <a:rPr lang="en-US" dirty="0" err="1"/>
              <a:t>doirasi</a:t>
            </a:r>
            <a:r>
              <a:rPr lang="en-US" dirty="0"/>
              <a:t> </a:t>
            </a:r>
            <a:r>
              <a:rPr lang="en-US" dirty="0" err="1"/>
              <a:t>shu</a:t>
            </a:r>
            <a:r>
              <a:rPr lang="en-US" dirty="0"/>
              <a:t> </a:t>
            </a:r>
            <a:r>
              <a:rPr lang="en-US" dirty="0" err="1"/>
              <a:t>qism</a:t>
            </a:r>
            <a:r>
              <a:rPr lang="en-US" dirty="0"/>
              <a:t> </a:t>
            </a:r>
            <a:r>
              <a:rPr lang="en-US" dirty="0" err="1"/>
              <a:t>dastur</a:t>
            </a:r>
            <a:r>
              <a:rPr lang="en-US" dirty="0"/>
              <a:t> </a:t>
            </a:r>
            <a:r>
              <a:rPr lang="en-US" dirty="0" err="1"/>
              <a:t>ichida</a:t>
            </a:r>
            <a:r>
              <a:rPr lang="en-US" dirty="0"/>
              <a:t> </a:t>
            </a:r>
            <a:r>
              <a:rPr lang="en-US" dirty="0" err="1"/>
              <a:t>bo‘ladi</a:t>
            </a:r>
            <a:r>
              <a:rPr lang="en-US" dirty="0"/>
              <a:t>.</a:t>
            </a:r>
            <a:br>
              <a:rPr lang="en-US" dirty="0"/>
            </a:br>
            <a:endParaRPr lang="ru-RU" dirty="0"/>
          </a:p>
        </p:txBody>
      </p:sp>
    </p:spTree>
    <p:extLst>
      <p:ext uri="{BB962C8B-B14F-4D97-AF65-F5344CB8AC3E}">
        <p14:creationId xmlns:p14="http://schemas.microsoft.com/office/powerpoint/2010/main" val="1878198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39552" y="1052736"/>
            <a:ext cx="8229600" cy="4572000"/>
          </a:xfrm>
        </p:spPr>
        <p:txBody>
          <a:bodyPr>
            <a:normAutofit fontScale="70000" lnSpcReduction="20000"/>
          </a:bodyPr>
          <a:lstStyle/>
          <a:p>
            <a:r>
              <a:rPr lang="en-US" b="1" dirty="0"/>
              <a:t> </a:t>
            </a:r>
            <a:r>
              <a:rPr lang="en-US" b="1" dirty="0"/>
              <a:t> </a:t>
            </a:r>
            <a:r>
              <a:rPr lang="en-US" b="1" dirty="0" smtClean="0"/>
              <a:t>                                   </a:t>
            </a:r>
            <a:r>
              <a:rPr lang="en-US" b="1" dirty="0" err="1" smtClean="0"/>
              <a:t>Protseduralar</a:t>
            </a:r>
            <a:r>
              <a:rPr lang="en-US" dirty="0"/>
              <a:t/>
            </a:r>
            <a:br>
              <a:rPr lang="en-US" dirty="0"/>
            </a:br>
            <a:r>
              <a:rPr lang="en-US" dirty="0" err="1"/>
              <a:t>Protseduralarni</a:t>
            </a:r>
            <a:r>
              <a:rPr lang="en-US" dirty="0"/>
              <a:t> </a:t>
            </a:r>
            <a:r>
              <a:rPr lang="en-US" dirty="0" err="1"/>
              <a:t>e’lon</a:t>
            </a:r>
            <a:r>
              <a:rPr lang="en-US" dirty="0"/>
              <a:t> </a:t>
            </a:r>
            <a:r>
              <a:rPr lang="en-US" dirty="0" err="1"/>
              <a:t>qilish</a:t>
            </a:r>
            <a:r>
              <a:rPr lang="en-US" dirty="0"/>
              <a:t> </a:t>
            </a:r>
            <a:r>
              <a:rPr lang="en-US" dirty="0" err="1"/>
              <a:t>quyidagicha</a:t>
            </a:r>
            <a:r>
              <a:rPr lang="en-US" dirty="0"/>
              <a:t> </a:t>
            </a:r>
            <a:r>
              <a:rPr lang="en-US" dirty="0" err="1"/>
              <a:t>bo‘ladi</a:t>
            </a:r>
            <a:r>
              <a:rPr lang="en-US" dirty="0"/>
              <a:t>.</a:t>
            </a:r>
            <a:br>
              <a:rPr lang="en-US" dirty="0"/>
            </a:br>
            <a:r>
              <a:rPr lang="en-US" b="1" dirty="0"/>
              <a:t>Procedure &lt;</a:t>
            </a:r>
            <a:r>
              <a:rPr lang="en-US" b="1" dirty="0" err="1"/>
              <a:t>prots.nomi</a:t>
            </a:r>
            <a:r>
              <a:rPr lang="en-US" b="1" dirty="0"/>
              <a:t>&gt; (&lt;formal </a:t>
            </a:r>
            <a:r>
              <a:rPr lang="en-US" b="1" dirty="0" err="1"/>
              <a:t>parametrlar</a:t>
            </a:r>
            <a:r>
              <a:rPr lang="en-US" b="1" dirty="0"/>
              <a:t>&gt;); </a:t>
            </a:r>
            <a:r>
              <a:rPr lang="en-US" dirty="0"/>
              <a:t/>
            </a:r>
            <a:br>
              <a:rPr lang="en-US" dirty="0"/>
            </a:br>
            <a:r>
              <a:rPr lang="en-US" b="1" dirty="0"/>
              <a:t>         &lt;</a:t>
            </a:r>
            <a:r>
              <a:rPr lang="en-US" b="1" dirty="0" err="1"/>
              <a:t>o‘zgaruvchi</a:t>
            </a:r>
            <a:r>
              <a:rPr lang="en-US" b="1" dirty="0"/>
              <a:t> </a:t>
            </a:r>
            <a:r>
              <a:rPr lang="en-US" b="1" dirty="0" err="1"/>
              <a:t>va</a:t>
            </a:r>
            <a:r>
              <a:rPr lang="en-US" b="1" dirty="0"/>
              <a:t> </a:t>
            </a:r>
            <a:r>
              <a:rPr lang="en-US" b="1" dirty="0" err="1"/>
              <a:t>o‘zgarmaslarni</a:t>
            </a:r>
            <a:r>
              <a:rPr lang="en-US" b="1" dirty="0"/>
              <a:t> </a:t>
            </a:r>
            <a:r>
              <a:rPr lang="en-US" b="1" dirty="0" err="1"/>
              <a:t>tavsiflash</a:t>
            </a:r>
            <a:r>
              <a:rPr lang="en-US" b="1" dirty="0"/>
              <a:t> </a:t>
            </a:r>
            <a:r>
              <a:rPr lang="en-US" b="1" dirty="0" err="1"/>
              <a:t>qismi</a:t>
            </a:r>
            <a:r>
              <a:rPr lang="en-US" b="1" dirty="0"/>
              <a:t>&gt;</a:t>
            </a:r>
            <a:r>
              <a:rPr lang="en-US" dirty="0"/>
              <a:t/>
            </a:r>
            <a:br>
              <a:rPr lang="en-US" dirty="0"/>
            </a:br>
            <a:r>
              <a:rPr lang="en-US" b="1" dirty="0"/>
              <a:t>Begin</a:t>
            </a:r>
            <a:r>
              <a:rPr lang="en-US" dirty="0"/>
              <a:t/>
            </a:r>
            <a:br>
              <a:rPr lang="en-US" dirty="0"/>
            </a:br>
            <a:r>
              <a:rPr lang="en-US" b="1" dirty="0"/>
              <a:t>         &lt;</a:t>
            </a:r>
            <a:r>
              <a:rPr lang="en-US" b="1" dirty="0" err="1"/>
              <a:t>asosiy</a:t>
            </a:r>
            <a:r>
              <a:rPr lang="en-US" b="1" dirty="0"/>
              <a:t> </a:t>
            </a:r>
            <a:r>
              <a:rPr lang="en-US" b="1" dirty="0" err="1"/>
              <a:t>qism</a:t>
            </a:r>
            <a:r>
              <a:rPr lang="en-US" b="1" dirty="0"/>
              <a:t>&gt;</a:t>
            </a:r>
            <a:r>
              <a:rPr lang="en-US" dirty="0"/>
              <a:t/>
            </a:r>
            <a:br>
              <a:rPr lang="en-US" dirty="0"/>
            </a:br>
            <a:r>
              <a:rPr lang="en-US" b="1" dirty="0"/>
              <a:t>End;</a:t>
            </a:r>
            <a:r>
              <a:rPr lang="en-US" dirty="0"/>
              <a:t/>
            </a:r>
            <a:br>
              <a:rPr lang="en-US" dirty="0"/>
            </a:br>
            <a:r>
              <a:rPr lang="en-US" dirty="0"/>
              <a:t>Formal </a:t>
            </a:r>
            <a:r>
              <a:rPr lang="en-US" dirty="0" err="1"/>
              <a:t>parametrlarni</a:t>
            </a:r>
            <a:r>
              <a:rPr lang="en-US" dirty="0"/>
              <a:t> </a:t>
            </a:r>
            <a:r>
              <a:rPr lang="en-US" dirty="0" err="1"/>
              <a:t>shu</a:t>
            </a:r>
            <a:r>
              <a:rPr lang="en-US" dirty="0"/>
              <a:t> </a:t>
            </a:r>
            <a:r>
              <a:rPr lang="en-US" dirty="0" err="1"/>
              <a:t>protsedura</a:t>
            </a:r>
            <a:r>
              <a:rPr lang="en-US" dirty="0"/>
              <a:t> bosh </a:t>
            </a:r>
            <a:r>
              <a:rPr lang="en-US" dirty="0" err="1"/>
              <a:t>qismida</a:t>
            </a:r>
            <a:r>
              <a:rPr lang="en-US" dirty="0"/>
              <a:t> </a:t>
            </a:r>
            <a:r>
              <a:rPr lang="en-US" dirty="0" err="1"/>
              <a:t>yoki</a:t>
            </a:r>
            <a:r>
              <a:rPr lang="en-US" dirty="0"/>
              <a:t> </a:t>
            </a:r>
            <a:r>
              <a:rPr lang="en-US" dirty="0" err="1"/>
              <a:t>sarlavhada</a:t>
            </a:r>
            <a:r>
              <a:rPr lang="en-US" dirty="0"/>
              <a:t> </a:t>
            </a:r>
            <a:r>
              <a:rPr lang="en-US" dirty="0" err="1"/>
              <a:t>e’lon</a:t>
            </a:r>
            <a:r>
              <a:rPr lang="en-US" dirty="0"/>
              <a:t> </a:t>
            </a:r>
            <a:r>
              <a:rPr lang="en-US" dirty="0" err="1"/>
              <a:t>qilish</a:t>
            </a:r>
            <a:r>
              <a:rPr lang="en-US" dirty="0"/>
              <a:t> </a:t>
            </a:r>
            <a:r>
              <a:rPr lang="en-US" dirty="0" err="1"/>
              <a:t>mumkin</a:t>
            </a:r>
            <a:r>
              <a:rPr lang="en-US" dirty="0"/>
              <a:t>. </a:t>
            </a:r>
            <a:r>
              <a:rPr lang="en-US" dirty="0" err="1"/>
              <a:t>Masalan</a:t>
            </a:r>
            <a:r>
              <a:rPr lang="en-US" dirty="0"/>
              <a:t>.    </a:t>
            </a:r>
            <a:r>
              <a:rPr lang="en-US" b="1" dirty="0"/>
              <a:t>Procedure AB (</a:t>
            </a:r>
            <a:r>
              <a:rPr lang="en-US" b="1" dirty="0" err="1"/>
              <a:t>x,y</a:t>
            </a:r>
            <a:r>
              <a:rPr lang="en-US" b="1" dirty="0"/>
              <a:t>: Real);</a:t>
            </a:r>
            <a:r>
              <a:rPr lang="en-US" dirty="0"/>
              <a:t/>
            </a:r>
            <a:br>
              <a:rPr lang="en-US" dirty="0"/>
            </a:br>
            <a:r>
              <a:rPr lang="en-US" dirty="0" err="1"/>
              <a:t>Har</a:t>
            </a:r>
            <a:r>
              <a:rPr lang="en-US" dirty="0"/>
              <a:t> </a:t>
            </a:r>
            <a:r>
              <a:rPr lang="en-US" dirty="0" err="1"/>
              <a:t>qanday</a:t>
            </a:r>
            <a:r>
              <a:rPr lang="en-US" dirty="0"/>
              <a:t> </a:t>
            </a:r>
            <a:r>
              <a:rPr lang="en-US" dirty="0" err="1"/>
              <a:t>protsedurani</a:t>
            </a:r>
            <a:r>
              <a:rPr lang="en-US" dirty="0"/>
              <a:t> </a:t>
            </a:r>
            <a:r>
              <a:rPr lang="en-US" dirty="0" err="1"/>
              <a:t>kichik</a:t>
            </a:r>
            <a:r>
              <a:rPr lang="en-US" dirty="0"/>
              <a:t> </a:t>
            </a:r>
            <a:r>
              <a:rPr lang="en-US" dirty="0" err="1"/>
              <a:t>bir</a:t>
            </a:r>
            <a:r>
              <a:rPr lang="en-US" dirty="0"/>
              <a:t> </a:t>
            </a:r>
            <a:r>
              <a:rPr lang="en-US" dirty="0" err="1"/>
              <a:t>dastur</a:t>
            </a:r>
            <a:r>
              <a:rPr lang="en-US" dirty="0"/>
              <a:t> deb </a:t>
            </a:r>
            <a:r>
              <a:rPr lang="en-US" dirty="0" err="1"/>
              <a:t>qarash</a:t>
            </a:r>
            <a:r>
              <a:rPr lang="en-US" dirty="0"/>
              <a:t> </a:t>
            </a:r>
            <a:r>
              <a:rPr lang="en-US" dirty="0" err="1"/>
              <a:t>mumkin</a:t>
            </a:r>
            <a:r>
              <a:rPr lang="en-US" dirty="0"/>
              <a:t>. </a:t>
            </a:r>
            <a:r>
              <a:rPr lang="en-US" dirty="0" err="1"/>
              <a:t>Protsedura</a:t>
            </a:r>
            <a:r>
              <a:rPr lang="en-US" dirty="0"/>
              <a:t> ham </a:t>
            </a:r>
            <a:r>
              <a:rPr lang="en-US" dirty="0" err="1"/>
              <a:t>dasturga</a:t>
            </a:r>
            <a:r>
              <a:rPr lang="en-US" dirty="0"/>
              <a:t> </a:t>
            </a:r>
            <a:r>
              <a:rPr lang="en-US" dirty="0" err="1"/>
              <a:t>o‘xshab</a:t>
            </a:r>
            <a:r>
              <a:rPr lang="en-US" dirty="0"/>
              <a:t> bosh </a:t>
            </a:r>
            <a:r>
              <a:rPr lang="en-US" dirty="0" err="1"/>
              <a:t>va</a:t>
            </a:r>
            <a:r>
              <a:rPr lang="en-US" dirty="0"/>
              <a:t> </a:t>
            </a:r>
            <a:r>
              <a:rPr lang="en-US" dirty="0" err="1"/>
              <a:t>asosiy</a:t>
            </a:r>
            <a:r>
              <a:rPr lang="en-US" dirty="0"/>
              <a:t> </a:t>
            </a:r>
            <a:r>
              <a:rPr lang="en-US" dirty="0" err="1"/>
              <a:t>qismlardan</a:t>
            </a:r>
            <a:r>
              <a:rPr lang="en-US" dirty="0"/>
              <a:t> </a:t>
            </a:r>
            <a:r>
              <a:rPr lang="en-US" dirty="0" err="1"/>
              <a:t>toshkil</a:t>
            </a:r>
            <a:r>
              <a:rPr lang="en-US" dirty="0"/>
              <a:t> </a:t>
            </a:r>
            <a:r>
              <a:rPr lang="en-US" dirty="0" err="1"/>
              <a:t>topadi</a:t>
            </a:r>
            <a:r>
              <a:rPr lang="en-US" dirty="0"/>
              <a:t>. Bosh </a:t>
            </a:r>
            <a:r>
              <a:rPr lang="en-US" dirty="0" err="1"/>
              <a:t>qismda</a:t>
            </a:r>
            <a:r>
              <a:rPr lang="en-US" dirty="0"/>
              <a:t> </a:t>
            </a:r>
            <a:r>
              <a:rPr lang="en-US" dirty="0" err="1"/>
              <a:t>protsedura</a:t>
            </a:r>
            <a:r>
              <a:rPr lang="en-US" dirty="0"/>
              <a:t> </a:t>
            </a:r>
            <a:r>
              <a:rPr lang="en-US" dirty="0" err="1"/>
              <a:t>nomi</a:t>
            </a:r>
            <a:r>
              <a:rPr lang="en-US" dirty="0"/>
              <a:t> </a:t>
            </a:r>
            <a:r>
              <a:rPr lang="en-US" dirty="0" err="1"/>
              <a:t>va</a:t>
            </a:r>
            <a:r>
              <a:rPr lang="en-US" dirty="0"/>
              <a:t> </a:t>
            </a:r>
            <a:r>
              <a:rPr lang="en-US" dirty="0" err="1"/>
              <a:t>uning</a:t>
            </a:r>
            <a:r>
              <a:rPr lang="en-US" dirty="0"/>
              <a:t> </a:t>
            </a:r>
            <a:r>
              <a:rPr lang="en-US" dirty="0" err="1"/>
              <a:t>parametrlari</a:t>
            </a:r>
            <a:r>
              <a:rPr lang="en-US" dirty="0"/>
              <a:t> </a:t>
            </a:r>
            <a:r>
              <a:rPr lang="en-US" dirty="0" err="1"/>
              <a:t>e’lon</a:t>
            </a:r>
            <a:r>
              <a:rPr lang="en-US" dirty="0"/>
              <a:t> </a:t>
            </a:r>
            <a:r>
              <a:rPr lang="en-US" dirty="0" err="1"/>
              <a:t>qilinadi</a:t>
            </a:r>
            <a:r>
              <a:rPr lang="en-US" dirty="0"/>
              <a:t>. </a:t>
            </a:r>
            <a:r>
              <a:rPr lang="en-US" dirty="0" err="1"/>
              <a:t>Asosiy</a:t>
            </a:r>
            <a:r>
              <a:rPr lang="en-US" dirty="0"/>
              <a:t> </a:t>
            </a:r>
            <a:r>
              <a:rPr lang="en-US" dirty="0" err="1"/>
              <a:t>qism</a:t>
            </a:r>
            <a:r>
              <a:rPr lang="en-US" dirty="0"/>
              <a:t> </a:t>
            </a:r>
            <a:r>
              <a:rPr lang="en-US" dirty="0" err="1"/>
              <a:t>operatorlar</a:t>
            </a:r>
            <a:r>
              <a:rPr lang="en-US" dirty="0"/>
              <a:t> </a:t>
            </a:r>
            <a:r>
              <a:rPr lang="en-US" dirty="0" err="1"/>
              <a:t>ketma-ketligidan</a:t>
            </a:r>
            <a:r>
              <a:rPr lang="en-US" dirty="0"/>
              <a:t> </a:t>
            </a:r>
            <a:r>
              <a:rPr lang="en-US" dirty="0" err="1"/>
              <a:t>tashkil</a:t>
            </a:r>
            <a:r>
              <a:rPr lang="en-US" dirty="0"/>
              <a:t> </a:t>
            </a:r>
            <a:r>
              <a:rPr lang="en-US" dirty="0" err="1"/>
              <a:t>topgan</a:t>
            </a:r>
            <a:r>
              <a:rPr lang="en-US" dirty="0"/>
              <a:t> </a:t>
            </a:r>
            <a:r>
              <a:rPr lang="en-US" dirty="0" err="1"/>
              <a:t>bo‘lib</a:t>
            </a:r>
            <a:r>
              <a:rPr lang="en-US" dirty="0"/>
              <a:t>, </a:t>
            </a:r>
            <a:r>
              <a:rPr lang="en-US" dirty="0" err="1"/>
              <a:t>ular</a:t>
            </a:r>
            <a:r>
              <a:rPr lang="en-US" dirty="0"/>
              <a:t> Begin - End </a:t>
            </a:r>
            <a:r>
              <a:rPr lang="en-US" dirty="0" err="1"/>
              <a:t>ichiga</a:t>
            </a:r>
            <a:r>
              <a:rPr lang="en-US" dirty="0"/>
              <a:t> </a:t>
            </a:r>
            <a:r>
              <a:rPr lang="en-US" dirty="0" err="1"/>
              <a:t>olinadi</a:t>
            </a:r>
            <a:r>
              <a:rPr lang="en-US" dirty="0"/>
              <a:t>. </a:t>
            </a:r>
            <a:r>
              <a:rPr lang="en-US" dirty="0" err="1"/>
              <a:t>Protsedura</a:t>
            </a:r>
            <a:r>
              <a:rPr lang="en-US" dirty="0"/>
              <a:t> </a:t>
            </a:r>
            <a:r>
              <a:rPr lang="en-US" dirty="0" err="1"/>
              <a:t>nomi</a:t>
            </a:r>
            <a:r>
              <a:rPr lang="en-US" dirty="0"/>
              <a:t> </a:t>
            </a:r>
            <a:r>
              <a:rPr lang="en-US" dirty="0" err="1"/>
              <a:t>foydalanuvchi</a:t>
            </a:r>
            <a:r>
              <a:rPr lang="en-US" dirty="0"/>
              <a:t> </a:t>
            </a:r>
            <a:r>
              <a:rPr lang="en-US" dirty="0" err="1"/>
              <a:t>tamonidan</a:t>
            </a:r>
            <a:r>
              <a:rPr lang="en-US" dirty="0"/>
              <a:t> </a:t>
            </a:r>
            <a:r>
              <a:rPr lang="en-US" dirty="0" err="1"/>
              <a:t>beriladi</a:t>
            </a:r>
            <a:r>
              <a:rPr lang="en-US" dirty="0"/>
              <a:t>.</a:t>
            </a:r>
            <a:br>
              <a:rPr lang="en-US" dirty="0"/>
            </a:br>
            <a:r>
              <a:rPr lang="en-US" b="1" dirty="0" err="1"/>
              <a:t>Misol</a:t>
            </a:r>
            <a:r>
              <a:rPr lang="en-US" b="1" dirty="0"/>
              <a:t>.   Procedure </a:t>
            </a:r>
            <a:r>
              <a:rPr lang="en-US" b="1" dirty="0" err="1"/>
              <a:t>Dr</a:t>
            </a:r>
            <a:r>
              <a:rPr lang="en-US" b="1" dirty="0"/>
              <a:t>(</a:t>
            </a:r>
            <a:r>
              <a:rPr lang="en-US" b="1" dirty="0" err="1"/>
              <a:t>Var</a:t>
            </a:r>
            <a:r>
              <a:rPr lang="en-US" b="1" dirty="0"/>
              <a:t> x,h1,h2,z1,z2 : Real); </a:t>
            </a:r>
            <a:r>
              <a:rPr lang="en-US" dirty="0"/>
              <a:t/>
            </a:r>
            <a:br>
              <a:rPr lang="en-US" dirty="0"/>
            </a:br>
            <a:r>
              <a:rPr lang="en-US" b="1" dirty="0"/>
              <a:t>                            </a:t>
            </a:r>
            <a:r>
              <a:rPr lang="en-US" b="1" dirty="0" err="1"/>
              <a:t>Var</a:t>
            </a:r>
            <a:r>
              <a:rPr lang="en-US" b="1" dirty="0"/>
              <a:t> </a:t>
            </a:r>
            <a:r>
              <a:rPr lang="en-US" b="1" dirty="0" err="1"/>
              <a:t>h,z</a:t>
            </a:r>
            <a:r>
              <a:rPr lang="en-US" b="1" dirty="0"/>
              <a:t>: Real;</a:t>
            </a:r>
            <a:r>
              <a:rPr lang="en-US" dirty="0"/>
              <a:t/>
            </a:r>
            <a:br>
              <a:rPr lang="en-US" dirty="0"/>
            </a:br>
            <a:r>
              <a:rPr lang="en-US" b="1" dirty="0"/>
              <a:t>                            Begin</a:t>
            </a:r>
            <a:r>
              <a:rPr lang="en-US" dirty="0"/>
              <a:t/>
            </a:r>
            <a:br>
              <a:rPr lang="en-US" dirty="0"/>
            </a:br>
            <a:r>
              <a:rPr lang="en-US" b="1" dirty="0"/>
              <a:t>                                      h:=h1/z1+h2/z2;   z:=z1/z2;  x:=(h+z)/2;</a:t>
            </a:r>
            <a:r>
              <a:rPr lang="en-US" dirty="0"/>
              <a:t/>
            </a:r>
            <a:br>
              <a:rPr lang="en-US" dirty="0"/>
            </a:br>
            <a:r>
              <a:rPr lang="en-US" b="1" dirty="0"/>
              <a:t>                            End;</a:t>
            </a:r>
            <a:r>
              <a:rPr lang="en-US" dirty="0"/>
              <a:t/>
            </a:r>
            <a:br>
              <a:rPr lang="en-US" dirty="0"/>
            </a:br>
            <a:endParaRPr lang="ru-RU" dirty="0"/>
          </a:p>
        </p:txBody>
      </p:sp>
    </p:spTree>
    <p:extLst>
      <p:ext uri="{BB962C8B-B14F-4D97-AF65-F5344CB8AC3E}">
        <p14:creationId xmlns:p14="http://schemas.microsoft.com/office/powerpoint/2010/main" val="13483722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39552" y="1052736"/>
            <a:ext cx="8229600" cy="4572000"/>
          </a:xfrm>
        </p:spPr>
        <p:txBody>
          <a:bodyPr>
            <a:normAutofit lnSpcReduction="10000"/>
          </a:bodyPr>
          <a:lstStyle/>
          <a:p>
            <a:r>
              <a:rPr lang="en-US" b="1" dirty="0"/>
              <a:t> </a:t>
            </a:r>
            <a:r>
              <a:rPr lang="en-US" b="1" dirty="0" smtClean="0"/>
              <a:t>                          </a:t>
            </a:r>
            <a:r>
              <a:rPr lang="en-US" b="1" dirty="0" err="1" smtClean="0"/>
              <a:t>Funksiyalar</a:t>
            </a:r>
            <a:r>
              <a:rPr lang="en-US" b="1" dirty="0"/>
              <a:t> </a:t>
            </a:r>
            <a:r>
              <a:rPr lang="en-US" dirty="0"/>
              <a:t/>
            </a:r>
            <a:br>
              <a:rPr lang="en-US" dirty="0"/>
            </a:br>
            <a:r>
              <a:rPr lang="en-US" dirty="0" err="1"/>
              <a:t>Funksiyalardan</a:t>
            </a:r>
            <a:r>
              <a:rPr lang="en-US" dirty="0"/>
              <a:t> </a:t>
            </a:r>
            <a:r>
              <a:rPr lang="en-US" dirty="0" err="1"/>
              <a:t>foydalanish</a:t>
            </a:r>
            <a:r>
              <a:rPr lang="en-US" dirty="0"/>
              <a:t> </a:t>
            </a:r>
            <a:r>
              <a:rPr lang="en-US" dirty="0" err="1"/>
              <a:t>va</a:t>
            </a:r>
            <a:r>
              <a:rPr lang="en-US" dirty="0"/>
              <a:t> </a:t>
            </a:r>
            <a:r>
              <a:rPr lang="en-US" dirty="0" err="1"/>
              <a:t>ularni</a:t>
            </a:r>
            <a:r>
              <a:rPr lang="en-US" dirty="0"/>
              <a:t> </a:t>
            </a:r>
            <a:r>
              <a:rPr lang="en-US" dirty="0" err="1"/>
              <a:t>tashkil</a:t>
            </a:r>
            <a:r>
              <a:rPr lang="en-US" dirty="0"/>
              <a:t> </a:t>
            </a:r>
            <a:r>
              <a:rPr lang="en-US" dirty="0" err="1"/>
              <a:t>qilish</a:t>
            </a:r>
            <a:r>
              <a:rPr lang="en-US" dirty="0"/>
              <a:t> </a:t>
            </a:r>
            <a:r>
              <a:rPr lang="en-US" dirty="0" err="1"/>
              <a:t>xuddi</a:t>
            </a:r>
            <a:r>
              <a:rPr lang="en-US" dirty="0"/>
              <a:t> </a:t>
            </a:r>
            <a:r>
              <a:rPr lang="en-US" dirty="0" err="1"/>
              <a:t>protsedura</a:t>
            </a:r>
            <a:r>
              <a:rPr lang="en-US" dirty="0"/>
              <a:t> </a:t>
            </a:r>
            <a:r>
              <a:rPr lang="en-US" dirty="0" err="1"/>
              <a:t>kabi</a:t>
            </a:r>
            <a:r>
              <a:rPr lang="en-US" dirty="0"/>
              <a:t> </a:t>
            </a:r>
            <a:r>
              <a:rPr lang="en-US" dirty="0" err="1"/>
              <a:t>bo‘lib</a:t>
            </a:r>
            <a:r>
              <a:rPr lang="en-US" dirty="0"/>
              <a:t>, u </a:t>
            </a:r>
            <a:r>
              <a:rPr lang="en-US" dirty="0" err="1"/>
              <a:t>quyidagicha</a:t>
            </a:r>
            <a:r>
              <a:rPr lang="en-US" dirty="0"/>
              <a:t> </a:t>
            </a:r>
            <a:r>
              <a:rPr lang="en-US" dirty="0" err="1"/>
              <a:t>bo‘ladi</a:t>
            </a:r>
            <a:r>
              <a:rPr lang="en-US" dirty="0"/>
              <a:t>:</a:t>
            </a:r>
            <a:br>
              <a:rPr lang="en-US" dirty="0"/>
            </a:br>
            <a:r>
              <a:rPr lang="en-US" b="1" dirty="0"/>
              <a:t>   Function &lt;f-</a:t>
            </a:r>
            <a:r>
              <a:rPr lang="en-US" b="1" dirty="0" err="1"/>
              <a:t>ya</a:t>
            </a:r>
            <a:r>
              <a:rPr lang="en-US" b="1" dirty="0"/>
              <a:t> </a:t>
            </a:r>
            <a:r>
              <a:rPr lang="en-US" b="1" dirty="0" err="1"/>
              <a:t>nomi</a:t>
            </a:r>
            <a:r>
              <a:rPr lang="en-US" b="1" dirty="0"/>
              <a:t>&gt;(&lt;formal </a:t>
            </a:r>
            <a:r>
              <a:rPr lang="en-US" b="1" dirty="0" err="1"/>
              <a:t>parametrlar</a:t>
            </a:r>
            <a:r>
              <a:rPr lang="en-US" b="1" dirty="0"/>
              <a:t>&gt;):&lt;f-</a:t>
            </a:r>
            <a:r>
              <a:rPr lang="en-US" b="1" dirty="0" err="1"/>
              <a:t>ya</a:t>
            </a:r>
            <a:r>
              <a:rPr lang="en-US" b="1" dirty="0"/>
              <a:t> </a:t>
            </a:r>
            <a:r>
              <a:rPr lang="en-US" b="1" dirty="0" err="1"/>
              <a:t>turi</a:t>
            </a:r>
            <a:r>
              <a:rPr lang="en-US" b="1" dirty="0"/>
              <a:t>&gt;; </a:t>
            </a:r>
            <a:r>
              <a:rPr lang="en-US" dirty="0"/>
              <a:t/>
            </a:r>
            <a:br>
              <a:rPr lang="en-US" dirty="0"/>
            </a:br>
            <a:r>
              <a:rPr lang="en-US" b="1" dirty="0"/>
              <a:t>&lt;</a:t>
            </a:r>
            <a:r>
              <a:rPr lang="en-US" b="1" dirty="0" err="1"/>
              <a:t>o‘zgaruvchi</a:t>
            </a:r>
            <a:r>
              <a:rPr lang="en-US" b="1" dirty="0"/>
              <a:t> </a:t>
            </a:r>
            <a:r>
              <a:rPr lang="en-US" b="1" dirty="0" err="1"/>
              <a:t>va</a:t>
            </a:r>
            <a:r>
              <a:rPr lang="en-US" b="1" dirty="0"/>
              <a:t> </a:t>
            </a:r>
            <a:r>
              <a:rPr lang="en-US" b="1" dirty="0" err="1"/>
              <a:t>o‘zgarmaslarni</a:t>
            </a:r>
            <a:r>
              <a:rPr lang="en-US" b="1" dirty="0"/>
              <a:t> </a:t>
            </a:r>
            <a:r>
              <a:rPr lang="en-US" b="1" dirty="0" err="1"/>
              <a:t>tavsiflash</a:t>
            </a:r>
            <a:r>
              <a:rPr lang="en-US" b="1" dirty="0"/>
              <a:t> </a:t>
            </a:r>
            <a:r>
              <a:rPr lang="en-US" b="1" dirty="0" err="1"/>
              <a:t>qismi</a:t>
            </a:r>
            <a:r>
              <a:rPr lang="en-US" b="1" dirty="0"/>
              <a:t>&gt;</a:t>
            </a:r>
            <a:r>
              <a:rPr lang="en-US" dirty="0"/>
              <a:t/>
            </a:r>
            <a:br>
              <a:rPr lang="en-US" dirty="0"/>
            </a:br>
            <a:r>
              <a:rPr lang="en-US" b="1" dirty="0"/>
              <a:t>Begin</a:t>
            </a:r>
            <a:r>
              <a:rPr lang="en-US" dirty="0"/>
              <a:t/>
            </a:r>
            <a:br>
              <a:rPr lang="en-US" dirty="0"/>
            </a:br>
            <a:r>
              <a:rPr lang="en-US" b="1" dirty="0"/>
              <a:t>         &lt;</a:t>
            </a:r>
            <a:r>
              <a:rPr lang="en-US" b="1" dirty="0" err="1"/>
              <a:t>asosiy</a:t>
            </a:r>
            <a:r>
              <a:rPr lang="en-US" b="1" dirty="0"/>
              <a:t> </a:t>
            </a:r>
            <a:r>
              <a:rPr lang="en-US" b="1" dirty="0" err="1"/>
              <a:t>qism</a:t>
            </a:r>
            <a:r>
              <a:rPr lang="en-US" b="1" dirty="0"/>
              <a:t>&gt;</a:t>
            </a:r>
            <a:r>
              <a:rPr lang="en-US" dirty="0"/>
              <a:t/>
            </a:r>
            <a:br>
              <a:rPr lang="en-US" dirty="0"/>
            </a:br>
            <a:r>
              <a:rPr lang="en-US" b="1" dirty="0"/>
              <a:t>End;</a:t>
            </a:r>
            <a:r>
              <a:rPr lang="en-US" dirty="0"/>
              <a:t/>
            </a:r>
            <a:br>
              <a:rPr lang="en-US" dirty="0"/>
            </a:br>
            <a:r>
              <a:rPr lang="en-US" dirty="0" err="1"/>
              <a:t>Funksiyaning</a:t>
            </a:r>
            <a:r>
              <a:rPr lang="en-US" dirty="0"/>
              <a:t> </a:t>
            </a:r>
            <a:r>
              <a:rPr lang="en-US" dirty="0" err="1"/>
              <a:t>protseduradan</a:t>
            </a:r>
            <a:r>
              <a:rPr lang="en-US" dirty="0"/>
              <a:t> </a:t>
            </a:r>
            <a:r>
              <a:rPr lang="en-US" dirty="0" err="1"/>
              <a:t>farqi</a:t>
            </a:r>
            <a:r>
              <a:rPr lang="en-US" dirty="0"/>
              <a:t>, </a:t>
            </a:r>
            <a:r>
              <a:rPr lang="en-US" dirty="0" err="1"/>
              <a:t>unga</a:t>
            </a:r>
            <a:r>
              <a:rPr lang="en-US" dirty="0"/>
              <a:t> </a:t>
            </a:r>
            <a:r>
              <a:rPr lang="en-US" dirty="0" err="1"/>
              <a:t>murojat</a:t>
            </a:r>
            <a:r>
              <a:rPr lang="en-US" dirty="0"/>
              <a:t> </a:t>
            </a:r>
            <a:r>
              <a:rPr lang="en-US" dirty="0" err="1"/>
              <a:t>qilinganda</a:t>
            </a:r>
            <a:r>
              <a:rPr lang="en-US" dirty="0"/>
              <a:t> </a:t>
            </a:r>
            <a:r>
              <a:rPr lang="en-US" dirty="0" err="1"/>
              <a:t>natija</a:t>
            </a:r>
            <a:r>
              <a:rPr lang="en-US" dirty="0"/>
              <a:t> </a:t>
            </a:r>
            <a:r>
              <a:rPr lang="en-US" dirty="0" err="1"/>
              <a:t>faqat</a:t>
            </a:r>
            <a:r>
              <a:rPr lang="en-US" dirty="0"/>
              <a:t> </a:t>
            </a:r>
            <a:r>
              <a:rPr lang="en-US" dirty="0" err="1"/>
              <a:t>bitta</a:t>
            </a:r>
            <a:r>
              <a:rPr lang="en-US" dirty="0"/>
              <a:t> </a:t>
            </a:r>
            <a:r>
              <a:rPr lang="en-US" dirty="0" err="1"/>
              <a:t>bo‘lib</a:t>
            </a:r>
            <a:r>
              <a:rPr lang="en-US" dirty="0"/>
              <a:t>, u </a:t>
            </a:r>
            <a:r>
              <a:rPr lang="en-US" dirty="0" err="1"/>
              <a:t>shu</a:t>
            </a:r>
            <a:r>
              <a:rPr lang="en-US" dirty="0"/>
              <a:t> </a:t>
            </a:r>
            <a:r>
              <a:rPr lang="en-US" dirty="0" err="1"/>
              <a:t>funksiya</a:t>
            </a:r>
            <a:r>
              <a:rPr lang="en-US" dirty="0"/>
              <a:t> </a:t>
            </a:r>
            <a:r>
              <a:rPr lang="en-US" dirty="0" err="1"/>
              <a:t>nomiga</a:t>
            </a:r>
            <a:r>
              <a:rPr lang="en-US" dirty="0"/>
              <a:t> </a:t>
            </a:r>
            <a:r>
              <a:rPr lang="en-US" dirty="0" err="1"/>
              <a:t>uzatiladi</a:t>
            </a:r>
            <a:r>
              <a:rPr lang="en-US" dirty="0"/>
              <a:t>.</a:t>
            </a:r>
            <a:endParaRPr lang="ru-RU" dirty="0"/>
          </a:p>
        </p:txBody>
      </p:sp>
    </p:spTree>
    <p:extLst>
      <p:ext uri="{BB962C8B-B14F-4D97-AF65-F5344CB8AC3E}">
        <p14:creationId xmlns:p14="http://schemas.microsoft.com/office/powerpoint/2010/main" val="33082307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51520" y="548680"/>
            <a:ext cx="8583488" cy="4090388"/>
          </a:xfrm>
        </p:spPr>
        <p:txBody>
          <a:bodyPr/>
          <a:lstStyle/>
          <a:p>
            <a:r>
              <a:rPr lang="en-US" sz="2400" dirty="0">
                <a:effectLst/>
              </a:rPr>
              <a:t>Bu protsedurada h1,z1,h2,z2 parametrlar qiymati protseduraga murojat qilinganda aniqlangan bo‘lishi kerak. Natijani esa x- parametr uzatadi. h va z o‘zgaruvchilar ichki o‘zgaruvchilardir. Bu protseduraga dasturdan quyidagicha murojaat qilinadi Dr(x,h1,h2,z1,z2). Protseduraga murojaat qilinganda mos parametrlar qiymati bir biriga uzatiladi. Beriladigan formal va faktik parametrlar soni teng va ular turlari bir xil bo‘lishi shart. Lekin parametrlar nomlari har xil bo‘lishi mumkin.</a:t>
            </a:r>
            <a:endParaRPr lang="ru-RU" sz="2400" dirty="0">
              <a:effectLst/>
            </a:endParaRPr>
          </a:p>
        </p:txBody>
      </p:sp>
    </p:spTree>
    <p:extLst>
      <p:ext uri="{BB962C8B-B14F-4D97-AF65-F5344CB8AC3E}">
        <p14:creationId xmlns:p14="http://schemas.microsoft.com/office/powerpoint/2010/main" val="12201632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67544" y="1052736"/>
            <a:ext cx="8229600" cy="4572000"/>
          </a:xfrm>
        </p:spPr>
        <p:txBody>
          <a:bodyPr>
            <a:normAutofit fontScale="92500" lnSpcReduction="20000"/>
          </a:bodyPr>
          <a:lstStyle/>
          <a:p>
            <a:r>
              <a:rPr lang="ru-RU" b="1" dirty="0" err="1"/>
              <a:t>Misol</a:t>
            </a:r>
            <a:r>
              <a:rPr lang="ru-RU" b="1" dirty="0"/>
              <a:t> 1.</a:t>
            </a:r>
            <a:r>
              <a:rPr lang="ru-RU" dirty="0"/>
              <a:t> </a:t>
            </a:r>
            <a:r>
              <a:rPr lang="ru-RU" dirty="0" err="1"/>
              <a:t>Quyidagi</a:t>
            </a:r>
            <a:r>
              <a:rPr lang="ru-RU" dirty="0"/>
              <a:t> </a:t>
            </a:r>
            <a:r>
              <a:rPr lang="ru-RU" dirty="0" err="1"/>
              <a:t>hisoblashni</a:t>
            </a:r>
            <a:r>
              <a:rPr lang="ru-RU" dirty="0"/>
              <a:t> </a:t>
            </a:r>
            <a:r>
              <a:rPr lang="ru-RU" dirty="0" err="1"/>
              <a:t>funksiyani</a:t>
            </a:r>
            <a:r>
              <a:rPr lang="ru-RU" dirty="0"/>
              <a:t> </a:t>
            </a:r>
            <a:r>
              <a:rPr lang="ru-RU" dirty="0" err="1"/>
              <a:t>ishlatgan</a:t>
            </a:r>
            <a:r>
              <a:rPr lang="ru-RU" dirty="0"/>
              <a:t> </a:t>
            </a:r>
            <a:r>
              <a:rPr lang="ru-RU" dirty="0" err="1"/>
              <a:t>holda</a:t>
            </a:r>
            <a:r>
              <a:rPr lang="ru-RU" dirty="0"/>
              <a:t> </a:t>
            </a:r>
            <a:r>
              <a:rPr lang="ru-RU" dirty="0" err="1"/>
              <a:t>dasturini</a:t>
            </a:r>
            <a:r>
              <a:rPr lang="ru-RU" dirty="0"/>
              <a:t> </a:t>
            </a:r>
            <a:r>
              <a:rPr lang="ru-RU" dirty="0" err="1"/>
              <a:t>tuzing</a:t>
            </a:r>
            <a:r>
              <a:rPr lang="ru-RU" dirty="0"/>
              <a:t>.</a:t>
            </a:r>
          </a:p>
          <a:p>
            <a:r>
              <a:rPr lang="en-US" dirty="0"/>
              <a:t>Program </a:t>
            </a:r>
            <a:r>
              <a:rPr lang="en-US" dirty="0" err="1"/>
              <a:t>Kol</a:t>
            </a:r>
            <a:r>
              <a:rPr lang="en-US" dirty="0"/>
              <a:t>;</a:t>
            </a:r>
            <a:br>
              <a:rPr lang="en-US" dirty="0"/>
            </a:br>
            <a:r>
              <a:rPr lang="en-US" dirty="0"/>
              <a:t>  </a:t>
            </a:r>
            <a:r>
              <a:rPr lang="en-US" dirty="0" err="1"/>
              <a:t>Var</a:t>
            </a:r>
            <a:r>
              <a:rPr lang="en-US" dirty="0"/>
              <a:t> </a:t>
            </a:r>
            <a:r>
              <a:rPr lang="en-US" dirty="0" err="1"/>
              <a:t>ncm:Real</a:t>
            </a:r>
            <a:r>
              <a:rPr lang="en-US" dirty="0"/>
              <a:t>;  </a:t>
            </a:r>
            <a:r>
              <a:rPr lang="en-US" dirty="0" err="1"/>
              <a:t>n,m,i</a:t>
            </a:r>
            <a:r>
              <a:rPr lang="en-US" dirty="0"/>
              <a:t>: Integer;</a:t>
            </a:r>
            <a:br>
              <a:rPr lang="en-US" dirty="0"/>
            </a:br>
            <a:r>
              <a:rPr lang="en-US" dirty="0"/>
              <a:t>    Function Fact (k: Integer): Integer;</a:t>
            </a:r>
            <a:br>
              <a:rPr lang="en-US" dirty="0"/>
            </a:br>
            <a:r>
              <a:rPr lang="en-US" dirty="0"/>
              <a:t>               </a:t>
            </a:r>
            <a:r>
              <a:rPr lang="en-US" dirty="0" err="1"/>
              <a:t>Var</a:t>
            </a:r>
            <a:r>
              <a:rPr lang="en-US" dirty="0"/>
              <a:t> </a:t>
            </a:r>
            <a:r>
              <a:rPr lang="en-US" dirty="0" err="1"/>
              <a:t>P,i</a:t>
            </a:r>
            <a:r>
              <a:rPr lang="en-US" dirty="0"/>
              <a:t>: Integer;</a:t>
            </a:r>
            <a:br>
              <a:rPr lang="en-US" dirty="0"/>
            </a:br>
            <a:r>
              <a:rPr lang="en-US" dirty="0"/>
              <a:t>       Begin</a:t>
            </a:r>
            <a:br>
              <a:rPr lang="en-US" dirty="0"/>
            </a:br>
            <a:r>
              <a:rPr lang="en-US" dirty="0"/>
              <a:t>             P:=1;    For i:=1 to k do P:=P*i;</a:t>
            </a:r>
            <a:br>
              <a:rPr lang="en-US" dirty="0"/>
            </a:br>
            <a:r>
              <a:rPr lang="en-US" dirty="0"/>
              <a:t>             Fact:=P;</a:t>
            </a:r>
            <a:br>
              <a:rPr lang="en-US" dirty="0"/>
            </a:br>
            <a:r>
              <a:rPr lang="en-US" dirty="0"/>
              <a:t>       End;</a:t>
            </a:r>
            <a:br>
              <a:rPr lang="en-US" dirty="0"/>
            </a:br>
            <a:r>
              <a:rPr lang="en-US" dirty="0"/>
              <a:t>    Begin</a:t>
            </a:r>
            <a:br>
              <a:rPr lang="en-US" dirty="0"/>
            </a:br>
            <a:r>
              <a:rPr lang="en-US" dirty="0"/>
              <a:t>           Read(</a:t>
            </a:r>
            <a:r>
              <a:rPr lang="en-US" dirty="0" err="1"/>
              <a:t>n,m</a:t>
            </a:r>
            <a:r>
              <a:rPr lang="en-US" dirty="0"/>
              <a:t>); l:=n-m;  </a:t>
            </a:r>
            <a:r>
              <a:rPr lang="en-US" dirty="0" err="1"/>
              <a:t>ncm</a:t>
            </a:r>
            <a:r>
              <a:rPr lang="en-US" dirty="0"/>
              <a:t>:=Fact(n)/Fact(m)/Fact(i);  </a:t>
            </a:r>
            <a:br>
              <a:rPr lang="en-US" dirty="0"/>
            </a:br>
            <a:r>
              <a:rPr lang="en-US" dirty="0"/>
              <a:t>           Write(‘</a:t>
            </a:r>
            <a:r>
              <a:rPr lang="en-US" dirty="0" err="1"/>
              <a:t>ncm</a:t>
            </a:r>
            <a:r>
              <a:rPr lang="en-US" dirty="0"/>
              <a:t>=’,</a:t>
            </a:r>
            <a:r>
              <a:rPr lang="en-US" dirty="0" err="1"/>
              <a:t>ncm</a:t>
            </a:r>
            <a:r>
              <a:rPr lang="en-US" dirty="0"/>
              <a:t>);</a:t>
            </a:r>
            <a:br>
              <a:rPr lang="en-US" dirty="0"/>
            </a:br>
            <a:r>
              <a:rPr lang="en-US" dirty="0"/>
              <a:t>    End.</a:t>
            </a:r>
            <a:endParaRPr lang="ru-RU" dirty="0"/>
          </a:p>
        </p:txBody>
      </p:sp>
    </p:spTree>
    <p:extLst>
      <p:ext uri="{BB962C8B-B14F-4D97-AF65-F5344CB8AC3E}">
        <p14:creationId xmlns:p14="http://schemas.microsoft.com/office/powerpoint/2010/main" val="26647950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67544" y="1089248"/>
            <a:ext cx="8229600" cy="4572000"/>
          </a:xfrm>
        </p:spPr>
        <p:txBody>
          <a:bodyPr>
            <a:normAutofit fontScale="92500" lnSpcReduction="20000"/>
          </a:bodyPr>
          <a:lstStyle/>
          <a:p>
            <a:r>
              <a:rPr lang="en-US" b="1" dirty="0" err="1"/>
              <a:t>Misol</a:t>
            </a:r>
            <a:r>
              <a:rPr lang="en-US" b="1" dirty="0"/>
              <a:t> 2.</a:t>
            </a:r>
            <a:r>
              <a:rPr lang="en-US" dirty="0"/>
              <a:t> </a:t>
            </a:r>
            <a:r>
              <a:rPr lang="en-US" dirty="0" err="1"/>
              <a:t>Quyidagi</a:t>
            </a:r>
            <a:r>
              <a:rPr lang="en-US" dirty="0"/>
              <a:t> </a:t>
            </a:r>
            <a:r>
              <a:rPr lang="en-US" dirty="0" err="1"/>
              <a:t>hisoblashni</a:t>
            </a:r>
            <a:r>
              <a:rPr lang="en-US" dirty="0"/>
              <a:t> </a:t>
            </a:r>
            <a:r>
              <a:rPr lang="en-US" dirty="0" err="1"/>
              <a:t>protsedurani</a:t>
            </a:r>
            <a:r>
              <a:rPr lang="en-US" dirty="0"/>
              <a:t> </a:t>
            </a:r>
            <a:r>
              <a:rPr lang="en-US" dirty="0" err="1"/>
              <a:t>ishlatgan</a:t>
            </a:r>
            <a:r>
              <a:rPr lang="en-US" dirty="0"/>
              <a:t> </a:t>
            </a:r>
            <a:r>
              <a:rPr lang="en-US" dirty="0" err="1"/>
              <a:t>holda</a:t>
            </a:r>
            <a:r>
              <a:rPr lang="en-US" dirty="0"/>
              <a:t> </a:t>
            </a:r>
            <a:r>
              <a:rPr lang="en-US" dirty="0" err="1"/>
              <a:t>dastursini</a:t>
            </a:r>
            <a:r>
              <a:rPr lang="en-US" dirty="0"/>
              <a:t> </a:t>
            </a:r>
            <a:r>
              <a:rPr lang="en-US" dirty="0" err="1"/>
              <a:t>tuzing</a:t>
            </a:r>
            <a:r>
              <a:rPr lang="en-US" dirty="0"/>
              <a:t>.</a:t>
            </a:r>
            <a:endParaRPr lang="ru-RU" dirty="0"/>
          </a:p>
          <a:p>
            <a:r>
              <a:rPr lang="en-US" dirty="0"/>
              <a:t>Program Fun1;</a:t>
            </a:r>
            <a:br>
              <a:rPr lang="en-US" dirty="0"/>
            </a:br>
            <a:r>
              <a:rPr lang="en-US" dirty="0"/>
              <a:t>  </a:t>
            </a:r>
            <a:r>
              <a:rPr lang="en-US" dirty="0" err="1"/>
              <a:t>Var</a:t>
            </a:r>
            <a:r>
              <a:rPr lang="en-US" dirty="0"/>
              <a:t> a,b,z,c,d,t1,t2,t3: Real;</a:t>
            </a:r>
            <a:br>
              <a:rPr lang="en-US" dirty="0"/>
            </a:br>
            <a:r>
              <a:rPr lang="en-US" dirty="0"/>
              <a:t>    Procedure </a:t>
            </a:r>
            <a:r>
              <a:rPr lang="en-US" dirty="0" err="1"/>
              <a:t>Th</a:t>
            </a:r>
            <a:r>
              <a:rPr lang="en-US" dirty="0"/>
              <a:t>(</a:t>
            </a:r>
            <a:r>
              <a:rPr lang="en-US" dirty="0" err="1"/>
              <a:t>Var</a:t>
            </a:r>
            <a:r>
              <a:rPr lang="en-US" dirty="0"/>
              <a:t> </a:t>
            </a:r>
            <a:r>
              <a:rPr lang="en-US" dirty="0" err="1"/>
              <a:t>x,r</a:t>
            </a:r>
            <a:r>
              <a:rPr lang="en-US" dirty="0"/>
              <a:t>: Real);</a:t>
            </a:r>
            <a:br>
              <a:rPr lang="en-US" dirty="0"/>
            </a:br>
            <a:r>
              <a:rPr lang="en-US" dirty="0"/>
              <a:t>               </a:t>
            </a:r>
            <a:r>
              <a:rPr lang="en-US" dirty="0" err="1"/>
              <a:t>Var</a:t>
            </a:r>
            <a:r>
              <a:rPr lang="en-US" dirty="0"/>
              <a:t> c: Real;</a:t>
            </a:r>
            <a:br>
              <a:rPr lang="en-US" dirty="0"/>
            </a:br>
            <a:r>
              <a:rPr lang="en-US" dirty="0"/>
              <a:t>       Begin       c:=exp(2.0*x);    r:=(c-1)/(c+1);       End;</a:t>
            </a:r>
            <a:br>
              <a:rPr lang="en-US" dirty="0"/>
            </a:br>
            <a:r>
              <a:rPr lang="en-US" dirty="0"/>
              <a:t>    Begin</a:t>
            </a:r>
            <a:br>
              <a:rPr lang="en-US" dirty="0"/>
            </a:br>
            <a:r>
              <a:rPr lang="en-US" dirty="0"/>
              <a:t>           Read(</a:t>
            </a:r>
            <a:r>
              <a:rPr lang="en-US" dirty="0" err="1"/>
              <a:t>a,b</a:t>
            </a:r>
            <a:r>
              <a:rPr lang="en-US" dirty="0"/>
              <a:t>); </a:t>
            </a:r>
            <a:br>
              <a:rPr lang="en-US" dirty="0"/>
            </a:br>
            <a:r>
              <a:rPr lang="en-US" dirty="0"/>
              <a:t>   </a:t>
            </a:r>
            <a:r>
              <a:rPr lang="en-US" dirty="0" err="1"/>
              <a:t>th</a:t>
            </a:r>
            <a:r>
              <a:rPr lang="en-US" dirty="0"/>
              <a:t>(a,t1);   c:=a-b;    </a:t>
            </a:r>
            <a:r>
              <a:rPr lang="en-US" dirty="0" err="1"/>
              <a:t>th</a:t>
            </a:r>
            <a:r>
              <a:rPr lang="en-US" dirty="0"/>
              <a:t>(c,t2);</a:t>
            </a:r>
            <a:br>
              <a:rPr lang="en-US" dirty="0"/>
            </a:br>
            <a:r>
              <a:rPr lang="en-US" dirty="0"/>
              <a:t>           d:=Sqr(a)-Sqr(b);   </a:t>
            </a:r>
            <a:r>
              <a:rPr lang="en-US" dirty="0" err="1"/>
              <a:t>th</a:t>
            </a:r>
            <a:r>
              <a:rPr lang="en-US" dirty="0"/>
              <a:t>(d,t3);</a:t>
            </a:r>
            <a:br>
              <a:rPr lang="en-US" dirty="0"/>
            </a:br>
            <a:r>
              <a:rPr lang="en-US" dirty="0"/>
              <a:t>           z:=(t1+Sqr(t2))/Sqrt(t3);</a:t>
            </a:r>
            <a:br>
              <a:rPr lang="en-US" dirty="0"/>
            </a:br>
            <a:r>
              <a:rPr lang="en-US" dirty="0"/>
              <a:t>           Write(‘z=’,z:10:3);</a:t>
            </a:r>
            <a:br>
              <a:rPr lang="en-US" dirty="0"/>
            </a:br>
            <a:r>
              <a:rPr lang="en-US" dirty="0"/>
              <a:t>    End.</a:t>
            </a:r>
            <a:endParaRPr lang="ru-RU" dirty="0"/>
          </a:p>
          <a:p>
            <a:endParaRPr lang="ru-RU" dirty="0"/>
          </a:p>
        </p:txBody>
      </p:sp>
    </p:spTree>
    <p:extLst>
      <p:ext uri="{BB962C8B-B14F-4D97-AF65-F5344CB8AC3E}">
        <p14:creationId xmlns:p14="http://schemas.microsoft.com/office/powerpoint/2010/main" val="25785301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67544" y="1124744"/>
            <a:ext cx="8229600" cy="4572000"/>
          </a:xfrm>
        </p:spPr>
        <p:txBody>
          <a:bodyPr>
            <a:normAutofit fontScale="77500" lnSpcReduction="20000"/>
          </a:bodyPr>
          <a:lstStyle/>
          <a:p>
            <a:r>
              <a:rPr lang="en-US" b="1" dirty="0"/>
              <a:t>   </a:t>
            </a:r>
            <a:r>
              <a:rPr lang="en-US" b="1" dirty="0"/>
              <a:t> </a:t>
            </a:r>
            <a:r>
              <a:rPr lang="en-US" b="1" dirty="0" smtClean="0"/>
              <a:t>     </a:t>
            </a:r>
            <a:r>
              <a:rPr lang="en-US" b="1" dirty="0" err="1" smtClean="0"/>
              <a:t>Ayrim</a:t>
            </a:r>
            <a:r>
              <a:rPr lang="en-US" b="1" dirty="0" smtClean="0"/>
              <a:t> </a:t>
            </a:r>
            <a:r>
              <a:rPr lang="en-US" b="1" dirty="0" err="1"/>
              <a:t>nostandart</a:t>
            </a:r>
            <a:r>
              <a:rPr lang="en-US" b="1" dirty="0"/>
              <a:t> </a:t>
            </a:r>
            <a:r>
              <a:rPr lang="en-US" b="1" dirty="0" err="1"/>
              <a:t>protsedura</a:t>
            </a:r>
            <a:r>
              <a:rPr lang="en-US" b="1" dirty="0"/>
              <a:t> </a:t>
            </a:r>
            <a:r>
              <a:rPr lang="en-US" b="1" dirty="0" err="1"/>
              <a:t>va</a:t>
            </a:r>
            <a:r>
              <a:rPr lang="en-US" b="1" dirty="0"/>
              <a:t> </a:t>
            </a:r>
            <a:r>
              <a:rPr lang="en-US" b="1" dirty="0" err="1" smtClean="0"/>
              <a:t>funksiyalar</a:t>
            </a:r>
            <a:r>
              <a:rPr lang="en-US" dirty="0"/>
              <a:t/>
            </a:r>
            <a:br>
              <a:rPr lang="en-US" dirty="0"/>
            </a:br>
            <a:r>
              <a:rPr lang="en-US" dirty="0" err="1"/>
              <a:t>Paskal</a:t>
            </a:r>
            <a:r>
              <a:rPr lang="ru-RU" dirty="0"/>
              <a:t>ь</a:t>
            </a:r>
            <a:r>
              <a:rPr lang="en-US" dirty="0"/>
              <a:t> </a:t>
            </a:r>
            <a:r>
              <a:rPr lang="en-US" dirty="0" err="1"/>
              <a:t>tilida</a:t>
            </a:r>
            <a:r>
              <a:rPr lang="en-US" dirty="0"/>
              <a:t> </a:t>
            </a:r>
            <a:r>
              <a:rPr lang="en-US" dirty="0" err="1"/>
              <a:t>bir</a:t>
            </a:r>
            <a:r>
              <a:rPr lang="en-US" dirty="0"/>
              <a:t> </a:t>
            </a:r>
            <a:r>
              <a:rPr lang="en-US" dirty="0" err="1"/>
              <a:t>qancha</a:t>
            </a:r>
            <a:r>
              <a:rPr lang="en-US" dirty="0"/>
              <a:t> </a:t>
            </a:r>
            <a:r>
              <a:rPr lang="en-US" dirty="0" err="1"/>
              <a:t>maxsus</a:t>
            </a:r>
            <a:r>
              <a:rPr lang="en-US" dirty="0"/>
              <a:t> </a:t>
            </a:r>
            <a:r>
              <a:rPr lang="en-US" dirty="0" err="1"/>
              <a:t>protsedura</a:t>
            </a:r>
            <a:r>
              <a:rPr lang="en-US" dirty="0"/>
              <a:t> </a:t>
            </a:r>
            <a:r>
              <a:rPr lang="en-US" dirty="0" err="1"/>
              <a:t>va</a:t>
            </a:r>
            <a:r>
              <a:rPr lang="en-US" dirty="0"/>
              <a:t> </a:t>
            </a:r>
            <a:r>
              <a:rPr lang="en-US" dirty="0" err="1"/>
              <a:t>funksiyalar</a:t>
            </a:r>
            <a:r>
              <a:rPr lang="en-US" dirty="0"/>
              <a:t> </a:t>
            </a:r>
            <a:r>
              <a:rPr lang="en-US" dirty="0" err="1"/>
              <a:t>mavjud</a:t>
            </a:r>
            <a:r>
              <a:rPr lang="en-US" dirty="0"/>
              <a:t> </a:t>
            </a:r>
            <a:r>
              <a:rPr lang="en-US" dirty="0" err="1"/>
              <a:t>bo‘lib</a:t>
            </a:r>
            <a:r>
              <a:rPr lang="en-US" dirty="0"/>
              <a:t>, </a:t>
            </a:r>
            <a:r>
              <a:rPr lang="en-US" dirty="0" err="1"/>
              <a:t>ular</a:t>
            </a:r>
            <a:r>
              <a:rPr lang="en-US" dirty="0"/>
              <a:t> </a:t>
            </a:r>
            <a:r>
              <a:rPr lang="en-US" dirty="0" err="1"/>
              <a:t>quyidagi</a:t>
            </a:r>
            <a:r>
              <a:rPr lang="en-US" dirty="0"/>
              <a:t> </a:t>
            </a:r>
            <a:r>
              <a:rPr lang="en-US" dirty="0" err="1"/>
              <a:t>guruhlarga</a:t>
            </a:r>
            <a:r>
              <a:rPr lang="en-US" dirty="0"/>
              <a:t> </a:t>
            </a:r>
            <a:r>
              <a:rPr lang="en-US" dirty="0" err="1"/>
              <a:t>bo‘linadi</a:t>
            </a:r>
            <a:r>
              <a:rPr lang="en-US" dirty="0"/>
              <a:t>:</a:t>
            </a:r>
            <a:endParaRPr lang="ru-RU" dirty="0"/>
          </a:p>
          <a:p>
            <a:pPr lvl="0"/>
            <a:r>
              <a:rPr lang="ru-RU" dirty="0" err="1" smtClean="0"/>
              <a:t>qatorni</a:t>
            </a:r>
            <a:r>
              <a:rPr lang="ru-RU" dirty="0" smtClean="0"/>
              <a:t> </a:t>
            </a:r>
            <a:r>
              <a:rPr lang="ru-RU" dirty="0" err="1"/>
              <a:t>qayta</a:t>
            </a:r>
            <a:r>
              <a:rPr lang="ru-RU" dirty="0"/>
              <a:t> </a:t>
            </a:r>
            <a:r>
              <a:rPr lang="ru-RU" dirty="0" err="1"/>
              <a:t>ishlash</a:t>
            </a:r>
            <a:r>
              <a:rPr lang="ru-RU" dirty="0"/>
              <a:t>;</a:t>
            </a:r>
          </a:p>
          <a:p>
            <a:pPr lvl="0"/>
            <a:r>
              <a:rPr lang="ru-RU" dirty="0" err="1"/>
              <a:t>fayllar</a:t>
            </a:r>
            <a:r>
              <a:rPr lang="ru-RU" dirty="0"/>
              <a:t> </a:t>
            </a:r>
            <a:r>
              <a:rPr lang="ru-RU" dirty="0" err="1"/>
              <a:t>bilan</a:t>
            </a:r>
            <a:r>
              <a:rPr lang="ru-RU" dirty="0"/>
              <a:t> </a:t>
            </a:r>
            <a:r>
              <a:rPr lang="ru-RU" dirty="0" err="1"/>
              <a:t>ishlash</a:t>
            </a:r>
            <a:r>
              <a:rPr lang="ru-RU" dirty="0"/>
              <a:t>;</a:t>
            </a:r>
          </a:p>
          <a:p>
            <a:pPr lvl="0"/>
            <a:r>
              <a:rPr lang="en-US" dirty="0" err="1"/>
              <a:t>dinamik</a:t>
            </a:r>
            <a:r>
              <a:rPr lang="en-US" dirty="0"/>
              <a:t> </a:t>
            </a:r>
            <a:r>
              <a:rPr lang="en-US" dirty="0" err="1"/>
              <a:t>o‘zgaruvchilar</a:t>
            </a:r>
            <a:r>
              <a:rPr lang="en-US" dirty="0"/>
              <a:t> </a:t>
            </a:r>
            <a:r>
              <a:rPr lang="en-US" dirty="0" err="1"/>
              <a:t>uchun</a:t>
            </a:r>
            <a:r>
              <a:rPr lang="en-US" dirty="0"/>
              <a:t> </a:t>
            </a:r>
            <a:r>
              <a:rPr lang="en-US" dirty="0" err="1"/>
              <a:t>xotirani</a:t>
            </a:r>
            <a:r>
              <a:rPr lang="en-US" dirty="0"/>
              <a:t> </a:t>
            </a:r>
            <a:r>
              <a:rPr lang="en-US" dirty="0" err="1"/>
              <a:t>boshqarish</a:t>
            </a:r>
            <a:r>
              <a:rPr lang="en-US" dirty="0"/>
              <a:t>;</a:t>
            </a:r>
            <a:endParaRPr lang="ru-RU" dirty="0"/>
          </a:p>
          <a:p>
            <a:pPr lvl="0"/>
            <a:r>
              <a:rPr lang="ru-RU" dirty="0" err="1"/>
              <a:t>arifmetik</a:t>
            </a:r>
            <a:r>
              <a:rPr lang="ru-RU" dirty="0"/>
              <a:t> </a:t>
            </a:r>
            <a:r>
              <a:rPr lang="ru-RU" dirty="0" err="1"/>
              <a:t>funksiyalar</a:t>
            </a:r>
            <a:r>
              <a:rPr lang="ru-RU" dirty="0"/>
              <a:t>;</a:t>
            </a:r>
          </a:p>
          <a:p>
            <a:pPr lvl="0"/>
            <a:r>
              <a:rPr lang="ru-RU" dirty="0" err="1"/>
              <a:t>ekran</a:t>
            </a:r>
            <a:r>
              <a:rPr lang="ru-RU" dirty="0"/>
              <a:t> </a:t>
            </a:r>
            <a:r>
              <a:rPr lang="ru-RU" dirty="0" err="1"/>
              <a:t>bilan</a:t>
            </a:r>
            <a:r>
              <a:rPr lang="ru-RU" dirty="0"/>
              <a:t> </a:t>
            </a:r>
            <a:r>
              <a:rPr lang="ru-RU" dirty="0" err="1"/>
              <a:t>ishlash</a:t>
            </a:r>
            <a:r>
              <a:rPr lang="ru-RU" dirty="0"/>
              <a:t>.</a:t>
            </a:r>
          </a:p>
          <a:p>
            <a:r>
              <a:rPr lang="ru-RU" dirty="0"/>
              <a:t>     </a:t>
            </a:r>
            <a:r>
              <a:rPr lang="ru-RU" dirty="0" err="1"/>
              <a:t>Ularning</a:t>
            </a:r>
            <a:r>
              <a:rPr lang="ru-RU" dirty="0"/>
              <a:t> </a:t>
            </a:r>
            <a:r>
              <a:rPr lang="ru-RU" dirty="0" err="1"/>
              <a:t>ayrimlarini</a:t>
            </a:r>
            <a:r>
              <a:rPr lang="ru-RU" dirty="0"/>
              <a:t> </a:t>
            </a:r>
            <a:r>
              <a:rPr lang="ru-RU" dirty="0" err="1"/>
              <a:t>ko‘rib</a:t>
            </a:r>
            <a:r>
              <a:rPr lang="ru-RU" dirty="0"/>
              <a:t> </a:t>
            </a:r>
            <a:r>
              <a:rPr lang="ru-RU" dirty="0" err="1"/>
              <a:t>chiqamiz</a:t>
            </a:r>
            <a:r>
              <a:rPr lang="ru-RU" dirty="0"/>
              <a:t>: </a:t>
            </a:r>
            <a:br>
              <a:rPr lang="ru-RU" dirty="0"/>
            </a:br>
            <a:r>
              <a:rPr lang="ru-RU" dirty="0" err="1"/>
              <a:t>Halt</a:t>
            </a:r>
            <a:r>
              <a:rPr lang="ru-RU" dirty="0"/>
              <a:t>- </a:t>
            </a:r>
            <a:r>
              <a:rPr lang="ru-RU" dirty="0" err="1"/>
              <a:t>dasturni</a:t>
            </a:r>
            <a:r>
              <a:rPr lang="ru-RU" dirty="0"/>
              <a:t> </a:t>
            </a:r>
            <a:r>
              <a:rPr lang="ru-RU" dirty="0" err="1"/>
              <a:t>bajarishdan</a:t>
            </a:r>
            <a:r>
              <a:rPr lang="ru-RU" dirty="0"/>
              <a:t> </a:t>
            </a:r>
            <a:r>
              <a:rPr lang="ru-RU" dirty="0" err="1"/>
              <a:t>to‘xtatish</a:t>
            </a:r>
            <a:r>
              <a:rPr lang="ru-RU" dirty="0"/>
              <a:t>;</a:t>
            </a:r>
            <a:br>
              <a:rPr lang="ru-RU" dirty="0"/>
            </a:br>
            <a:r>
              <a:rPr lang="ru-RU" dirty="0" err="1"/>
              <a:t>Odd</a:t>
            </a:r>
            <a:r>
              <a:rPr lang="ru-RU" dirty="0"/>
              <a:t>(i)- I-</a:t>
            </a:r>
            <a:r>
              <a:rPr lang="ru-RU" dirty="0" err="1"/>
              <a:t>toq</a:t>
            </a:r>
            <a:r>
              <a:rPr lang="ru-RU" dirty="0"/>
              <a:t> </a:t>
            </a:r>
            <a:r>
              <a:rPr lang="ru-RU" dirty="0" err="1"/>
              <a:t>bo‘lsa</a:t>
            </a:r>
            <a:r>
              <a:rPr lang="ru-RU" dirty="0"/>
              <a:t> “</a:t>
            </a:r>
            <a:r>
              <a:rPr lang="ru-RU" dirty="0" err="1"/>
              <a:t>True</a:t>
            </a:r>
            <a:r>
              <a:rPr lang="ru-RU" dirty="0"/>
              <a:t>” </a:t>
            </a:r>
            <a:r>
              <a:rPr lang="ru-RU" dirty="0" err="1"/>
              <a:t>aks</a:t>
            </a:r>
            <a:r>
              <a:rPr lang="ru-RU" dirty="0"/>
              <a:t> </a:t>
            </a:r>
            <a:r>
              <a:rPr lang="ru-RU" dirty="0" err="1"/>
              <a:t>holda</a:t>
            </a:r>
            <a:r>
              <a:rPr lang="ru-RU" dirty="0"/>
              <a:t> “</a:t>
            </a:r>
            <a:r>
              <a:rPr lang="ru-RU" dirty="0" err="1"/>
              <a:t>False</a:t>
            </a:r>
            <a:r>
              <a:rPr lang="ru-RU" dirty="0"/>
              <a:t>” </a:t>
            </a:r>
            <a:r>
              <a:rPr lang="ru-RU" dirty="0" err="1"/>
              <a:t>qiymat</a:t>
            </a:r>
            <a:r>
              <a:rPr lang="ru-RU" dirty="0"/>
              <a:t> </a:t>
            </a:r>
            <a:r>
              <a:rPr lang="ru-RU" dirty="0" err="1"/>
              <a:t>oladi</a:t>
            </a:r>
            <a:r>
              <a:rPr lang="ru-RU" dirty="0"/>
              <a:t>;</a:t>
            </a:r>
            <a:br>
              <a:rPr lang="ru-RU" dirty="0"/>
            </a:br>
            <a:r>
              <a:rPr lang="ru-RU" dirty="0" err="1"/>
              <a:t>Edit</a:t>
            </a:r>
            <a:r>
              <a:rPr lang="ru-RU" dirty="0"/>
              <a:t>- </a:t>
            </a:r>
            <a:r>
              <a:rPr lang="ru-RU" dirty="0" err="1"/>
              <a:t>bajarilayotgan</a:t>
            </a:r>
            <a:r>
              <a:rPr lang="ru-RU" dirty="0"/>
              <a:t> </a:t>
            </a:r>
            <a:r>
              <a:rPr lang="ru-RU" dirty="0" err="1"/>
              <a:t>blokdan</a:t>
            </a:r>
            <a:r>
              <a:rPr lang="ru-RU" dirty="0"/>
              <a:t> </a:t>
            </a:r>
            <a:r>
              <a:rPr lang="ru-RU" dirty="0" err="1"/>
              <a:t>chiqish</a:t>
            </a:r>
            <a:r>
              <a:rPr lang="ru-RU" dirty="0"/>
              <a:t>;</a:t>
            </a:r>
            <a:br>
              <a:rPr lang="ru-RU" dirty="0"/>
            </a:br>
            <a:r>
              <a:rPr lang="ru-RU" dirty="0" err="1"/>
              <a:t>Random</a:t>
            </a:r>
            <a:r>
              <a:rPr lang="ru-RU" dirty="0"/>
              <a:t>- 0 </a:t>
            </a:r>
            <a:r>
              <a:rPr lang="ru-RU" dirty="0" err="1"/>
              <a:t>dan</a:t>
            </a:r>
            <a:r>
              <a:rPr lang="ru-RU" dirty="0"/>
              <a:t> 1 </a:t>
            </a:r>
            <a:r>
              <a:rPr lang="ru-RU" dirty="0" err="1"/>
              <a:t>gacha</a:t>
            </a:r>
            <a:r>
              <a:rPr lang="ru-RU" dirty="0"/>
              <a:t> </a:t>
            </a:r>
            <a:r>
              <a:rPr lang="ru-RU" dirty="0" err="1"/>
              <a:t>bo‘lgan</a:t>
            </a:r>
            <a:r>
              <a:rPr lang="ru-RU" dirty="0"/>
              <a:t> </a:t>
            </a:r>
            <a:r>
              <a:rPr lang="ru-RU" dirty="0" err="1"/>
              <a:t>sonni</a:t>
            </a:r>
            <a:r>
              <a:rPr lang="ru-RU" dirty="0"/>
              <a:t> </a:t>
            </a:r>
            <a:r>
              <a:rPr lang="ru-RU" dirty="0" err="1"/>
              <a:t>tasoddifan</a:t>
            </a:r>
            <a:r>
              <a:rPr lang="ru-RU" dirty="0"/>
              <a:t> </a:t>
            </a:r>
            <a:r>
              <a:rPr lang="ru-RU" dirty="0" err="1"/>
              <a:t>olish</a:t>
            </a:r>
            <a:r>
              <a:rPr lang="ru-RU" dirty="0"/>
              <a:t>;</a:t>
            </a:r>
            <a:br>
              <a:rPr lang="ru-RU" dirty="0"/>
            </a:br>
            <a:r>
              <a:rPr lang="ru-RU" dirty="0" err="1"/>
              <a:t>GotoXY</a:t>
            </a:r>
            <a:r>
              <a:rPr lang="ru-RU" dirty="0"/>
              <a:t>(</a:t>
            </a:r>
            <a:r>
              <a:rPr lang="ru-RU" dirty="0" err="1"/>
              <a:t>x,y</a:t>
            </a:r>
            <a:r>
              <a:rPr lang="ru-RU" dirty="0"/>
              <a:t>)- </a:t>
            </a:r>
            <a:r>
              <a:rPr lang="ru-RU" dirty="0" err="1"/>
              <a:t>kursorni</a:t>
            </a:r>
            <a:r>
              <a:rPr lang="ru-RU" dirty="0"/>
              <a:t> </a:t>
            </a:r>
            <a:r>
              <a:rPr lang="ru-RU" dirty="0" err="1"/>
              <a:t>ko‘rsatilgan</a:t>
            </a:r>
            <a:r>
              <a:rPr lang="ru-RU" dirty="0"/>
              <a:t> </a:t>
            </a:r>
            <a:r>
              <a:rPr lang="ru-RU" dirty="0" err="1"/>
              <a:t>joyga</a:t>
            </a:r>
            <a:r>
              <a:rPr lang="ru-RU" dirty="0"/>
              <a:t> </a:t>
            </a:r>
            <a:r>
              <a:rPr lang="ru-RU" dirty="0" err="1"/>
              <a:t>qo‘yish</a:t>
            </a:r>
            <a:r>
              <a:rPr lang="ru-RU" dirty="0"/>
              <a:t>;</a:t>
            </a:r>
            <a:br>
              <a:rPr lang="ru-RU" dirty="0"/>
            </a:br>
            <a:r>
              <a:rPr lang="ru-RU" dirty="0" err="1"/>
              <a:t>ClrScr</a:t>
            </a:r>
            <a:r>
              <a:rPr lang="ru-RU" dirty="0"/>
              <a:t>- </a:t>
            </a:r>
            <a:r>
              <a:rPr lang="ru-RU" dirty="0" err="1"/>
              <a:t>ekranni</a:t>
            </a:r>
            <a:r>
              <a:rPr lang="ru-RU" dirty="0"/>
              <a:t> </a:t>
            </a:r>
            <a:r>
              <a:rPr lang="ru-RU" dirty="0" err="1"/>
              <a:t>tozalab</a:t>
            </a:r>
            <a:r>
              <a:rPr lang="ru-RU" dirty="0"/>
              <a:t>, </a:t>
            </a:r>
            <a:r>
              <a:rPr lang="ru-RU" dirty="0" err="1"/>
              <a:t>kursorni</a:t>
            </a:r>
            <a:r>
              <a:rPr lang="ru-RU" dirty="0"/>
              <a:t> </a:t>
            </a:r>
            <a:r>
              <a:rPr lang="ru-RU" dirty="0" err="1"/>
              <a:t>ekran</a:t>
            </a:r>
            <a:r>
              <a:rPr lang="ru-RU" dirty="0"/>
              <a:t> </a:t>
            </a:r>
            <a:r>
              <a:rPr lang="ru-RU" dirty="0" err="1"/>
              <a:t>boshiga</a:t>
            </a:r>
            <a:r>
              <a:rPr lang="ru-RU" dirty="0"/>
              <a:t> </a:t>
            </a:r>
            <a:r>
              <a:rPr lang="ru-RU" dirty="0" err="1"/>
              <a:t>qo‘yish</a:t>
            </a:r>
            <a:r>
              <a:rPr lang="ru-RU" dirty="0"/>
              <a:t>;</a:t>
            </a:r>
            <a:br>
              <a:rPr lang="ru-RU" dirty="0"/>
            </a:br>
            <a:endParaRPr lang="ru-RU" dirty="0"/>
          </a:p>
        </p:txBody>
      </p:sp>
    </p:spTree>
    <p:extLst>
      <p:ext uri="{BB962C8B-B14F-4D97-AF65-F5344CB8AC3E}">
        <p14:creationId xmlns:p14="http://schemas.microsoft.com/office/powerpoint/2010/main" val="41372684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166251" y="1196752"/>
            <a:ext cx="6336704" cy="4401205"/>
          </a:xfrm>
          <a:prstGeom prst="rect">
            <a:avLst/>
          </a:prstGeom>
        </p:spPr>
        <p:txBody>
          <a:bodyPr wrap="square">
            <a:spAutoFit/>
          </a:bodyPr>
          <a:lstStyle/>
          <a:p>
            <a:r>
              <a:rPr lang="ru-RU" sz="2000" dirty="0" err="1"/>
              <a:t>Trunc</a:t>
            </a:r>
            <a:r>
              <a:rPr lang="ru-RU" sz="2000" dirty="0"/>
              <a:t>- </a:t>
            </a:r>
            <a:r>
              <a:rPr lang="ru-RU" sz="2000" dirty="0" err="1"/>
              <a:t>argumentning</a:t>
            </a:r>
            <a:r>
              <a:rPr lang="ru-RU" sz="2000" dirty="0"/>
              <a:t> </a:t>
            </a:r>
            <a:r>
              <a:rPr lang="ru-RU" sz="2000" dirty="0" err="1"/>
              <a:t>butun</a:t>
            </a:r>
            <a:r>
              <a:rPr lang="ru-RU" sz="2000" dirty="0"/>
              <a:t> </a:t>
            </a:r>
            <a:r>
              <a:rPr lang="ru-RU" sz="2000" dirty="0" err="1"/>
              <a:t>qismi</a:t>
            </a:r>
            <a:r>
              <a:rPr lang="ru-RU" sz="2000" dirty="0"/>
              <a:t>:</a:t>
            </a:r>
            <a:br>
              <a:rPr lang="ru-RU" sz="2000" dirty="0"/>
            </a:br>
            <a:r>
              <a:rPr lang="ru-RU" sz="2000" dirty="0" err="1"/>
              <a:t>Str</a:t>
            </a:r>
            <a:r>
              <a:rPr lang="ru-RU" sz="2000" dirty="0"/>
              <a:t>(</a:t>
            </a:r>
            <a:r>
              <a:rPr lang="ru-RU" sz="2000" dirty="0" err="1"/>
              <a:t>I;Var</a:t>
            </a:r>
            <a:r>
              <a:rPr lang="ru-RU" sz="2000" dirty="0"/>
              <a:t> S:String)- </a:t>
            </a:r>
            <a:r>
              <a:rPr lang="ru-RU" sz="2000" dirty="0" err="1"/>
              <a:t>raqamni</a:t>
            </a:r>
            <a:r>
              <a:rPr lang="ru-RU" sz="2000" dirty="0"/>
              <a:t> </a:t>
            </a:r>
            <a:r>
              <a:rPr lang="ru-RU" sz="2000" dirty="0" err="1"/>
              <a:t>simvolga</a:t>
            </a:r>
            <a:r>
              <a:rPr lang="ru-RU" sz="2000" dirty="0"/>
              <a:t> </a:t>
            </a:r>
            <a:r>
              <a:rPr lang="ru-RU" sz="2000" dirty="0" err="1"/>
              <a:t>o‘tkazish</a:t>
            </a:r>
            <a:r>
              <a:rPr lang="ru-RU" sz="2000" dirty="0"/>
              <a:t> (I-</a:t>
            </a:r>
            <a:r>
              <a:rPr lang="ru-RU" sz="2000" dirty="0" err="1"/>
              <a:t>ifoda</a:t>
            </a:r>
            <a:r>
              <a:rPr lang="ru-RU" sz="2000" dirty="0"/>
              <a:t> </a:t>
            </a:r>
            <a:r>
              <a:rPr lang="ru-RU" sz="2000" dirty="0" err="1"/>
              <a:t>yoki</a:t>
            </a:r>
            <a:r>
              <a:rPr lang="ru-RU" sz="2000" dirty="0"/>
              <a:t> </a:t>
            </a:r>
            <a:r>
              <a:rPr lang="ru-RU" sz="2000" dirty="0" err="1"/>
              <a:t>o‘zgaruvchi</a:t>
            </a:r>
            <a:r>
              <a:rPr lang="ru-RU" sz="2000" dirty="0"/>
              <a:t>);</a:t>
            </a:r>
            <a:br>
              <a:rPr lang="ru-RU" sz="2000" dirty="0"/>
            </a:br>
            <a:r>
              <a:rPr lang="ru-RU" sz="2000" dirty="0" err="1"/>
              <a:t>Val</a:t>
            </a:r>
            <a:r>
              <a:rPr lang="ru-RU" sz="2000" dirty="0"/>
              <a:t>(</a:t>
            </a:r>
            <a:r>
              <a:rPr lang="ru-RU" sz="2000" dirty="0" err="1"/>
              <a:t>S:String</a:t>
            </a:r>
            <a:r>
              <a:rPr lang="ru-RU" sz="2000" dirty="0"/>
              <a:t>; </a:t>
            </a:r>
            <a:r>
              <a:rPr lang="ru-RU" sz="2000" dirty="0" err="1"/>
              <a:t>Var</a:t>
            </a:r>
            <a:r>
              <a:rPr lang="ru-RU" sz="2000" dirty="0"/>
              <a:t> </a:t>
            </a:r>
            <a:r>
              <a:rPr lang="ru-RU" sz="2000" dirty="0" err="1"/>
              <a:t>P;ko:Integer</a:t>
            </a:r>
            <a:r>
              <a:rPr lang="ru-RU" sz="2000" dirty="0"/>
              <a:t>)- </a:t>
            </a:r>
            <a:r>
              <a:rPr lang="ru-RU" sz="2000" dirty="0" err="1"/>
              <a:t>simvolni</a:t>
            </a:r>
            <a:r>
              <a:rPr lang="ru-RU" sz="2000" dirty="0"/>
              <a:t> </a:t>
            </a:r>
            <a:r>
              <a:rPr lang="ru-RU" sz="2000" dirty="0" err="1"/>
              <a:t>raqamga</a:t>
            </a:r>
            <a:r>
              <a:rPr lang="ru-RU" sz="2000" dirty="0"/>
              <a:t> </a:t>
            </a:r>
            <a:r>
              <a:rPr lang="ru-RU" sz="2000" dirty="0" err="1"/>
              <a:t>o‘tkazish</a:t>
            </a:r>
            <a:r>
              <a:rPr lang="ru-RU" sz="2000" dirty="0"/>
              <a:t> (P-</a:t>
            </a:r>
            <a:r>
              <a:rPr lang="ru-RU" sz="2000" dirty="0" err="1"/>
              <a:t>o‘zgaruvchi</a:t>
            </a:r>
            <a:r>
              <a:rPr lang="ru-RU" sz="2000" dirty="0"/>
              <a:t>);</a:t>
            </a:r>
            <a:br>
              <a:rPr lang="ru-RU" sz="2000" dirty="0"/>
            </a:br>
            <a:r>
              <a:rPr lang="ru-RU" sz="2000" dirty="0" err="1"/>
              <a:t>Length</a:t>
            </a:r>
            <a:r>
              <a:rPr lang="ru-RU" sz="2000" dirty="0"/>
              <a:t> (</a:t>
            </a:r>
            <a:r>
              <a:rPr lang="ru-RU" sz="2000" dirty="0" err="1"/>
              <a:t>S:String</a:t>
            </a:r>
            <a:r>
              <a:rPr lang="ru-RU" sz="2000" dirty="0"/>
              <a:t>)- </a:t>
            </a:r>
            <a:r>
              <a:rPr lang="ru-RU" sz="2000" dirty="0" err="1"/>
              <a:t>qator</a:t>
            </a:r>
            <a:r>
              <a:rPr lang="ru-RU" sz="2000" dirty="0"/>
              <a:t> </a:t>
            </a:r>
            <a:r>
              <a:rPr lang="ru-RU" sz="2000" dirty="0" err="1"/>
              <a:t>uzunligini</a:t>
            </a:r>
            <a:r>
              <a:rPr lang="ru-RU" sz="2000" dirty="0"/>
              <a:t> </a:t>
            </a:r>
            <a:r>
              <a:rPr lang="ru-RU" sz="2000" dirty="0" err="1"/>
              <a:t>aniqlash</a:t>
            </a:r>
            <a:r>
              <a:rPr lang="ru-RU" sz="2000" dirty="0"/>
              <a:t>. </a:t>
            </a:r>
            <a:br>
              <a:rPr lang="ru-RU" sz="2000" dirty="0"/>
            </a:br>
            <a:r>
              <a:rPr lang="en-US" sz="2000" dirty="0" err="1"/>
              <a:t>Pos</a:t>
            </a:r>
            <a:r>
              <a:rPr lang="en-US" sz="2000" dirty="0"/>
              <a:t>(st1,st) - </a:t>
            </a:r>
            <a:r>
              <a:rPr lang="en-US" sz="2000" dirty="0" err="1"/>
              <a:t>qatordagi</a:t>
            </a:r>
            <a:r>
              <a:rPr lang="en-US" sz="2000" dirty="0"/>
              <a:t> </a:t>
            </a:r>
            <a:r>
              <a:rPr lang="en-US" sz="2000" dirty="0" err="1"/>
              <a:t>qator</a:t>
            </a:r>
            <a:r>
              <a:rPr lang="en-US" sz="2000" dirty="0"/>
              <a:t> </a:t>
            </a:r>
            <a:r>
              <a:rPr lang="en-US" sz="2000" dirty="0" err="1"/>
              <a:t>qismi</a:t>
            </a:r>
            <a:r>
              <a:rPr lang="en-US" sz="2000" dirty="0"/>
              <a:t> </a:t>
            </a:r>
            <a:r>
              <a:rPr lang="en-US" sz="2000" dirty="0" err="1"/>
              <a:t>holatini</a:t>
            </a:r>
            <a:r>
              <a:rPr lang="en-US" sz="2000" dirty="0"/>
              <a:t> </a:t>
            </a:r>
            <a:r>
              <a:rPr lang="en-US" sz="2000" dirty="0" err="1"/>
              <a:t>aniqlash</a:t>
            </a:r>
            <a:r>
              <a:rPr lang="en-US" sz="2000" dirty="0"/>
              <a:t>.</a:t>
            </a:r>
            <a:br>
              <a:rPr lang="en-US" sz="2000" dirty="0"/>
            </a:br>
            <a:r>
              <a:rPr lang="en-US" sz="2000" dirty="0" err="1"/>
              <a:t>Misol</a:t>
            </a:r>
            <a:r>
              <a:rPr lang="en-US" sz="2000" dirty="0"/>
              <a:t>: </a:t>
            </a:r>
            <a:r>
              <a:rPr lang="en-US" sz="2000" dirty="0" err="1"/>
              <a:t>st</a:t>
            </a:r>
            <a:r>
              <a:rPr lang="en-US" sz="2000" dirty="0"/>
              <a:t>:=’Toshkent’; st1:=’</a:t>
            </a:r>
            <a:r>
              <a:rPr lang="en-US" sz="2000" dirty="0" err="1"/>
              <a:t>kent</a:t>
            </a:r>
            <a:r>
              <a:rPr lang="en-US" sz="2000" dirty="0"/>
              <a:t>’; p:=pos(st1,st); </a:t>
            </a:r>
            <a:r>
              <a:rPr lang="en-US" sz="2000" dirty="0" err="1"/>
              <a:t>Javob</a:t>
            </a:r>
            <a:r>
              <a:rPr lang="en-US" sz="2000" dirty="0"/>
              <a:t>: p=4. Agar </a:t>
            </a:r>
            <a:r>
              <a:rPr lang="en-US" sz="2000" dirty="0" err="1"/>
              <a:t>izlanayotgan</a:t>
            </a:r>
            <a:r>
              <a:rPr lang="en-US" sz="2000" dirty="0"/>
              <a:t> </a:t>
            </a:r>
            <a:r>
              <a:rPr lang="en-US" sz="2000" dirty="0" err="1"/>
              <a:t>qator</a:t>
            </a:r>
            <a:r>
              <a:rPr lang="en-US" sz="2000" dirty="0"/>
              <a:t> </a:t>
            </a:r>
            <a:r>
              <a:rPr lang="en-US" sz="2000" dirty="0" err="1"/>
              <a:t>qism</a:t>
            </a:r>
            <a:r>
              <a:rPr lang="en-US" sz="2000" dirty="0"/>
              <a:t> </a:t>
            </a:r>
            <a:r>
              <a:rPr lang="en-US" sz="2000" dirty="0" err="1"/>
              <a:t>qatorda</a:t>
            </a:r>
            <a:r>
              <a:rPr lang="en-US" sz="2000" dirty="0"/>
              <a:t> </a:t>
            </a:r>
            <a:r>
              <a:rPr lang="en-US" sz="2000" dirty="0" err="1"/>
              <a:t>yo‘q</a:t>
            </a:r>
            <a:r>
              <a:rPr lang="en-US" sz="2000" dirty="0"/>
              <a:t> </a:t>
            </a:r>
            <a:r>
              <a:rPr lang="en-US" sz="2000" dirty="0" err="1"/>
              <a:t>bo‘lsa</a:t>
            </a:r>
            <a:r>
              <a:rPr lang="en-US" sz="2000" dirty="0"/>
              <a:t> </a:t>
            </a:r>
            <a:r>
              <a:rPr lang="en-US" sz="2000" dirty="0" err="1"/>
              <a:t>qiymat</a:t>
            </a:r>
            <a:r>
              <a:rPr lang="en-US" sz="2000" dirty="0"/>
              <a:t> </a:t>
            </a:r>
            <a:r>
              <a:rPr lang="en-US" sz="2000" dirty="0" err="1"/>
              <a:t>nulga</a:t>
            </a:r>
            <a:r>
              <a:rPr lang="en-US" sz="2000" dirty="0"/>
              <a:t> </a:t>
            </a:r>
            <a:r>
              <a:rPr lang="en-US" sz="2000" dirty="0" err="1"/>
              <a:t>teng</a:t>
            </a:r>
            <a:r>
              <a:rPr lang="en-US" sz="2000" dirty="0"/>
              <a:t> </a:t>
            </a:r>
            <a:r>
              <a:rPr lang="en-US" sz="2000" dirty="0" err="1"/>
              <a:t>bo‘ladi</a:t>
            </a:r>
            <a:r>
              <a:rPr lang="en-US" sz="2000" dirty="0"/>
              <a:t>. </a:t>
            </a:r>
            <a:br>
              <a:rPr lang="en-US" sz="2000" dirty="0"/>
            </a:br>
            <a:r>
              <a:rPr lang="en-US" sz="2000" dirty="0"/>
              <a:t>Copy(</a:t>
            </a:r>
            <a:r>
              <a:rPr lang="en-US" sz="2000" dirty="0" err="1"/>
              <a:t>st,m,n</a:t>
            </a:r>
            <a:r>
              <a:rPr lang="en-US" sz="2000" dirty="0"/>
              <a:t>) - </a:t>
            </a:r>
            <a:r>
              <a:rPr lang="en-US" sz="2000" dirty="0" err="1"/>
              <a:t>qatordan</a:t>
            </a:r>
            <a:r>
              <a:rPr lang="en-US" sz="2000" dirty="0"/>
              <a:t> fragment </a:t>
            </a:r>
            <a:r>
              <a:rPr lang="en-US" sz="2000" dirty="0" err="1"/>
              <a:t>kesib</a:t>
            </a:r>
            <a:r>
              <a:rPr lang="en-US" sz="2000" dirty="0"/>
              <a:t> </a:t>
            </a:r>
            <a:r>
              <a:rPr lang="en-US" sz="2000" dirty="0" err="1"/>
              <a:t>oladi</a:t>
            </a:r>
            <a:r>
              <a:rPr lang="en-US" sz="2000" dirty="0"/>
              <a:t>.</a:t>
            </a:r>
            <a:br>
              <a:rPr lang="en-US" sz="2000" dirty="0"/>
            </a:br>
            <a:r>
              <a:rPr lang="en-US" sz="2000" dirty="0" err="1"/>
              <a:t>Misol</a:t>
            </a:r>
            <a:r>
              <a:rPr lang="en-US" sz="2000" dirty="0"/>
              <a:t>: </a:t>
            </a:r>
            <a:r>
              <a:rPr lang="en-US" sz="2000" dirty="0" err="1"/>
              <a:t>st</a:t>
            </a:r>
            <a:r>
              <a:rPr lang="en-US" sz="2000" dirty="0"/>
              <a:t>:=’Toshkent’; p:=Copy(st,4,4);   </a:t>
            </a:r>
            <a:r>
              <a:rPr lang="en-US" sz="2000" dirty="0" err="1"/>
              <a:t>Javob</a:t>
            </a:r>
            <a:r>
              <a:rPr lang="en-US" sz="2000" dirty="0"/>
              <a:t>: p=’</a:t>
            </a:r>
            <a:r>
              <a:rPr lang="en-US" sz="2000" dirty="0" err="1"/>
              <a:t>kent</a:t>
            </a:r>
            <a:r>
              <a:rPr lang="en-US" sz="2000" dirty="0"/>
              <a:t>’.</a:t>
            </a:r>
            <a:br>
              <a:rPr lang="en-US" sz="2000" dirty="0"/>
            </a:br>
            <a:r>
              <a:rPr lang="en-US" sz="2000" dirty="0"/>
              <a:t>Delete(</a:t>
            </a:r>
            <a:r>
              <a:rPr lang="en-US" sz="2000" dirty="0" err="1"/>
              <a:t>st,m,n</a:t>
            </a:r>
            <a:r>
              <a:rPr lang="en-US" sz="2000" dirty="0"/>
              <a:t>) - </a:t>
            </a:r>
            <a:r>
              <a:rPr lang="en-US" sz="2000" dirty="0" err="1"/>
              <a:t>qatordan</a:t>
            </a:r>
            <a:r>
              <a:rPr lang="en-US" sz="2000" dirty="0"/>
              <a:t> fragment </a:t>
            </a:r>
            <a:r>
              <a:rPr lang="en-US" sz="2000" dirty="0" err="1"/>
              <a:t>kesib</a:t>
            </a:r>
            <a:r>
              <a:rPr lang="en-US" sz="2000" dirty="0"/>
              <a:t> </a:t>
            </a:r>
            <a:r>
              <a:rPr lang="en-US" sz="2000" dirty="0" err="1"/>
              <a:t>olib</a:t>
            </a:r>
            <a:r>
              <a:rPr lang="en-US" sz="2000" dirty="0"/>
              <a:t> </a:t>
            </a:r>
            <a:r>
              <a:rPr lang="en-US" sz="2000" dirty="0" err="1"/>
              <a:t>tashlaydi</a:t>
            </a:r>
            <a:r>
              <a:rPr lang="en-US" sz="2000" dirty="0"/>
              <a:t>.</a:t>
            </a:r>
            <a:br>
              <a:rPr lang="en-US" sz="2000" dirty="0"/>
            </a:br>
            <a:r>
              <a:rPr lang="en-US" sz="2000" dirty="0" err="1"/>
              <a:t>Misol</a:t>
            </a:r>
            <a:r>
              <a:rPr lang="en-US" sz="2000" dirty="0"/>
              <a:t>: </a:t>
            </a:r>
            <a:r>
              <a:rPr lang="en-US" sz="2000" dirty="0" err="1"/>
              <a:t>st</a:t>
            </a:r>
            <a:r>
              <a:rPr lang="en-US" sz="2000" dirty="0"/>
              <a:t>:=’Toshkent’; p:=Delete(st,4,4);   </a:t>
            </a:r>
            <a:r>
              <a:rPr lang="en-US" sz="2000" dirty="0" err="1"/>
              <a:t>Javob</a:t>
            </a:r>
            <a:r>
              <a:rPr lang="en-US" sz="2000" dirty="0"/>
              <a:t>: p=’Tosh’.</a:t>
            </a:r>
            <a:endParaRPr lang="ru-RU" sz="2000" dirty="0"/>
          </a:p>
        </p:txBody>
      </p:sp>
    </p:spTree>
    <p:extLst>
      <p:ext uri="{BB962C8B-B14F-4D97-AF65-F5344CB8AC3E}">
        <p14:creationId xmlns:p14="http://schemas.microsoft.com/office/powerpoint/2010/main" val="3882567886"/>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Бумажная">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67</TotalTime>
  <Words>421</Words>
  <Application>Microsoft Office PowerPoint</Application>
  <PresentationFormat>Экран (4:3)</PresentationFormat>
  <Paragraphs>48</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Бумажная</vt:lpstr>
      <vt:lpstr> PROTSEDURA VA FUNKTSIYALAR</vt:lpstr>
      <vt:lpstr>Презентация PowerPoint</vt:lpstr>
      <vt:lpstr>Презентация PowerPoint</vt:lpstr>
      <vt:lpstr>Презентация PowerPoint</vt:lpstr>
      <vt:lpstr>Bu protsedurada h1,z1,h2,z2 parametrlar qiymati protseduraga murojat qilinganda aniqlangan bo‘lishi kerak. Natijani esa x- parametr uzatadi. h va z o‘zgaruvchilar ichki o‘zgaruvchilardir. Bu protseduraga dasturdan quyidagicha murojaat qilinadi Dr(x,h1,h2,z1,z2). Protseduraga murojaat qilinganda mos parametrlar qiymati bir biriga uzatiladi. Beriladigan formal va faktik parametrlar soni teng va ular turlari bir xil bo‘lishi shart. Lekin parametrlar nomlari har xil bo‘lishi mumkin.</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PROTSEDURA VA FUNKTSIYALAR</dc:title>
  <dc:creator>DS</dc:creator>
  <cp:lastModifiedBy>DS</cp:lastModifiedBy>
  <cp:revision>6</cp:revision>
  <dcterms:created xsi:type="dcterms:W3CDTF">2019-12-18T05:45:32Z</dcterms:created>
  <dcterms:modified xsi:type="dcterms:W3CDTF">2019-12-18T06:53:21Z</dcterms:modified>
</cp:coreProperties>
</file>