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71"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1584"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19D7D54-995F-40C1-A84F-6B33349A950A}"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78717F2-E956-4ED9-8CEE-3753EAC7FC1C}"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19D7D54-995F-40C1-A84F-6B33349A950A}"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78717F2-E956-4ED9-8CEE-3753EAC7FC1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19D7D54-995F-40C1-A84F-6B33349A950A}"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78717F2-E956-4ED9-8CEE-3753EAC7FC1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19D7D54-995F-40C1-A84F-6B33349A950A}"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78717F2-E956-4ED9-8CEE-3753EAC7FC1C}"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19D7D54-995F-40C1-A84F-6B33349A950A}"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78717F2-E956-4ED9-8CEE-3753EAC7FC1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9D7D54-995F-40C1-A84F-6B33349A950A}"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78717F2-E956-4ED9-8CEE-3753EAC7FC1C}"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19D7D54-995F-40C1-A84F-6B33349A950A}" type="datetimeFigureOut">
              <a:rPr lang="ru-RU" smtClean="0"/>
              <a:t>18.12.2019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78717F2-E956-4ED9-8CEE-3753EAC7FC1C}"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19D7D54-995F-40C1-A84F-6B33349A950A}" type="datetimeFigureOut">
              <a:rPr lang="ru-RU" smtClean="0"/>
              <a:t>18.12.2019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78717F2-E956-4ED9-8CEE-3753EAC7FC1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9D7D54-995F-40C1-A84F-6B33349A950A}" type="datetimeFigureOut">
              <a:rPr lang="ru-RU" smtClean="0"/>
              <a:t>18.12.2019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78717F2-E956-4ED9-8CEE-3753EAC7FC1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19D7D54-995F-40C1-A84F-6B33349A950A}"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78717F2-E956-4ED9-8CEE-3753EAC7FC1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19D7D54-995F-40C1-A84F-6B33349A950A}"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78717F2-E956-4ED9-8CEE-3753EAC7FC1C}"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19D7D54-995F-40C1-A84F-6B33349A950A}" type="datetimeFigureOut">
              <a:rPr lang="ru-RU" smtClean="0"/>
              <a:t>18.12.2019</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78717F2-E956-4ED9-8CEE-3753EAC7FC1C}"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en-US" dirty="0" smtClean="0"/>
          </a:p>
          <a:p>
            <a:endParaRPr lang="ru-RU" dirty="0"/>
          </a:p>
        </p:txBody>
      </p:sp>
      <p:sp>
        <p:nvSpPr>
          <p:cNvPr id="2" name="Заголовок 1"/>
          <p:cNvSpPr>
            <a:spLocks noGrp="1"/>
          </p:cNvSpPr>
          <p:nvPr>
            <p:ph type="ctrTitle"/>
          </p:nvPr>
        </p:nvSpPr>
        <p:spPr>
          <a:xfrm>
            <a:off x="35496" y="44624"/>
            <a:ext cx="9108504" cy="5832648"/>
          </a:xfrm>
        </p:spPr>
        <p:txBody>
          <a:bodyPr/>
          <a:lstStyle/>
          <a:p>
            <a:pPr marL="182880" indent="0" algn="ctr">
              <a:buNone/>
            </a:pPr>
            <a:r>
              <a:rPr lang="en-US" dirty="0" smtClean="0"/>
              <a:t>Toshkent </a:t>
            </a:r>
            <a:r>
              <a:rPr lang="en-US" dirty="0" err="1" smtClean="0"/>
              <a:t>viloyati</a:t>
            </a:r>
            <a:r>
              <a:rPr lang="en-US" dirty="0" smtClean="0"/>
              <a:t> </a:t>
            </a:r>
            <a:r>
              <a:rPr lang="en-US" dirty="0" err="1" smtClean="0"/>
              <a:t>chirchiq</a:t>
            </a:r>
            <a:r>
              <a:rPr lang="en-US" dirty="0" smtClean="0"/>
              <a:t> </a:t>
            </a:r>
            <a:r>
              <a:rPr lang="en-US" dirty="0" err="1" smtClean="0"/>
              <a:t>davlat</a:t>
            </a:r>
            <a:r>
              <a:rPr lang="en-US" dirty="0" smtClean="0"/>
              <a:t> </a:t>
            </a:r>
            <a:r>
              <a:rPr lang="en-US" dirty="0" err="1" smtClean="0"/>
              <a:t>pedagogika</a:t>
            </a:r>
            <a:r>
              <a:rPr lang="en-US" dirty="0" smtClean="0"/>
              <a:t> </a:t>
            </a:r>
            <a:r>
              <a:rPr lang="en-US" dirty="0" err="1" smtClean="0"/>
              <a:t>instituti</a:t>
            </a:r>
            <a:r>
              <a:rPr lang="en-US" dirty="0"/>
              <a:t> </a:t>
            </a:r>
            <a:r>
              <a:rPr lang="en-US" dirty="0" smtClean="0"/>
              <a:t>I.O.M 18/2 </a:t>
            </a:r>
            <a:r>
              <a:rPr lang="en-US" dirty="0" err="1" smtClean="0"/>
              <a:t>guruh</a:t>
            </a:r>
            <a:r>
              <a:rPr lang="en-US" dirty="0" smtClean="0"/>
              <a:t> </a:t>
            </a:r>
            <a:r>
              <a:rPr lang="en-US" dirty="0" err="1" smtClean="0"/>
              <a:t>talabasi</a:t>
            </a:r>
            <a:r>
              <a:rPr lang="en-US" dirty="0" smtClean="0"/>
              <a:t> </a:t>
            </a:r>
            <a:r>
              <a:rPr lang="en-US" dirty="0" err="1" smtClean="0"/>
              <a:t>Kenderov</a:t>
            </a:r>
            <a:r>
              <a:rPr lang="en-US" dirty="0" smtClean="0"/>
              <a:t> </a:t>
            </a:r>
            <a:r>
              <a:rPr lang="en-US" dirty="0" err="1" smtClean="0"/>
              <a:t>Salimning</a:t>
            </a:r>
            <a:r>
              <a:rPr lang="en-US" dirty="0" smtClean="0"/>
              <a:t> </a:t>
            </a:r>
            <a:r>
              <a:rPr lang="en-US" dirty="0" err="1" smtClean="0"/>
              <a:t>dasturlash</a:t>
            </a:r>
            <a:r>
              <a:rPr lang="en-US" dirty="0" smtClean="0"/>
              <a:t> </a:t>
            </a:r>
            <a:r>
              <a:rPr lang="en-US" dirty="0" err="1" smtClean="0"/>
              <a:t>tili</a:t>
            </a:r>
            <a:r>
              <a:rPr lang="en-US" dirty="0" smtClean="0"/>
              <a:t> </a:t>
            </a:r>
            <a:r>
              <a:rPr lang="en-US" dirty="0" err="1" smtClean="0"/>
              <a:t>fanidan</a:t>
            </a:r>
            <a:r>
              <a:rPr lang="en-US" dirty="0" smtClean="0"/>
              <a:t> </a:t>
            </a:r>
            <a:r>
              <a:rPr lang="en-US" dirty="0" err="1" smtClean="0"/>
              <a:t>mustaqil</a:t>
            </a:r>
            <a:r>
              <a:rPr lang="en-US" dirty="0" smtClean="0"/>
              <a:t> </a:t>
            </a:r>
            <a:r>
              <a:rPr lang="en-US" dirty="0" err="1" smtClean="0"/>
              <a:t>ishi</a:t>
            </a:r>
            <a:endParaRPr lang="ru-RU" dirty="0"/>
          </a:p>
        </p:txBody>
      </p:sp>
    </p:spTree>
    <p:extLst>
      <p:ext uri="{BB962C8B-B14F-4D97-AF65-F5344CB8AC3E}">
        <p14:creationId xmlns:p14="http://schemas.microsoft.com/office/powerpoint/2010/main" val="2844750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692696"/>
            <a:ext cx="9144000" cy="6165304"/>
          </a:xfrm>
        </p:spPr>
        <p:txBody>
          <a:bodyPr/>
          <a:lstStyle/>
          <a:p>
            <a:r>
              <a:rPr lang="en-US" sz="1800" dirty="0"/>
              <a:t>2-usul. 1-masalani </a:t>
            </a:r>
            <a:r>
              <a:rPr lang="en-US" sz="1800" dirty="0" err="1"/>
              <a:t>ikkinchi</a:t>
            </a:r>
            <a:r>
              <a:rPr lang="en-US" sz="1800" dirty="0"/>
              <a:t> </a:t>
            </a:r>
            <a:r>
              <a:rPr lang="en-US" sz="1800" dirty="0" err="1"/>
              <a:t>usul</a:t>
            </a:r>
            <a:r>
              <a:rPr lang="en-US" sz="1800" dirty="0"/>
              <a:t> </a:t>
            </a:r>
            <a:r>
              <a:rPr lang="en-US" sz="1800" dirty="0" err="1"/>
              <a:t>bilan</a:t>
            </a:r>
            <a:r>
              <a:rPr lang="en-US" sz="1800" dirty="0"/>
              <a:t> </a:t>
            </a:r>
            <a:r>
              <a:rPr lang="en-US" sz="1800" dirty="0" err="1"/>
              <a:t>hisoblaymiz</a:t>
            </a:r>
            <a:r>
              <a:rPr lang="en-US" sz="1800" dirty="0"/>
              <a:t>. </a:t>
            </a:r>
            <a:r>
              <a:rPr lang="en-US" sz="1800" dirty="0" smtClean="0"/>
              <a:t/>
            </a:r>
            <a:br>
              <a:rPr lang="en-US" sz="1800" dirty="0" smtClean="0"/>
            </a:br>
            <a:r>
              <a:rPr lang="en-US" sz="1800" dirty="0" smtClean="0"/>
              <a:t>1</a:t>
            </a:r>
            <a:r>
              <a:rPr lang="en-US" sz="1800" dirty="0"/>
              <a:t>. </a:t>
            </a:r>
            <a:r>
              <a:rPr lang="en-US" sz="1800" dirty="0" err="1"/>
              <a:t>Standart</a:t>
            </a:r>
            <a:r>
              <a:rPr lang="en-US" sz="1800" dirty="0"/>
              <a:t> </a:t>
            </a:r>
            <a:r>
              <a:rPr lang="en-US" sz="1800" dirty="0" err="1"/>
              <a:t>komponentalar</a:t>
            </a:r>
            <a:r>
              <a:rPr lang="en-US" sz="1800" dirty="0"/>
              <a:t> </a:t>
            </a:r>
            <a:r>
              <a:rPr lang="en-US" sz="1800" dirty="0" err="1"/>
              <a:t>palitrasidan</a:t>
            </a:r>
            <a:r>
              <a:rPr lang="en-US" sz="1800" dirty="0"/>
              <a:t> 2 ta button, 1 ta memo </a:t>
            </a:r>
            <a:r>
              <a:rPr lang="en-US" sz="1800" dirty="0" err="1"/>
              <a:t>va</a:t>
            </a:r>
            <a:r>
              <a:rPr lang="en-US" sz="1800" dirty="0"/>
              <a:t> 1 ta </a:t>
            </a:r>
            <a:r>
              <a:rPr lang="en-US" sz="1800" dirty="0" err="1"/>
              <a:t>ComboBox</a:t>
            </a:r>
            <a:r>
              <a:rPr lang="en-US" sz="1800" dirty="0"/>
              <a:t> </a:t>
            </a:r>
            <a:r>
              <a:rPr lang="en-US" sz="1800" dirty="0" err="1"/>
              <a:t>tugmalarini</a:t>
            </a:r>
            <a:r>
              <a:rPr lang="en-US" sz="1800" dirty="0"/>
              <a:t> </a:t>
            </a:r>
            <a:r>
              <a:rPr lang="en-US" sz="1800" dirty="0" err="1"/>
              <a:t>hosil</a:t>
            </a:r>
            <a:r>
              <a:rPr lang="en-US" sz="1800" dirty="0"/>
              <a:t> </a:t>
            </a:r>
            <a:r>
              <a:rPr lang="en-US" sz="1800" dirty="0" err="1"/>
              <a:t>qilamiz</a:t>
            </a:r>
            <a:r>
              <a:rPr lang="en-US" sz="1800" dirty="0"/>
              <a:t>, </a:t>
            </a:r>
            <a:r>
              <a:rPr lang="en-US" sz="1800" dirty="0" smtClean="0"/>
              <a:t/>
            </a:r>
            <a:br>
              <a:rPr lang="en-US" sz="1800" dirty="0" smtClean="0"/>
            </a:br>
            <a:r>
              <a:rPr lang="en-US" sz="1800" dirty="0" smtClean="0"/>
              <a:t>2</a:t>
            </a:r>
            <a:r>
              <a:rPr lang="en-US" sz="1800" dirty="0"/>
              <a:t>. </a:t>
            </a:r>
            <a:r>
              <a:rPr lang="en-US" sz="1800" dirty="0" err="1"/>
              <a:t>sichqoncha</a:t>
            </a:r>
            <a:r>
              <a:rPr lang="en-US" sz="1800" dirty="0"/>
              <a:t> </a:t>
            </a:r>
            <a:r>
              <a:rPr lang="en-US" sz="1800" dirty="0" err="1"/>
              <a:t>tumachasini</a:t>
            </a:r>
            <a:r>
              <a:rPr lang="en-US" sz="1800" dirty="0"/>
              <a:t> forma </a:t>
            </a:r>
            <a:r>
              <a:rPr lang="en-US" sz="1800" dirty="0" err="1"/>
              <a:t>oynasiga</a:t>
            </a:r>
            <a:r>
              <a:rPr lang="en-US" sz="1800" dirty="0"/>
              <a:t> </a:t>
            </a:r>
            <a:r>
              <a:rPr lang="en-US" sz="1800" dirty="0" err="1"/>
              <a:t>tez-tez</a:t>
            </a:r>
            <a:r>
              <a:rPr lang="en-US" sz="1800" dirty="0"/>
              <a:t> </a:t>
            </a:r>
            <a:r>
              <a:rPr lang="en-US" sz="1800" dirty="0" err="1"/>
              <a:t>ikki</a:t>
            </a:r>
            <a:r>
              <a:rPr lang="en-US" sz="1800" dirty="0"/>
              <a:t> </a:t>
            </a:r>
            <a:r>
              <a:rPr lang="en-US" sz="1800" dirty="0" err="1"/>
              <a:t>marata</a:t>
            </a:r>
            <a:r>
              <a:rPr lang="en-US" sz="1800" dirty="0"/>
              <a:t> </a:t>
            </a:r>
            <a:r>
              <a:rPr lang="en-US" sz="1800" dirty="0" err="1"/>
              <a:t>bosamiz</a:t>
            </a:r>
            <a:r>
              <a:rPr lang="en-US" sz="1800" dirty="0"/>
              <a:t> </a:t>
            </a:r>
            <a:r>
              <a:rPr lang="en-US" sz="1800" dirty="0" err="1"/>
              <a:t>va</a:t>
            </a:r>
            <a:r>
              <a:rPr lang="en-US" sz="1800" dirty="0"/>
              <a:t> </a:t>
            </a:r>
            <a:r>
              <a:rPr lang="en-US" sz="1800" dirty="0" err="1"/>
              <a:t>dasturni</a:t>
            </a:r>
            <a:r>
              <a:rPr lang="en-US" sz="1800" dirty="0"/>
              <a:t> </a:t>
            </a:r>
            <a:r>
              <a:rPr lang="en-US" sz="1800" dirty="0" err="1"/>
              <a:t>yuqori</a:t>
            </a:r>
            <a:r>
              <a:rPr lang="en-US" sz="1800" dirty="0"/>
              <a:t> </a:t>
            </a:r>
            <a:r>
              <a:rPr lang="en-US" sz="1800" dirty="0" err="1"/>
              <a:t>qismidagi</a:t>
            </a:r>
            <a:r>
              <a:rPr lang="en-US" sz="1800" dirty="0"/>
              <a:t> </a:t>
            </a:r>
            <a:r>
              <a:rPr lang="en-US" sz="1800" dirty="0" smtClean="0"/>
              <a:t/>
            </a:r>
            <a:br>
              <a:rPr lang="en-US" sz="1800" dirty="0" smtClean="0"/>
            </a:br>
            <a:r>
              <a:rPr lang="en-US" sz="1800" dirty="0" err="1" smtClean="0"/>
              <a:t>var</a:t>
            </a:r>
            <a:r>
              <a:rPr lang="en-US" sz="1800" dirty="0" smtClean="0"/>
              <a:t> </a:t>
            </a:r>
            <a:r>
              <a:rPr lang="en-US" sz="1800" dirty="0"/>
              <a:t>Form1</a:t>
            </a:r>
            <a:r>
              <a:rPr lang="en-US" sz="1800" dirty="0" smtClean="0"/>
              <a:t>:</a:t>
            </a:r>
            <a:br>
              <a:rPr lang="en-US" sz="1800" dirty="0" smtClean="0"/>
            </a:br>
            <a:r>
              <a:rPr lang="en-US" sz="1800" dirty="0" smtClean="0"/>
              <a:t> </a:t>
            </a:r>
            <a:r>
              <a:rPr lang="en-US" sz="1800" dirty="0"/>
              <a:t>TForm1; </a:t>
            </a:r>
            <a:r>
              <a:rPr lang="en-US" sz="1800" dirty="0" err="1"/>
              <a:t>Yozuvning</a:t>
            </a:r>
            <a:r>
              <a:rPr lang="en-US" sz="1800" dirty="0"/>
              <a:t> </a:t>
            </a:r>
            <a:r>
              <a:rPr lang="en-US" sz="1800" dirty="0" err="1"/>
              <a:t>pastiga</a:t>
            </a:r>
            <a:r>
              <a:rPr lang="en-US" sz="1800" dirty="0"/>
              <a:t> </a:t>
            </a:r>
            <a:r>
              <a:rPr lang="en-US" sz="1800" dirty="0" smtClean="0"/>
              <a:t/>
            </a:r>
            <a:br>
              <a:rPr lang="en-US" sz="1800" dirty="0" smtClean="0"/>
            </a:br>
            <a:r>
              <a:rPr lang="en-US" sz="1800" dirty="0" smtClean="0"/>
              <a:t>a:Array[1</a:t>
            </a:r>
            <a:r>
              <a:rPr lang="en-US" sz="1800" dirty="0"/>
              <a:t>..5] of integer</a:t>
            </a:r>
            <a:r>
              <a:rPr lang="en-US" sz="1800" dirty="0" smtClean="0"/>
              <a:t>;</a:t>
            </a:r>
            <a:br>
              <a:rPr lang="en-US" sz="1800" dirty="0" smtClean="0"/>
            </a:br>
            <a:r>
              <a:rPr lang="en-US" sz="1800" dirty="0" smtClean="0"/>
              <a:t> </a:t>
            </a:r>
            <a:r>
              <a:rPr lang="en-US" sz="1800" dirty="0"/>
              <a:t>i:integer</a:t>
            </a:r>
            <a:r>
              <a:rPr lang="en-US" sz="1800" dirty="0" smtClean="0"/>
              <a:t>;</a:t>
            </a:r>
            <a:br>
              <a:rPr lang="en-US" sz="1800" dirty="0" smtClean="0"/>
            </a:br>
            <a:r>
              <a:rPr lang="en-US" sz="1800" dirty="0" smtClean="0"/>
              <a:t> </a:t>
            </a:r>
            <a:r>
              <a:rPr lang="en-US" sz="1800" dirty="0"/>
              <a:t>s,s1,s2:real</a:t>
            </a:r>
            <a:r>
              <a:rPr lang="en-US" sz="1800" dirty="0" smtClean="0"/>
              <a:t>;</a:t>
            </a:r>
            <a:br>
              <a:rPr lang="en-US" sz="1800" dirty="0" smtClean="0"/>
            </a:br>
            <a:r>
              <a:rPr lang="en-US" sz="1800" dirty="0" smtClean="0"/>
              <a:t> </a:t>
            </a:r>
            <a:r>
              <a:rPr lang="en-US" sz="1800" dirty="0" err="1"/>
              <a:t>yozuvlarni</a:t>
            </a:r>
            <a:r>
              <a:rPr lang="en-US" sz="1800" dirty="0"/>
              <a:t> </a:t>
            </a:r>
            <a:r>
              <a:rPr lang="en-US" sz="1800" dirty="0" err="1"/>
              <a:t>kiritamiz</a:t>
            </a:r>
            <a:r>
              <a:rPr lang="en-US" sz="1800" dirty="0" smtClean="0"/>
              <a:t>.</a:t>
            </a:r>
            <a:br>
              <a:rPr lang="en-US" sz="1800" dirty="0" smtClean="0"/>
            </a:br>
            <a:r>
              <a:rPr lang="en-US" sz="1800" dirty="0" smtClean="0"/>
              <a:t> </a:t>
            </a:r>
            <a:r>
              <a:rPr lang="en-US" sz="1800" dirty="0"/>
              <a:t>3. “F12” </a:t>
            </a:r>
            <a:r>
              <a:rPr lang="en-US" sz="1800" dirty="0" err="1"/>
              <a:t>tugmasini</a:t>
            </a:r>
            <a:r>
              <a:rPr lang="en-US" sz="1800" dirty="0"/>
              <a:t> </a:t>
            </a:r>
            <a:r>
              <a:rPr lang="en-US" sz="1800" dirty="0" err="1"/>
              <a:t>bosgan</a:t>
            </a:r>
            <a:r>
              <a:rPr lang="en-US" sz="1800" dirty="0"/>
              <a:t> </a:t>
            </a:r>
            <a:r>
              <a:rPr lang="en-US" sz="1800" dirty="0" err="1"/>
              <a:t>holda</a:t>
            </a:r>
            <a:r>
              <a:rPr lang="en-US" sz="1800" dirty="0"/>
              <a:t> forma </a:t>
            </a:r>
            <a:r>
              <a:rPr lang="en-US" sz="1800" dirty="0" err="1"/>
              <a:t>oynasiga</a:t>
            </a:r>
            <a:r>
              <a:rPr lang="en-US" sz="1800" dirty="0"/>
              <a:t> </a:t>
            </a:r>
            <a:r>
              <a:rPr lang="en-US" sz="1800" dirty="0" err="1"/>
              <a:t>o‘tamiz</a:t>
            </a:r>
            <a:r>
              <a:rPr lang="en-US" sz="1800" dirty="0"/>
              <a:t>. </a:t>
            </a:r>
            <a:r>
              <a:rPr lang="en-US" sz="1800" dirty="0" smtClean="0"/>
              <a:t/>
            </a:r>
            <a:br>
              <a:rPr lang="en-US" sz="1800" dirty="0" smtClean="0"/>
            </a:br>
            <a:r>
              <a:rPr lang="en-US" sz="1800" dirty="0" smtClean="0"/>
              <a:t>4</a:t>
            </a:r>
            <a:r>
              <a:rPr lang="en-US" sz="1800" dirty="0"/>
              <a:t>. </a:t>
            </a:r>
            <a:r>
              <a:rPr lang="en-US" sz="1800" dirty="0" err="1"/>
              <a:t>Sichqoncha</a:t>
            </a:r>
            <a:r>
              <a:rPr lang="en-US" sz="1800" dirty="0"/>
              <a:t> </a:t>
            </a:r>
            <a:r>
              <a:rPr lang="en-US" sz="1800" dirty="0" err="1"/>
              <a:t>tumachasini</a:t>
            </a:r>
            <a:r>
              <a:rPr lang="en-US" sz="1800" dirty="0"/>
              <a:t> forma </a:t>
            </a:r>
            <a:r>
              <a:rPr lang="en-US" sz="1800" dirty="0" err="1"/>
              <a:t>oynasiga</a:t>
            </a:r>
            <a:r>
              <a:rPr lang="en-US" sz="1800" dirty="0"/>
              <a:t> </a:t>
            </a:r>
            <a:r>
              <a:rPr lang="en-US" sz="1800" dirty="0" err="1"/>
              <a:t>tez-tez</a:t>
            </a:r>
            <a:r>
              <a:rPr lang="en-US" sz="1800" dirty="0"/>
              <a:t> </a:t>
            </a:r>
            <a:r>
              <a:rPr lang="en-US" sz="1800" dirty="0" err="1"/>
              <a:t>ikki</a:t>
            </a:r>
            <a:r>
              <a:rPr lang="en-US" sz="1800" dirty="0"/>
              <a:t> </a:t>
            </a:r>
            <a:r>
              <a:rPr lang="en-US" sz="1800" dirty="0" err="1"/>
              <a:t>marata</a:t>
            </a:r>
            <a:r>
              <a:rPr lang="en-US" sz="1800" dirty="0"/>
              <a:t> </a:t>
            </a:r>
            <a:r>
              <a:rPr lang="en-US" sz="1800" dirty="0" err="1"/>
              <a:t>bosamiz</a:t>
            </a:r>
            <a:r>
              <a:rPr lang="en-US" sz="1800" dirty="0"/>
              <a:t> </a:t>
            </a:r>
            <a:r>
              <a:rPr lang="en-US" sz="1800" dirty="0" err="1"/>
              <a:t>va</a:t>
            </a:r>
            <a:r>
              <a:rPr lang="en-US" sz="1800" dirty="0"/>
              <a:t> </a:t>
            </a:r>
            <a:r>
              <a:rPr lang="en-US" sz="1800" dirty="0" err="1"/>
              <a:t>quyidagi</a:t>
            </a:r>
            <a:r>
              <a:rPr lang="en-US" sz="1800" dirty="0" smtClean="0"/>
              <a:t>:</a:t>
            </a:r>
            <a:br>
              <a:rPr lang="en-US" sz="1800" dirty="0" smtClean="0"/>
            </a:br>
            <a:r>
              <a:rPr lang="en-US" sz="1800" dirty="0" smtClean="0"/>
              <a:t> </a:t>
            </a:r>
            <a:r>
              <a:rPr lang="en-US" sz="1800" dirty="0"/>
              <a:t>procedure TForm1.FormCreate(Sender: </a:t>
            </a:r>
            <a:r>
              <a:rPr lang="en-US" sz="1800" dirty="0" err="1"/>
              <a:t>TObject</a:t>
            </a:r>
            <a:r>
              <a:rPr lang="en-US" sz="1800" dirty="0"/>
              <a:t>); </a:t>
            </a:r>
            <a:r>
              <a:rPr lang="en-US" sz="1800" dirty="0" smtClean="0"/>
              <a:t/>
            </a:r>
            <a:br>
              <a:rPr lang="en-US" sz="1800" dirty="0" smtClean="0"/>
            </a:br>
            <a:r>
              <a:rPr lang="en-US" sz="1800" dirty="0" smtClean="0"/>
              <a:t>begin </a:t>
            </a:r>
            <a:br>
              <a:rPr lang="en-US" sz="1800" dirty="0" smtClean="0"/>
            </a:br>
            <a:r>
              <a:rPr lang="en-US" sz="1800" dirty="0" smtClean="0"/>
              <a:t>i</a:t>
            </a:r>
            <a:r>
              <a:rPr lang="en-US" sz="1800" dirty="0"/>
              <a:t>:=0;</a:t>
            </a:r>
            <a:endParaRPr lang="ru-RU" sz="1800" dirty="0"/>
          </a:p>
        </p:txBody>
      </p:sp>
    </p:spTree>
    <p:extLst>
      <p:ext uri="{BB962C8B-B14F-4D97-AF65-F5344CB8AC3E}">
        <p14:creationId xmlns:p14="http://schemas.microsoft.com/office/powerpoint/2010/main" val="2425973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260648"/>
            <a:ext cx="9144000" cy="6597352"/>
          </a:xfrm>
        </p:spPr>
        <p:txBody>
          <a:bodyPr/>
          <a:lstStyle/>
          <a:p>
            <a:r>
              <a:rPr lang="en-US" sz="1400" dirty="0" smtClean="0"/>
              <a:t>ComboBox1.Clear;</a:t>
            </a:r>
            <a:br>
              <a:rPr lang="en-US" sz="1400" dirty="0" smtClean="0"/>
            </a:br>
            <a:r>
              <a:rPr lang="en-US" sz="1400" dirty="0" smtClean="0"/>
              <a:t> </a:t>
            </a:r>
            <a:r>
              <a:rPr lang="en-US" sz="1400" dirty="0"/>
              <a:t>end</a:t>
            </a:r>
            <a:r>
              <a:rPr lang="en-US" sz="1400" dirty="0" smtClean="0"/>
              <a:t>;</a:t>
            </a:r>
            <a:br>
              <a:rPr lang="en-US" sz="1400" dirty="0" smtClean="0"/>
            </a:br>
            <a:r>
              <a:rPr lang="en-US" sz="1400" dirty="0" smtClean="0"/>
              <a:t> </a:t>
            </a:r>
            <a:r>
              <a:rPr lang="en-US" sz="1400" dirty="0" err="1"/>
              <a:t>dasturni</a:t>
            </a:r>
            <a:r>
              <a:rPr lang="en-US" sz="1400" dirty="0"/>
              <a:t> </a:t>
            </a:r>
            <a:r>
              <a:rPr lang="en-US" sz="1400" dirty="0" err="1"/>
              <a:t>kiritamiz</a:t>
            </a:r>
            <a:r>
              <a:rPr lang="en-US" sz="1400" dirty="0"/>
              <a:t>. </a:t>
            </a:r>
            <a:r>
              <a:rPr lang="en-US" sz="1400" dirty="0" smtClean="0"/>
              <a:t/>
            </a:r>
            <a:br>
              <a:rPr lang="en-US" sz="1400" dirty="0" smtClean="0"/>
            </a:br>
            <a:r>
              <a:rPr lang="en-US" sz="1400" dirty="0" smtClean="0"/>
              <a:t>2</a:t>
            </a:r>
            <a:r>
              <a:rPr lang="en-US" sz="1400" dirty="0"/>
              <a:t>. “Button1” </a:t>
            </a:r>
            <a:r>
              <a:rPr lang="en-US" sz="1400" dirty="0" err="1"/>
              <a:t>tez-tez</a:t>
            </a:r>
            <a:r>
              <a:rPr lang="en-US" sz="1400" dirty="0"/>
              <a:t> </a:t>
            </a:r>
            <a:r>
              <a:rPr lang="en-US" sz="1400" dirty="0" err="1"/>
              <a:t>ikki</a:t>
            </a:r>
            <a:r>
              <a:rPr lang="en-US" sz="1400" dirty="0"/>
              <a:t> </a:t>
            </a:r>
            <a:r>
              <a:rPr lang="en-US" sz="1400" dirty="0" err="1"/>
              <a:t>marta</a:t>
            </a:r>
            <a:r>
              <a:rPr lang="en-US" sz="1400" dirty="0"/>
              <a:t> </a:t>
            </a:r>
            <a:r>
              <a:rPr lang="en-US" sz="1400" dirty="0" err="1"/>
              <a:t>bosamiz</a:t>
            </a:r>
            <a:r>
              <a:rPr lang="en-US" sz="1400" dirty="0"/>
              <a:t> </a:t>
            </a:r>
            <a:r>
              <a:rPr lang="en-US" sz="1400" dirty="0" err="1"/>
              <a:t>va</a:t>
            </a:r>
            <a:r>
              <a:rPr lang="en-US" sz="1400" dirty="0"/>
              <a:t> </a:t>
            </a:r>
            <a:r>
              <a:rPr lang="en-US" sz="1400" dirty="0" err="1"/>
              <a:t>dasturlash</a:t>
            </a:r>
            <a:r>
              <a:rPr lang="en-US" sz="1400" dirty="0"/>
              <a:t> </a:t>
            </a:r>
            <a:r>
              <a:rPr lang="en-US" sz="1400" dirty="0" err="1"/>
              <a:t>maydoniga</a:t>
            </a:r>
            <a:r>
              <a:rPr lang="en-US" sz="1400" dirty="0"/>
              <a:t> </a:t>
            </a:r>
            <a:r>
              <a:rPr lang="en-US" sz="1400" dirty="0" smtClean="0"/>
              <a:t/>
            </a:r>
            <a:br>
              <a:rPr lang="en-US" sz="1400" dirty="0" smtClean="0"/>
            </a:br>
            <a:r>
              <a:rPr lang="en-US" sz="1400" dirty="0" smtClean="0"/>
              <a:t>begin</a:t>
            </a:r>
            <a:br>
              <a:rPr lang="en-US" sz="1400" dirty="0" smtClean="0"/>
            </a:br>
            <a:r>
              <a:rPr lang="en-US" sz="1400" dirty="0" smtClean="0"/>
              <a:t> </a:t>
            </a:r>
            <a:r>
              <a:rPr lang="en-US" sz="1400" dirty="0"/>
              <a:t>ComboBox1.Items.Add(ComboBox1.text</a:t>
            </a:r>
            <a:r>
              <a:rPr lang="en-US" sz="1400" dirty="0" smtClean="0"/>
              <a:t>);</a:t>
            </a:r>
            <a:br>
              <a:rPr lang="en-US" sz="1400" dirty="0" smtClean="0"/>
            </a:br>
            <a:r>
              <a:rPr lang="en-US" sz="1400" dirty="0" smtClean="0"/>
              <a:t> </a:t>
            </a:r>
            <a:r>
              <a:rPr lang="en-US" sz="1400" dirty="0"/>
              <a:t>i:=i+1; </a:t>
            </a:r>
            <a:r>
              <a:rPr lang="en-US" sz="1400" dirty="0" smtClean="0"/>
              <a:t/>
            </a:r>
            <a:br>
              <a:rPr lang="en-US" sz="1400" dirty="0" smtClean="0"/>
            </a:br>
            <a:r>
              <a:rPr lang="en-US" sz="1400" dirty="0" smtClean="0"/>
              <a:t>a[i</a:t>
            </a:r>
            <a:r>
              <a:rPr lang="en-US" sz="1400" dirty="0"/>
              <a:t>]:=</a:t>
            </a:r>
            <a:r>
              <a:rPr lang="en-US" sz="1400" dirty="0" err="1"/>
              <a:t>StrToInt</a:t>
            </a:r>
            <a:r>
              <a:rPr lang="en-US" sz="1400" dirty="0"/>
              <a:t>(ComboBox1.text); </a:t>
            </a:r>
            <a:r>
              <a:rPr lang="en-US" sz="1400" dirty="0" smtClean="0"/>
              <a:t/>
            </a:r>
            <a:br>
              <a:rPr lang="en-US" sz="1400" dirty="0" smtClean="0"/>
            </a:br>
            <a:r>
              <a:rPr lang="en-US" sz="1400" dirty="0" smtClean="0"/>
              <a:t>ComboBox1.SetFocus</a:t>
            </a:r>
            <a:r>
              <a:rPr lang="en-US" sz="1400" dirty="0"/>
              <a:t>; end</a:t>
            </a:r>
            <a:r>
              <a:rPr lang="en-US" sz="1400" dirty="0" smtClean="0"/>
              <a:t>;</a:t>
            </a:r>
            <a:br>
              <a:rPr lang="en-US" sz="1400" dirty="0" smtClean="0"/>
            </a:br>
            <a:r>
              <a:rPr lang="en-US" sz="1400" dirty="0" smtClean="0"/>
              <a:t> </a:t>
            </a:r>
            <a:r>
              <a:rPr lang="en-US" sz="1400" dirty="0" err="1"/>
              <a:t>dasturni</a:t>
            </a:r>
            <a:r>
              <a:rPr lang="en-US" sz="1400" dirty="0"/>
              <a:t> </a:t>
            </a:r>
            <a:r>
              <a:rPr lang="en-US" sz="1400" dirty="0" err="1"/>
              <a:t>kiritamiz</a:t>
            </a:r>
            <a:r>
              <a:rPr lang="en-US" sz="1400" dirty="0"/>
              <a:t>. </a:t>
            </a:r>
            <a:r>
              <a:rPr lang="en-US" sz="1400" dirty="0" smtClean="0"/>
              <a:t/>
            </a:r>
            <a:br>
              <a:rPr lang="en-US" sz="1400" dirty="0" smtClean="0"/>
            </a:br>
            <a:r>
              <a:rPr lang="en-US" sz="1400" dirty="0" smtClean="0"/>
              <a:t>3</a:t>
            </a:r>
            <a:r>
              <a:rPr lang="en-US" sz="1400" dirty="0"/>
              <a:t>. “Button2” </a:t>
            </a:r>
            <a:r>
              <a:rPr lang="en-US" sz="1400" dirty="0" err="1"/>
              <a:t>tez-tez</a:t>
            </a:r>
            <a:r>
              <a:rPr lang="en-US" sz="1400" dirty="0"/>
              <a:t> </a:t>
            </a:r>
            <a:r>
              <a:rPr lang="en-US" sz="1400" dirty="0" err="1"/>
              <a:t>ikki</a:t>
            </a:r>
            <a:r>
              <a:rPr lang="en-US" sz="1400" dirty="0"/>
              <a:t> </a:t>
            </a:r>
            <a:r>
              <a:rPr lang="en-US" sz="1400" dirty="0" err="1"/>
              <a:t>marta</a:t>
            </a:r>
            <a:r>
              <a:rPr lang="en-US" sz="1400" dirty="0"/>
              <a:t> </a:t>
            </a:r>
            <a:r>
              <a:rPr lang="en-US" sz="1400" dirty="0" err="1"/>
              <a:t>bosamiz</a:t>
            </a:r>
            <a:r>
              <a:rPr lang="en-US" sz="1400" dirty="0"/>
              <a:t> </a:t>
            </a:r>
            <a:r>
              <a:rPr lang="en-US" sz="1400" dirty="0" err="1"/>
              <a:t>va</a:t>
            </a:r>
            <a:r>
              <a:rPr lang="en-US" sz="1400" dirty="0"/>
              <a:t> </a:t>
            </a:r>
            <a:r>
              <a:rPr lang="en-US" sz="1400" dirty="0" err="1"/>
              <a:t>dasturlash</a:t>
            </a:r>
            <a:r>
              <a:rPr lang="en-US" sz="1400" dirty="0"/>
              <a:t> </a:t>
            </a:r>
            <a:r>
              <a:rPr lang="en-US" sz="1400" dirty="0" err="1" smtClean="0"/>
              <a:t>maydoniga</a:t>
            </a:r>
            <a:r>
              <a:rPr lang="en-US" sz="1400" dirty="0" smtClean="0"/>
              <a:t/>
            </a:r>
            <a:br>
              <a:rPr lang="en-US" sz="1400" dirty="0" smtClean="0"/>
            </a:br>
            <a:r>
              <a:rPr lang="en-US" sz="1400" dirty="0" smtClean="0"/>
              <a:t> </a:t>
            </a:r>
            <a:r>
              <a:rPr lang="en-US" sz="1400" dirty="0"/>
              <a:t>begin </a:t>
            </a:r>
            <a:r>
              <a:rPr lang="en-US" sz="1400" dirty="0" smtClean="0"/>
              <a:t/>
            </a:r>
            <a:br>
              <a:rPr lang="en-US" sz="1400" dirty="0" smtClean="0"/>
            </a:br>
            <a:r>
              <a:rPr lang="en-US" sz="1400" dirty="0" smtClean="0"/>
              <a:t>S</a:t>
            </a:r>
            <a:r>
              <a:rPr lang="en-US" sz="1400" dirty="0"/>
              <a:t>:=0</a:t>
            </a:r>
            <a:r>
              <a:rPr lang="en-US" sz="1400" dirty="0" smtClean="0"/>
              <a:t>;</a:t>
            </a:r>
            <a:br>
              <a:rPr lang="en-US" sz="1400" dirty="0" smtClean="0"/>
            </a:br>
            <a:r>
              <a:rPr lang="en-US" sz="1400" dirty="0" smtClean="0"/>
              <a:t> </a:t>
            </a:r>
            <a:r>
              <a:rPr lang="en-US" sz="1400" dirty="0"/>
              <a:t>For i:=1 to 5 do </a:t>
            </a:r>
            <a:r>
              <a:rPr lang="en-US" sz="1400" dirty="0" smtClean="0"/>
              <a:t/>
            </a:r>
            <a:br>
              <a:rPr lang="en-US" sz="1400" dirty="0" smtClean="0"/>
            </a:br>
            <a:r>
              <a:rPr lang="en-US" sz="1400" dirty="0" smtClean="0"/>
              <a:t>s</a:t>
            </a:r>
            <a:r>
              <a:rPr lang="en-US" sz="1400" dirty="0"/>
              <a:t>:=s+a[i]; </a:t>
            </a:r>
            <a:r>
              <a:rPr lang="en-US" sz="1400" dirty="0" smtClean="0"/>
              <a:t/>
            </a:r>
            <a:br>
              <a:rPr lang="en-US" sz="1400" dirty="0" smtClean="0"/>
            </a:br>
            <a:r>
              <a:rPr lang="en-US" sz="1400" dirty="0" smtClean="0"/>
              <a:t>Memo1.Clear</a:t>
            </a:r>
            <a:r>
              <a:rPr lang="en-US" sz="1400" dirty="0"/>
              <a:t>; Memo1.Lines.add('</a:t>
            </a:r>
            <a:r>
              <a:rPr lang="en-US" sz="1400" dirty="0" err="1"/>
              <a:t>Yig‘indi</a:t>
            </a:r>
            <a:r>
              <a:rPr lang="en-US" sz="1400" dirty="0"/>
              <a:t> ='+</a:t>
            </a:r>
            <a:r>
              <a:rPr lang="en-US" sz="1400" dirty="0" err="1"/>
              <a:t>floattostr</a:t>
            </a:r>
            <a:r>
              <a:rPr lang="en-US" sz="1400" dirty="0"/>
              <a:t>(s)); </a:t>
            </a:r>
            <a:r>
              <a:rPr lang="en-US" sz="1400" dirty="0" smtClean="0"/>
              <a:t/>
            </a:r>
            <a:br>
              <a:rPr lang="en-US" sz="1400" dirty="0" smtClean="0"/>
            </a:br>
            <a:r>
              <a:rPr lang="en-US" sz="1400" dirty="0" smtClean="0"/>
              <a:t>for </a:t>
            </a:r>
            <a:r>
              <a:rPr lang="en-US" sz="1400" dirty="0"/>
              <a:t>i:=1 to 5 do </a:t>
            </a:r>
            <a:r>
              <a:rPr lang="en-US" sz="1400" dirty="0" smtClean="0"/>
              <a:t/>
            </a:r>
            <a:br>
              <a:rPr lang="en-US" sz="1400" dirty="0" smtClean="0"/>
            </a:br>
            <a:r>
              <a:rPr lang="en-US" sz="1400" dirty="0" smtClean="0"/>
              <a:t>s1</a:t>
            </a:r>
            <a:r>
              <a:rPr lang="en-US" sz="1400" dirty="0"/>
              <a:t>:=s/5; Memo1.Lines.add('</a:t>
            </a:r>
            <a:r>
              <a:rPr lang="en-US" sz="1400" dirty="0" err="1"/>
              <a:t>O‘rtacha</a:t>
            </a:r>
            <a:r>
              <a:rPr lang="en-US" sz="1400" dirty="0"/>
              <a:t>='+</a:t>
            </a:r>
            <a:r>
              <a:rPr lang="en-US" sz="1400" dirty="0" err="1"/>
              <a:t>floattostr</a:t>
            </a:r>
            <a:r>
              <a:rPr lang="en-US" sz="1400" dirty="0"/>
              <a:t>(s1)); </a:t>
            </a:r>
            <a:r>
              <a:rPr lang="en-US" sz="1400" dirty="0" smtClean="0"/>
              <a:t/>
            </a:r>
            <a:br>
              <a:rPr lang="en-US" sz="1400" dirty="0" smtClean="0"/>
            </a:br>
            <a:r>
              <a:rPr lang="en-US" sz="1400" dirty="0" smtClean="0"/>
              <a:t>end;</a:t>
            </a:r>
            <a:br>
              <a:rPr lang="en-US" sz="1400" dirty="0" smtClean="0"/>
            </a:br>
            <a:r>
              <a:rPr lang="en-US" sz="1400" dirty="0" smtClean="0"/>
              <a:t> </a:t>
            </a:r>
            <a:r>
              <a:rPr lang="en-US" sz="1400" dirty="0"/>
              <a:t>end</a:t>
            </a:r>
            <a:r>
              <a:rPr lang="en-US" sz="1400" dirty="0" smtClean="0"/>
              <a:t>.</a:t>
            </a:r>
            <a:br>
              <a:rPr lang="en-US" sz="1400" dirty="0" smtClean="0"/>
            </a:br>
            <a:r>
              <a:rPr lang="en-US" sz="1400" dirty="0" smtClean="0"/>
              <a:t> </a:t>
            </a:r>
            <a:r>
              <a:rPr lang="en-US" sz="1400" dirty="0" err="1"/>
              <a:t>dasturni</a:t>
            </a:r>
            <a:r>
              <a:rPr lang="en-US" sz="1400" dirty="0"/>
              <a:t> </a:t>
            </a:r>
            <a:r>
              <a:rPr lang="en-US" sz="1400" dirty="0" err="1"/>
              <a:t>kiritamiz</a:t>
            </a:r>
            <a:r>
              <a:rPr lang="en-US" sz="1400" dirty="0" smtClean="0"/>
              <a:t>.</a:t>
            </a:r>
            <a:br>
              <a:rPr lang="en-US" sz="1400" dirty="0" smtClean="0"/>
            </a:br>
            <a:r>
              <a:rPr lang="en-US" sz="1400" dirty="0" smtClean="0"/>
              <a:t> </a:t>
            </a:r>
            <a:r>
              <a:rPr lang="en-US" sz="1400" dirty="0" err="1"/>
              <a:t>Dastur</a:t>
            </a:r>
            <a:r>
              <a:rPr lang="en-US" sz="1400" dirty="0"/>
              <a:t> </a:t>
            </a:r>
            <a:r>
              <a:rPr lang="en-US" sz="1400" dirty="0" err="1"/>
              <a:t>kodi</a:t>
            </a:r>
            <a:r>
              <a:rPr lang="en-US" sz="1400" dirty="0"/>
              <a:t> </a:t>
            </a:r>
            <a:r>
              <a:rPr lang="en-US" sz="1400" dirty="0" err="1"/>
              <a:t>va</a:t>
            </a:r>
            <a:r>
              <a:rPr lang="en-US" sz="1400" dirty="0"/>
              <a:t> </a:t>
            </a:r>
            <a:r>
              <a:rPr lang="en-US" sz="1400" dirty="0" err="1"/>
              <a:t>oynani</a:t>
            </a:r>
            <a:r>
              <a:rPr lang="en-US" sz="1400" dirty="0"/>
              <a:t> </a:t>
            </a:r>
            <a:r>
              <a:rPr lang="en-US" sz="1400" dirty="0" err="1"/>
              <a:t>umumiy</a:t>
            </a:r>
            <a:r>
              <a:rPr lang="en-US" sz="1400" dirty="0"/>
              <a:t> </a:t>
            </a:r>
            <a:r>
              <a:rPr lang="en-US" sz="1400" dirty="0" err="1"/>
              <a:t>ko‘rinishini</a:t>
            </a:r>
            <a:r>
              <a:rPr lang="en-US" sz="1400" dirty="0"/>
              <a:t> </a:t>
            </a:r>
            <a:r>
              <a:rPr lang="en-US" sz="1400" dirty="0" err="1" smtClean="0"/>
              <a:t>keltiramiz</a:t>
            </a:r>
            <a:r>
              <a:rPr lang="en-US" sz="1400" dirty="0" smtClean="0"/>
              <a:t>:</a:t>
            </a:r>
            <a:br>
              <a:rPr lang="en-US" sz="1400" dirty="0" smtClean="0"/>
            </a:br>
            <a:r>
              <a:rPr lang="en-US" sz="1400" dirty="0" smtClean="0"/>
              <a:t> </a:t>
            </a:r>
            <a:r>
              <a:rPr lang="en-US" sz="1400" dirty="0"/>
              <a:t>unit Unit1</a:t>
            </a:r>
            <a:r>
              <a:rPr lang="en-US" sz="1400" dirty="0" smtClean="0"/>
              <a:t>;</a:t>
            </a:r>
            <a:br>
              <a:rPr lang="en-US" sz="1400" dirty="0" smtClean="0"/>
            </a:br>
            <a:r>
              <a:rPr lang="en-US" sz="1400" dirty="0" smtClean="0"/>
              <a:t> </a:t>
            </a:r>
            <a:r>
              <a:rPr lang="en-US" sz="1400" dirty="0"/>
              <a:t>interface </a:t>
            </a:r>
            <a:r>
              <a:rPr lang="en-US" sz="1400" dirty="0" smtClean="0"/>
              <a:t/>
            </a:r>
            <a:br>
              <a:rPr lang="en-US" sz="1400" dirty="0" smtClean="0"/>
            </a:br>
            <a:r>
              <a:rPr lang="en-US" sz="1400" dirty="0" smtClean="0"/>
              <a:t>uses </a:t>
            </a:r>
            <a:r>
              <a:rPr lang="en-US" sz="1400" dirty="0"/>
              <a:t>Windows, Messages, </a:t>
            </a:r>
            <a:r>
              <a:rPr lang="en-US" sz="1400" dirty="0" err="1"/>
              <a:t>SysUtils</a:t>
            </a:r>
            <a:r>
              <a:rPr lang="en-US" sz="1400" dirty="0"/>
              <a:t>, </a:t>
            </a:r>
            <a:r>
              <a:rPr lang="en-US" sz="1400" dirty="0" smtClean="0"/>
              <a:t/>
            </a:r>
            <a:br>
              <a:rPr lang="en-US" sz="1400" dirty="0" smtClean="0"/>
            </a:br>
            <a:r>
              <a:rPr lang="en-US" sz="1400" dirty="0" smtClean="0"/>
              <a:t>Variants</a:t>
            </a:r>
            <a:r>
              <a:rPr lang="en-US" sz="1400" dirty="0"/>
              <a:t>, Classes, Graphics, Controls, Forms,</a:t>
            </a:r>
            <a:endParaRPr lang="ru-RU" sz="1400" dirty="0"/>
          </a:p>
        </p:txBody>
      </p:sp>
    </p:spTree>
    <p:extLst>
      <p:ext uri="{BB962C8B-B14F-4D97-AF65-F5344CB8AC3E}">
        <p14:creationId xmlns:p14="http://schemas.microsoft.com/office/powerpoint/2010/main" val="3770485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0"/>
            <a:ext cx="9144000" cy="6858000"/>
          </a:xfrm>
        </p:spPr>
        <p:txBody>
          <a:bodyPr/>
          <a:lstStyle/>
          <a:p>
            <a:r>
              <a:rPr lang="en-US" sz="1400" dirty="0"/>
              <a:t>Dialogs, </a:t>
            </a:r>
            <a:r>
              <a:rPr lang="en-US" sz="1400" dirty="0" err="1"/>
              <a:t>StdCtrls</a:t>
            </a:r>
            <a:r>
              <a:rPr lang="en-US" sz="1400" dirty="0"/>
              <a:t>; </a:t>
            </a:r>
            <a:r>
              <a:rPr lang="en-US" sz="1400" dirty="0" smtClean="0"/>
              <a:t/>
            </a:r>
            <a:br>
              <a:rPr lang="en-US" sz="1400" dirty="0" smtClean="0"/>
            </a:br>
            <a:r>
              <a:rPr lang="en-US" sz="1400" dirty="0" smtClean="0"/>
              <a:t>type</a:t>
            </a:r>
            <a:br>
              <a:rPr lang="en-US" sz="1400" dirty="0" smtClean="0"/>
            </a:br>
            <a:r>
              <a:rPr lang="en-US" sz="1400" dirty="0" smtClean="0"/>
              <a:t> </a:t>
            </a:r>
            <a:r>
              <a:rPr lang="en-US" sz="1400" dirty="0"/>
              <a:t>TForm1 = class(</a:t>
            </a:r>
            <a:r>
              <a:rPr lang="en-US" sz="1400" dirty="0" err="1"/>
              <a:t>TForm</a:t>
            </a:r>
            <a:r>
              <a:rPr lang="en-US" sz="1400" dirty="0" smtClean="0"/>
              <a:t>)</a:t>
            </a:r>
            <a:br>
              <a:rPr lang="en-US" sz="1400" dirty="0" smtClean="0"/>
            </a:br>
            <a:r>
              <a:rPr lang="en-US" sz="1400" dirty="0" smtClean="0"/>
              <a:t> </a:t>
            </a:r>
            <a:r>
              <a:rPr lang="en-US" sz="1400" dirty="0"/>
              <a:t>ComboBox1</a:t>
            </a:r>
            <a:r>
              <a:rPr lang="en-US" sz="1400" dirty="0" smtClean="0"/>
              <a:t>:</a:t>
            </a:r>
            <a:br>
              <a:rPr lang="en-US" sz="1400" dirty="0" smtClean="0"/>
            </a:br>
            <a:r>
              <a:rPr lang="en-US" sz="1400" dirty="0" smtClean="0"/>
              <a:t> </a:t>
            </a:r>
            <a:r>
              <a:rPr lang="en-US" sz="1400" dirty="0" err="1"/>
              <a:t>TComboBox</a:t>
            </a:r>
            <a:r>
              <a:rPr lang="en-US" sz="1400" dirty="0"/>
              <a:t>; </a:t>
            </a:r>
            <a:r>
              <a:rPr lang="en-US" sz="1400" dirty="0" smtClean="0"/>
              <a:t/>
            </a:r>
            <a:br>
              <a:rPr lang="en-US" sz="1400" dirty="0" smtClean="0"/>
            </a:br>
            <a:r>
              <a:rPr lang="en-US" sz="1400" dirty="0" smtClean="0"/>
              <a:t>Button1:TButton;</a:t>
            </a:r>
            <a:br>
              <a:rPr lang="en-US" sz="1400" dirty="0" smtClean="0"/>
            </a:br>
            <a:r>
              <a:rPr lang="en-US" sz="1400" dirty="0" smtClean="0"/>
              <a:t> Button2:TButton;</a:t>
            </a:r>
            <a:br>
              <a:rPr lang="en-US" sz="1400" dirty="0" smtClean="0"/>
            </a:br>
            <a:r>
              <a:rPr lang="en-US" sz="1400" dirty="0" smtClean="0"/>
              <a:t> </a:t>
            </a:r>
            <a:r>
              <a:rPr lang="en-US" sz="1400" dirty="0"/>
              <a:t>Memo1: </a:t>
            </a:r>
            <a:r>
              <a:rPr lang="en-US" sz="1400" dirty="0" err="1"/>
              <a:t>TMemo</a:t>
            </a:r>
            <a:r>
              <a:rPr lang="en-US" sz="1400" dirty="0" smtClean="0"/>
              <a:t>;</a:t>
            </a:r>
            <a:br>
              <a:rPr lang="en-US" sz="1400" dirty="0" smtClean="0"/>
            </a:br>
            <a:r>
              <a:rPr lang="en-US" sz="1400" dirty="0" smtClean="0"/>
              <a:t> </a:t>
            </a:r>
            <a:r>
              <a:rPr lang="en-US" sz="1400" dirty="0"/>
              <a:t>procedure </a:t>
            </a:r>
            <a:r>
              <a:rPr lang="en-US" sz="1400" dirty="0" err="1"/>
              <a:t>FormCreate</a:t>
            </a:r>
            <a:r>
              <a:rPr lang="en-US" sz="1400" dirty="0"/>
              <a:t>(Sender: </a:t>
            </a:r>
            <a:r>
              <a:rPr lang="en-US" sz="1400" dirty="0" err="1"/>
              <a:t>TObject</a:t>
            </a:r>
            <a:r>
              <a:rPr lang="en-US" sz="1400" dirty="0" smtClean="0"/>
              <a:t>);</a:t>
            </a:r>
            <a:br>
              <a:rPr lang="en-US" sz="1400" dirty="0" smtClean="0"/>
            </a:br>
            <a:r>
              <a:rPr lang="en-US" sz="1400" dirty="0" smtClean="0"/>
              <a:t> </a:t>
            </a:r>
            <a:r>
              <a:rPr lang="en-US" sz="1400" dirty="0"/>
              <a:t>procedure Button1Click(Sender: </a:t>
            </a:r>
            <a:r>
              <a:rPr lang="en-US" sz="1400" dirty="0" err="1"/>
              <a:t>TObject</a:t>
            </a:r>
            <a:r>
              <a:rPr lang="en-US" sz="1400" dirty="0" smtClean="0"/>
              <a:t>);</a:t>
            </a:r>
            <a:br>
              <a:rPr lang="en-US" sz="1400" dirty="0" smtClean="0"/>
            </a:br>
            <a:r>
              <a:rPr lang="en-US" sz="1400" dirty="0" smtClean="0"/>
              <a:t> </a:t>
            </a:r>
            <a:r>
              <a:rPr lang="en-US" sz="1400" dirty="0"/>
              <a:t>procedure Button2Click(Sender: </a:t>
            </a:r>
            <a:r>
              <a:rPr lang="en-US" sz="1400" dirty="0" err="1"/>
              <a:t>TObject</a:t>
            </a:r>
            <a:r>
              <a:rPr lang="en-US" sz="1400" dirty="0" smtClean="0"/>
              <a:t>);</a:t>
            </a:r>
            <a:br>
              <a:rPr lang="en-US" sz="1400" dirty="0" smtClean="0"/>
            </a:br>
            <a:r>
              <a:rPr lang="en-US" sz="1400" dirty="0" smtClean="0"/>
              <a:t> private</a:t>
            </a:r>
            <a:br>
              <a:rPr lang="en-US" sz="1400" dirty="0" smtClean="0"/>
            </a:br>
            <a:r>
              <a:rPr lang="en-US" sz="1400" dirty="0" smtClean="0"/>
              <a:t> </a:t>
            </a:r>
            <a:r>
              <a:rPr lang="en-US" sz="1400" dirty="0"/>
              <a:t>{ Private declarations } </a:t>
            </a:r>
            <a:r>
              <a:rPr lang="en-US" sz="1400" dirty="0" smtClean="0"/>
              <a:t/>
            </a:r>
            <a:br>
              <a:rPr lang="en-US" sz="1400" dirty="0" smtClean="0"/>
            </a:br>
            <a:r>
              <a:rPr lang="en-US" sz="1400" dirty="0" smtClean="0"/>
              <a:t>public </a:t>
            </a:r>
            <a:br>
              <a:rPr lang="en-US" sz="1400" dirty="0" smtClean="0"/>
            </a:br>
            <a:r>
              <a:rPr lang="en-US" sz="1400" dirty="0" smtClean="0"/>
              <a:t>{ </a:t>
            </a:r>
            <a:r>
              <a:rPr lang="en-US" sz="1400" dirty="0"/>
              <a:t>Public declarations </a:t>
            </a:r>
            <a:r>
              <a:rPr lang="en-US" sz="1400" dirty="0" smtClean="0"/>
              <a:t>}</a:t>
            </a:r>
            <a:br>
              <a:rPr lang="en-US" sz="1400" dirty="0" smtClean="0"/>
            </a:br>
            <a:r>
              <a:rPr lang="en-US" sz="1400" dirty="0" smtClean="0"/>
              <a:t> </a:t>
            </a:r>
            <a:r>
              <a:rPr lang="en-US" sz="1400" dirty="0"/>
              <a:t>end</a:t>
            </a:r>
            <a:r>
              <a:rPr lang="en-US" sz="1400" dirty="0" smtClean="0"/>
              <a:t>;</a:t>
            </a:r>
            <a:br>
              <a:rPr lang="en-US" sz="1400" dirty="0" smtClean="0"/>
            </a:br>
            <a:r>
              <a:rPr lang="en-US" sz="1400" dirty="0" smtClean="0"/>
              <a:t> </a:t>
            </a:r>
            <a:r>
              <a:rPr lang="en-US" sz="1400" dirty="0" err="1" smtClean="0"/>
              <a:t>var</a:t>
            </a:r>
            <a:r>
              <a:rPr lang="en-US" sz="1400" dirty="0" smtClean="0"/>
              <a:t/>
            </a:r>
            <a:br>
              <a:rPr lang="en-US" sz="1400" dirty="0" smtClean="0"/>
            </a:br>
            <a:r>
              <a:rPr lang="en-US" sz="1400" dirty="0" smtClean="0"/>
              <a:t> </a:t>
            </a:r>
            <a:r>
              <a:rPr lang="en-US" sz="1400" dirty="0"/>
              <a:t>Form1: TForm1; </a:t>
            </a:r>
            <a:r>
              <a:rPr lang="en-US" sz="1400" dirty="0" smtClean="0"/>
              <a:t/>
            </a:r>
            <a:br>
              <a:rPr lang="en-US" sz="1400" dirty="0" smtClean="0"/>
            </a:br>
            <a:r>
              <a:rPr lang="en-US" sz="1400" dirty="0" smtClean="0"/>
              <a:t>a:Array[1</a:t>
            </a:r>
            <a:r>
              <a:rPr lang="en-US" sz="1400" dirty="0"/>
              <a:t>..5] of integer</a:t>
            </a:r>
            <a:r>
              <a:rPr lang="en-US" sz="1400" dirty="0" smtClean="0"/>
              <a:t>;</a:t>
            </a:r>
            <a:br>
              <a:rPr lang="en-US" sz="1400" dirty="0" smtClean="0"/>
            </a:br>
            <a:r>
              <a:rPr lang="en-US" sz="1400" dirty="0" smtClean="0"/>
              <a:t> </a:t>
            </a:r>
            <a:r>
              <a:rPr lang="en-US" sz="1400" dirty="0" err="1"/>
              <a:t>k,i,maxx,minn:integer</a:t>
            </a:r>
            <a:r>
              <a:rPr lang="en-US" sz="1400" dirty="0"/>
              <a:t>; </a:t>
            </a:r>
            <a:r>
              <a:rPr lang="en-US" sz="1400" dirty="0" smtClean="0"/>
              <a:t/>
            </a:r>
            <a:br>
              <a:rPr lang="en-US" sz="1400" dirty="0" smtClean="0"/>
            </a:br>
            <a:r>
              <a:rPr lang="en-US" sz="1400" dirty="0" smtClean="0"/>
              <a:t>s,s1,s2:real</a:t>
            </a:r>
            <a:r>
              <a:rPr lang="en-US" sz="1400" dirty="0"/>
              <a:t>; </a:t>
            </a:r>
            <a:r>
              <a:rPr lang="en-US" sz="1400" dirty="0" smtClean="0"/>
              <a:t/>
            </a:r>
            <a:br>
              <a:rPr lang="en-US" sz="1400" dirty="0" smtClean="0"/>
            </a:br>
            <a:r>
              <a:rPr lang="en-US" sz="1400" dirty="0" smtClean="0"/>
              <a:t>implementation</a:t>
            </a:r>
            <a:br>
              <a:rPr lang="en-US" sz="1400" dirty="0" smtClean="0"/>
            </a:br>
            <a:r>
              <a:rPr lang="en-US" sz="1400" dirty="0" smtClean="0"/>
              <a:t> </a:t>
            </a:r>
            <a:r>
              <a:rPr lang="en-US" sz="1400" dirty="0"/>
              <a:t>{$R *.</a:t>
            </a:r>
            <a:r>
              <a:rPr lang="en-US" sz="1400" dirty="0" err="1"/>
              <a:t>dfm</a:t>
            </a:r>
            <a:r>
              <a:rPr lang="en-US" sz="1400" dirty="0"/>
              <a:t>} procedure TForm1.FormCreate(Sender: </a:t>
            </a:r>
            <a:r>
              <a:rPr lang="en-US" sz="1400" dirty="0" err="1"/>
              <a:t>TObject</a:t>
            </a:r>
            <a:r>
              <a:rPr lang="en-US" sz="1400" dirty="0"/>
              <a:t>); </a:t>
            </a:r>
            <a:r>
              <a:rPr lang="en-US" sz="1400" dirty="0" smtClean="0"/>
              <a:t/>
            </a:r>
            <a:br>
              <a:rPr lang="en-US" sz="1400" dirty="0" smtClean="0"/>
            </a:br>
            <a:r>
              <a:rPr lang="en-US" sz="1400" dirty="0" smtClean="0"/>
              <a:t>begin</a:t>
            </a:r>
            <a:br>
              <a:rPr lang="en-US" sz="1400" dirty="0" smtClean="0"/>
            </a:br>
            <a:r>
              <a:rPr lang="en-US" sz="1400" dirty="0" smtClean="0"/>
              <a:t> </a:t>
            </a:r>
            <a:r>
              <a:rPr lang="en-US" sz="1400" dirty="0"/>
              <a:t>i:=0</a:t>
            </a:r>
            <a:r>
              <a:rPr lang="en-US" sz="1400" dirty="0" smtClean="0"/>
              <a:t>;</a:t>
            </a:r>
            <a:br>
              <a:rPr lang="en-US" sz="1400" dirty="0" smtClean="0"/>
            </a:br>
            <a:r>
              <a:rPr lang="en-US" sz="1400" dirty="0" smtClean="0"/>
              <a:t> </a:t>
            </a:r>
            <a:r>
              <a:rPr lang="en-US" sz="1400" dirty="0"/>
              <a:t>ComboBox1.Clear</a:t>
            </a:r>
            <a:r>
              <a:rPr lang="en-US" sz="1400" dirty="0" smtClean="0"/>
              <a:t>;</a:t>
            </a:r>
            <a:br>
              <a:rPr lang="en-US" sz="1400" dirty="0" smtClean="0"/>
            </a:br>
            <a:r>
              <a:rPr lang="en-US" sz="1400" dirty="0" smtClean="0"/>
              <a:t> </a:t>
            </a:r>
            <a:r>
              <a:rPr lang="en-US" sz="1400" dirty="0"/>
              <a:t>end</a:t>
            </a:r>
            <a:r>
              <a:rPr lang="en-US" sz="1400" dirty="0" smtClean="0"/>
              <a:t>;</a:t>
            </a:r>
            <a:br>
              <a:rPr lang="en-US" sz="1400" dirty="0" smtClean="0"/>
            </a:br>
            <a:r>
              <a:rPr lang="en-US" sz="1400" dirty="0" smtClean="0"/>
              <a:t> </a:t>
            </a:r>
            <a:r>
              <a:rPr lang="en-US" sz="1400" dirty="0"/>
              <a:t>procedure </a:t>
            </a:r>
            <a:r>
              <a:rPr lang="en-US" sz="1400" dirty="0" err="1" smtClean="0"/>
              <a:t>Tform</a:t>
            </a:r>
            <a:r>
              <a:rPr lang="en-US" sz="1400" dirty="0" smtClean="0"/>
              <a:t/>
            </a:r>
            <a:br>
              <a:rPr lang="en-US" sz="1400" dirty="0" smtClean="0"/>
            </a:br>
            <a:r>
              <a:rPr lang="en-US" sz="1400" dirty="0" smtClean="0"/>
              <a:t>1.Button1Click(Sender</a:t>
            </a:r>
            <a:r>
              <a:rPr lang="en-US" sz="1400" dirty="0"/>
              <a:t>: </a:t>
            </a:r>
            <a:r>
              <a:rPr lang="en-US" sz="1400" dirty="0" err="1"/>
              <a:t>TObject</a:t>
            </a:r>
            <a:r>
              <a:rPr lang="en-US" sz="1400" dirty="0" smtClean="0"/>
              <a:t>);</a:t>
            </a:r>
            <a:br>
              <a:rPr lang="en-US" sz="1400" dirty="0" smtClean="0"/>
            </a:br>
            <a:r>
              <a:rPr lang="en-US" sz="1400" dirty="0" smtClean="0"/>
              <a:t> </a:t>
            </a:r>
            <a:r>
              <a:rPr lang="en-US" sz="1400" dirty="0"/>
              <a:t>begin</a:t>
            </a:r>
            <a:endParaRPr lang="ru-RU" sz="1400" dirty="0"/>
          </a:p>
        </p:txBody>
      </p:sp>
    </p:spTree>
    <p:extLst>
      <p:ext uri="{BB962C8B-B14F-4D97-AF65-F5344CB8AC3E}">
        <p14:creationId xmlns:p14="http://schemas.microsoft.com/office/powerpoint/2010/main" val="1302161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836712"/>
            <a:ext cx="9144000" cy="6021288"/>
          </a:xfrm>
        </p:spPr>
        <p:txBody>
          <a:bodyPr/>
          <a:lstStyle/>
          <a:p>
            <a:r>
              <a:rPr lang="en-US" sz="1800" dirty="0"/>
              <a:t>ComboBox1.Items.Add(ComboBox1.text</a:t>
            </a:r>
            <a:r>
              <a:rPr lang="en-US" sz="1800" dirty="0" smtClean="0"/>
              <a:t>);</a:t>
            </a:r>
            <a:br>
              <a:rPr lang="en-US" sz="1800" dirty="0" smtClean="0"/>
            </a:br>
            <a:r>
              <a:rPr lang="en-US" sz="1800" dirty="0" smtClean="0"/>
              <a:t> </a:t>
            </a:r>
            <a:r>
              <a:rPr lang="en-US" sz="1800" dirty="0"/>
              <a:t>i:=i+1; </a:t>
            </a:r>
            <a:r>
              <a:rPr lang="en-US" sz="1800" dirty="0" smtClean="0"/>
              <a:t/>
            </a:r>
            <a:br>
              <a:rPr lang="en-US" sz="1800" dirty="0" smtClean="0"/>
            </a:br>
            <a:r>
              <a:rPr lang="en-US" sz="1800" dirty="0" smtClean="0"/>
              <a:t>a[i</a:t>
            </a:r>
            <a:r>
              <a:rPr lang="en-US" sz="1800" dirty="0"/>
              <a:t>]:=</a:t>
            </a:r>
            <a:r>
              <a:rPr lang="en-US" sz="1800" dirty="0" err="1"/>
              <a:t>StrToInt</a:t>
            </a:r>
            <a:r>
              <a:rPr lang="en-US" sz="1800" dirty="0"/>
              <a:t>(ComboBox1.text</a:t>
            </a:r>
            <a:r>
              <a:rPr lang="en-US" sz="1800" dirty="0" smtClean="0"/>
              <a:t>);</a:t>
            </a:r>
            <a:br>
              <a:rPr lang="en-US" sz="1800" dirty="0" smtClean="0"/>
            </a:br>
            <a:r>
              <a:rPr lang="en-US" sz="1800" dirty="0" smtClean="0"/>
              <a:t> </a:t>
            </a:r>
            <a:r>
              <a:rPr lang="en-US" sz="1800" dirty="0"/>
              <a:t>ComboBox1.SetFocus</a:t>
            </a:r>
            <a:r>
              <a:rPr lang="en-US" sz="1800" dirty="0" smtClean="0"/>
              <a:t>;</a:t>
            </a:r>
            <a:br>
              <a:rPr lang="en-US" sz="1800" dirty="0" smtClean="0"/>
            </a:br>
            <a:r>
              <a:rPr lang="en-US" sz="1800" dirty="0" smtClean="0"/>
              <a:t> </a:t>
            </a:r>
            <a:r>
              <a:rPr lang="en-US" sz="1800" dirty="0"/>
              <a:t>end</a:t>
            </a:r>
            <a:r>
              <a:rPr lang="en-US" sz="1800" dirty="0" smtClean="0"/>
              <a:t>;</a:t>
            </a:r>
            <a:br>
              <a:rPr lang="en-US" sz="1800" dirty="0" smtClean="0"/>
            </a:br>
            <a:r>
              <a:rPr lang="en-US" sz="1800" dirty="0" smtClean="0"/>
              <a:t> </a:t>
            </a:r>
            <a:r>
              <a:rPr lang="en-US" sz="1800" dirty="0"/>
              <a:t>procedure TForm1.Button2Click(Sender: </a:t>
            </a:r>
            <a:r>
              <a:rPr lang="en-US" sz="1800" dirty="0" err="1"/>
              <a:t>TObject</a:t>
            </a:r>
            <a:r>
              <a:rPr lang="en-US" sz="1800" dirty="0"/>
              <a:t>); </a:t>
            </a:r>
            <a:r>
              <a:rPr lang="en-US" sz="1800" dirty="0" smtClean="0"/>
              <a:t/>
            </a:r>
            <a:br>
              <a:rPr lang="en-US" sz="1800" dirty="0" smtClean="0"/>
            </a:br>
            <a:r>
              <a:rPr lang="en-US" sz="1800" dirty="0" smtClean="0"/>
              <a:t>begin</a:t>
            </a:r>
            <a:br>
              <a:rPr lang="en-US" sz="1800" dirty="0" smtClean="0"/>
            </a:br>
            <a:r>
              <a:rPr lang="en-US" sz="1800" dirty="0" smtClean="0"/>
              <a:t> </a:t>
            </a:r>
            <a:r>
              <a:rPr lang="en-US" sz="1800" dirty="0"/>
              <a:t>S:=0; </a:t>
            </a:r>
            <a:r>
              <a:rPr lang="en-US" sz="1800" dirty="0" smtClean="0"/>
              <a:t/>
            </a:r>
            <a:br>
              <a:rPr lang="en-US" sz="1800" dirty="0" smtClean="0"/>
            </a:br>
            <a:r>
              <a:rPr lang="en-US" sz="1800" dirty="0" smtClean="0"/>
              <a:t>For </a:t>
            </a:r>
            <a:r>
              <a:rPr lang="en-US" sz="1800" dirty="0"/>
              <a:t>i:=1 to 5 </a:t>
            </a:r>
            <a:r>
              <a:rPr lang="en-US" sz="1800" dirty="0" smtClean="0"/>
              <a:t>do</a:t>
            </a:r>
            <a:br>
              <a:rPr lang="en-US" sz="1800" dirty="0" smtClean="0"/>
            </a:br>
            <a:r>
              <a:rPr lang="en-US" sz="1800" dirty="0" smtClean="0"/>
              <a:t> </a:t>
            </a:r>
            <a:r>
              <a:rPr lang="en-US" sz="1800" dirty="0"/>
              <a:t>s:=s+a[i]; </a:t>
            </a:r>
            <a:r>
              <a:rPr lang="en-US" sz="1800" dirty="0" smtClean="0"/>
              <a:t/>
            </a:r>
            <a:br>
              <a:rPr lang="en-US" sz="1800" dirty="0" smtClean="0"/>
            </a:br>
            <a:r>
              <a:rPr lang="en-US" sz="1800" dirty="0" smtClean="0"/>
              <a:t>Memo1.Clear;</a:t>
            </a:r>
            <a:br>
              <a:rPr lang="en-US" sz="1800" dirty="0" smtClean="0"/>
            </a:br>
            <a:r>
              <a:rPr lang="en-US" sz="1800" dirty="0" smtClean="0"/>
              <a:t> </a:t>
            </a:r>
            <a:r>
              <a:rPr lang="en-US" sz="1800" dirty="0"/>
              <a:t>Memo1.Lines.add('</a:t>
            </a:r>
            <a:r>
              <a:rPr lang="en-US" sz="1800" dirty="0" err="1"/>
              <a:t>Yig‘indi</a:t>
            </a:r>
            <a:r>
              <a:rPr lang="en-US" sz="1800" dirty="0"/>
              <a:t> ='+</a:t>
            </a:r>
            <a:r>
              <a:rPr lang="en-US" sz="1800" dirty="0" err="1"/>
              <a:t>floattostr</a:t>
            </a:r>
            <a:r>
              <a:rPr lang="en-US" sz="1800" dirty="0"/>
              <a:t>(s)); </a:t>
            </a:r>
            <a:r>
              <a:rPr lang="en-US" sz="1800" dirty="0" smtClean="0"/>
              <a:t/>
            </a:r>
            <a:br>
              <a:rPr lang="en-US" sz="1800" dirty="0" smtClean="0"/>
            </a:br>
            <a:r>
              <a:rPr lang="en-US" sz="1800" dirty="0" smtClean="0"/>
              <a:t>for </a:t>
            </a:r>
            <a:r>
              <a:rPr lang="en-US" sz="1800" dirty="0"/>
              <a:t>i:=1 to 5 </a:t>
            </a:r>
            <a:r>
              <a:rPr lang="en-US" sz="1800" dirty="0" smtClean="0"/>
              <a:t>do</a:t>
            </a:r>
            <a:br>
              <a:rPr lang="en-US" sz="1800" dirty="0" smtClean="0"/>
            </a:br>
            <a:r>
              <a:rPr lang="en-US" sz="1800" dirty="0" smtClean="0"/>
              <a:t> </a:t>
            </a:r>
            <a:r>
              <a:rPr lang="en-US" sz="1800" dirty="0"/>
              <a:t>s1:=s/5</a:t>
            </a:r>
            <a:r>
              <a:rPr lang="en-US" sz="1800" dirty="0" smtClean="0"/>
              <a:t>;</a:t>
            </a:r>
            <a:br>
              <a:rPr lang="en-US" sz="1800" dirty="0" smtClean="0"/>
            </a:br>
            <a:r>
              <a:rPr lang="en-US" sz="1800" dirty="0" smtClean="0"/>
              <a:t> </a:t>
            </a:r>
            <a:r>
              <a:rPr lang="en-US" sz="1800" dirty="0"/>
              <a:t>Memo1.Lines.add('</a:t>
            </a:r>
            <a:r>
              <a:rPr lang="en-US" sz="1800" dirty="0" err="1"/>
              <a:t>O‘rtacha</a:t>
            </a:r>
            <a:r>
              <a:rPr lang="en-US" sz="1800" dirty="0"/>
              <a:t>='+</a:t>
            </a:r>
            <a:r>
              <a:rPr lang="en-US" sz="1800" dirty="0" err="1"/>
              <a:t>floattostr</a:t>
            </a:r>
            <a:r>
              <a:rPr lang="en-US" sz="1800" dirty="0"/>
              <a:t>(s1</a:t>
            </a:r>
            <a:r>
              <a:rPr lang="en-US" sz="1800" dirty="0" smtClean="0"/>
              <a:t>));</a:t>
            </a:r>
            <a:br>
              <a:rPr lang="en-US" sz="1800" dirty="0" smtClean="0"/>
            </a:br>
            <a:r>
              <a:rPr lang="en-US" sz="1800" dirty="0" smtClean="0"/>
              <a:t> </a:t>
            </a:r>
            <a:r>
              <a:rPr lang="en-US" sz="1800" dirty="0"/>
              <a:t>end</a:t>
            </a:r>
            <a:r>
              <a:rPr lang="en-US" sz="1800" dirty="0" smtClean="0"/>
              <a:t>;</a:t>
            </a:r>
            <a:br>
              <a:rPr lang="en-US" sz="1800" dirty="0" smtClean="0"/>
            </a:br>
            <a:r>
              <a:rPr lang="en-US" sz="1800" dirty="0" smtClean="0"/>
              <a:t> </a:t>
            </a:r>
            <a:r>
              <a:rPr lang="en-US" sz="1800" dirty="0"/>
              <a:t>end. </a:t>
            </a:r>
            <a:endParaRPr lang="ru-RU" sz="1800" dirty="0"/>
          </a:p>
        </p:txBody>
      </p:sp>
    </p:spTree>
    <p:extLst>
      <p:ext uri="{BB962C8B-B14F-4D97-AF65-F5344CB8AC3E}">
        <p14:creationId xmlns:p14="http://schemas.microsoft.com/office/powerpoint/2010/main" val="3760397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0"/>
            <a:ext cx="7175351" cy="6813376"/>
          </a:xfrm>
        </p:spPr>
        <p:txBody>
          <a:bodyPr/>
          <a:lstStyle/>
          <a:p>
            <a:r>
              <a:rPr lang="en-US" sz="1600" dirty="0"/>
              <a:t>3-usul. 1-masalani </a:t>
            </a:r>
            <a:r>
              <a:rPr lang="en-US" sz="1600" dirty="0" err="1"/>
              <a:t>uchunchi</a:t>
            </a:r>
            <a:r>
              <a:rPr lang="en-US" sz="1600" dirty="0"/>
              <a:t> </a:t>
            </a:r>
            <a:r>
              <a:rPr lang="en-US" sz="1600" dirty="0" err="1"/>
              <a:t>usul</a:t>
            </a:r>
            <a:r>
              <a:rPr lang="en-US" sz="1600" dirty="0"/>
              <a:t> </a:t>
            </a:r>
            <a:r>
              <a:rPr lang="en-US" sz="1600" dirty="0" err="1"/>
              <a:t>bilan</a:t>
            </a:r>
            <a:r>
              <a:rPr lang="en-US" sz="1600" dirty="0"/>
              <a:t> </a:t>
            </a:r>
            <a:r>
              <a:rPr lang="en-US" sz="1600" dirty="0" err="1"/>
              <a:t>hisoblaymiz</a:t>
            </a:r>
            <a:r>
              <a:rPr lang="en-US" sz="1600" dirty="0" smtClean="0"/>
              <a:t>.</a:t>
            </a:r>
            <a:br>
              <a:rPr lang="en-US" sz="1600" dirty="0" smtClean="0"/>
            </a:br>
            <a:r>
              <a:rPr lang="en-US" sz="1600" dirty="0" smtClean="0"/>
              <a:t> </a:t>
            </a:r>
            <a:r>
              <a:rPr lang="en-US" sz="1600" dirty="0"/>
              <a:t>1. </a:t>
            </a:r>
            <a:r>
              <a:rPr lang="en-US" sz="1600" dirty="0" err="1"/>
              <a:t>Standart</a:t>
            </a:r>
            <a:r>
              <a:rPr lang="en-US" sz="1600" dirty="0"/>
              <a:t> </a:t>
            </a:r>
            <a:r>
              <a:rPr lang="en-US" sz="1600" dirty="0" err="1"/>
              <a:t>komponentalar</a:t>
            </a:r>
            <a:r>
              <a:rPr lang="en-US" sz="1600" dirty="0"/>
              <a:t> </a:t>
            </a:r>
            <a:r>
              <a:rPr lang="en-US" sz="1600" dirty="0" err="1"/>
              <a:t>palitrasidan</a:t>
            </a:r>
            <a:r>
              <a:rPr lang="en-US" sz="1600" dirty="0"/>
              <a:t> 2 ta button, 1 ta memo, 1 ta edit, </a:t>
            </a:r>
            <a:r>
              <a:rPr lang="en-US" sz="1600" dirty="0" err="1"/>
              <a:t>va</a:t>
            </a:r>
            <a:r>
              <a:rPr lang="en-US" sz="1600" dirty="0"/>
              <a:t> 1 ta </a:t>
            </a:r>
            <a:r>
              <a:rPr lang="en-US" sz="1600" dirty="0" err="1"/>
              <a:t>ListBox</a:t>
            </a:r>
            <a:r>
              <a:rPr lang="en-US" sz="1600" dirty="0"/>
              <a:t> </a:t>
            </a:r>
            <a:r>
              <a:rPr lang="en-US" sz="1600" dirty="0" err="1"/>
              <a:t>tugmalarini</a:t>
            </a:r>
            <a:r>
              <a:rPr lang="en-US" sz="1600" dirty="0"/>
              <a:t> </a:t>
            </a:r>
            <a:r>
              <a:rPr lang="en-US" sz="1600" dirty="0" err="1"/>
              <a:t>hosil</a:t>
            </a:r>
            <a:r>
              <a:rPr lang="en-US" sz="1600" dirty="0"/>
              <a:t> </a:t>
            </a:r>
            <a:r>
              <a:rPr lang="en-US" sz="1600" dirty="0" err="1"/>
              <a:t>qilamiz</a:t>
            </a:r>
            <a:r>
              <a:rPr lang="en-US" sz="1600" dirty="0"/>
              <a:t>, 2. </a:t>
            </a:r>
            <a:r>
              <a:rPr lang="en-US" sz="1600" dirty="0" err="1"/>
              <a:t>sichqoncha</a:t>
            </a:r>
            <a:r>
              <a:rPr lang="en-US" sz="1600" dirty="0"/>
              <a:t> </a:t>
            </a:r>
            <a:r>
              <a:rPr lang="en-US" sz="1600" dirty="0" err="1"/>
              <a:t>tumachasini</a:t>
            </a:r>
            <a:r>
              <a:rPr lang="en-US" sz="1600" dirty="0"/>
              <a:t> forma </a:t>
            </a:r>
            <a:r>
              <a:rPr lang="en-US" sz="1600" dirty="0" err="1"/>
              <a:t>oynasiga</a:t>
            </a:r>
            <a:r>
              <a:rPr lang="en-US" sz="1600" dirty="0"/>
              <a:t> </a:t>
            </a:r>
            <a:r>
              <a:rPr lang="en-US" sz="1600" dirty="0" err="1"/>
              <a:t>tez-tez</a:t>
            </a:r>
            <a:r>
              <a:rPr lang="en-US" sz="1600" dirty="0"/>
              <a:t> </a:t>
            </a:r>
            <a:r>
              <a:rPr lang="en-US" sz="1600" dirty="0" err="1"/>
              <a:t>ikki</a:t>
            </a:r>
            <a:r>
              <a:rPr lang="en-US" sz="1600" dirty="0"/>
              <a:t> </a:t>
            </a:r>
            <a:r>
              <a:rPr lang="en-US" sz="1600" dirty="0" err="1"/>
              <a:t>marata</a:t>
            </a:r>
            <a:r>
              <a:rPr lang="en-US" sz="1600" dirty="0"/>
              <a:t> </a:t>
            </a:r>
            <a:r>
              <a:rPr lang="en-US" sz="1600" dirty="0" err="1"/>
              <a:t>bosamiz</a:t>
            </a:r>
            <a:r>
              <a:rPr lang="en-US" sz="1600" dirty="0"/>
              <a:t> </a:t>
            </a:r>
            <a:r>
              <a:rPr lang="en-US" sz="1600" dirty="0" err="1"/>
              <a:t>va</a:t>
            </a:r>
            <a:r>
              <a:rPr lang="en-US" sz="1600" dirty="0"/>
              <a:t> </a:t>
            </a:r>
            <a:r>
              <a:rPr lang="en-US" sz="1600" dirty="0" err="1"/>
              <a:t>dasturni</a:t>
            </a:r>
            <a:r>
              <a:rPr lang="en-US" sz="1600" dirty="0"/>
              <a:t> </a:t>
            </a:r>
            <a:r>
              <a:rPr lang="en-US" sz="1600" dirty="0" err="1"/>
              <a:t>yuqori</a:t>
            </a:r>
            <a:r>
              <a:rPr lang="en-US" sz="1600" dirty="0"/>
              <a:t> </a:t>
            </a:r>
            <a:r>
              <a:rPr lang="en-US" sz="1600" dirty="0" err="1"/>
              <a:t>qismidagi</a:t>
            </a:r>
            <a:r>
              <a:rPr lang="en-US" sz="1600" dirty="0"/>
              <a:t> </a:t>
            </a:r>
            <a:r>
              <a:rPr lang="en-US" sz="1600" dirty="0" smtClean="0"/>
              <a:t/>
            </a:r>
            <a:br>
              <a:rPr lang="en-US" sz="1600" dirty="0" smtClean="0"/>
            </a:br>
            <a:r>
              <a:rPr lang="en-US" sz="1600" dirty="0" err="1" smtClean="0"/>
              <a:t>Var</a:t>
            </a:r>
            <a:r>
              <a:rPr lang="en-US" sz="1600" dirty="0" smtClean="0"/>
              <a:t> </a:t>
            </a:r>
            <a:r>
              <a:rPr lang="en-US" sz="1600" dirty="0"/>
              <a:t>Form1: TForm1</a:t>
            </a:r>
            <a:r>
              <a:rPr lang="en-US" sz="1600" dirty="0" smtClean="0"/>
              <a:t>;</a:t>
            </a:r>
            <a:br>
              <a:rPr lang="en-US" sz="1600" dirty="0" smtClean="0"/>
            </a:br>
            <a:r>
              <a:rPr lang="en-US" sz="1600" dirty="0" smtClean="0"/>
              <a:t> </a:t>
            </a:r>
            <a:r>
              <a:rPr lang="en-US" sz="1600" dirty="0" err="1"/>
              <a:t>Yozuvning</a:t>
            </a:r>
            <a:r>
              <a:rPr lang="en-US" sz="1600" dirty="0"/>
              <a:t> </a:t>
            </a:r>
            <a:r>
              <a:rPr lang="en-US" sz="1600" dirty="0" err="1"/>
              <a:t>pastiga</a:t>
            </a:r>
            <a:r>
              <a:rPr lang="en-US" sz="1600" dirty="0"/>
              <a:t> </a:t>
            </a:r>
            <a:r>
              <a:rPr lang="en-US" sz="1600" dirty="0" smtClean="0"/>
              <a:t/>
            </a:r>
            <a:br>
              <a:rPr lang="en-US" sz="1600" dirty="0" smtClean="0"/>
            </a:br>
            <a:r>
              <a:rPr lang="en-US" sz="1600" dirty="0" smtClean="0"/>
              <a:t>a:Array[1</a:t>
            </a:r>
            <a:r>
              <a:rPr lang="en-US" sz="1600" dirty="0"/>
              <a:t>..5] of integer</a:t>
            </a:r>
            <a:r>
              <a:rPr lang="en-US" sz="1600" dirty="0" smtClean="0"/>
              <a:t>;</a:t>
            </a:r>
            <a:br>
              <a:rPr lang="en-US" sz="1600" dirty="0" smtClean="0"/>
            </a:br>
            <a:r>
              <a:rPr lang="en-US" sz="1600" dirty="0" smtClean="0"/>
              <a:t> </a:t>
            </a:r>
            <a:r>
              <a:rPr lang="en-US" sz="1600" dirty="0"/>
              <a:t>i:integer</a:t>
            </a:r>
            <a:r>
              <a:rPr lang="en-US" sz="1600" dirty="0" smtClean="0"/>
              <a:t>;</a:t>
            </a:r>
            <a:br>
              <a:rPr lang="en-US" sz="1600" dirty="0" smtClean="0"/>
            </a:br>
            <a:r>
              <a:rPr lang="en-US" sz="1600" dirty="0" smtClean="0"/>
              <a:t> </a:t>
            </a:r>
            <a:r>
              <a:rPr lang="en-US" sz="1600" dirty="0"/>
              <a:t>key,s,s1:real</a:t>
            </a:r>
            <a:r>
              <a:rPr lang="en-US" sz="1600" dirty="0" smtClean="0"/>
              <a:t>;</a:t>
            </a:r>
            <a:br>
              <a:rPr lang="en-US" sz="1600" dirty="0" smtClean="0"/>
            </a:br>
            <a:r>
              <a:rPr lang="en-US" sz="1600" dirty="0" smtClean="0"/>
              <a:t> </a:t>
            </a:r>
            <a:r>
              <a:rPr lang="en-US" sz="1600" dirty="0" err="1"/>
              <a:t>yozuvlarni</a:t>
            </a:r>
            <a:r>
              <a:rPr lang="en-US" sz="1600" dirty="0"/>
              <a:t> </a:t>
            </a:r>
            <a:r>
              <a:rPr lang="en-US" sz="1600" dirty="0" err="1"/>
              <a:t>kiritamiz</a:t>
            </a:r>
            <a:r>
              <a:rPr lang="en-US" sz="1600" dirty="0" smtClean="0"/>
              <a:t>.</a:t>
            </a:r>
            <a:br>
              <a:rPr lang="en-US" sz="1600" dirty="0" smtClean="0"/>
            </a:br>
            <a:r>
              <a:rPr lang="en-US" sz="1600" dirty="0" smtClean="0"/>
              <a:t> </a:t>
            </a:r>
            <a:r>
              <a:rPr lang="en-US" sz="1600" dirty="0"/>
              <a:t>3. “F12” </a:t>
            </a:r>
            <a:r>
              <a:rPr lang="en-US" sz="1600" dirty="0" err="1"/>
              <a:t>tugmasini</a:t>
            </a:r>
            <a:r>
              <a:rPr lang="en-US" sz="1600" dirty="0"/>
              <a:t> </a:t>
            </a:r>
            <a:r>
              <a:rPr lang="en-US" sz="1600" dirty="0" err="1"/>
              <a:t>bosgan</a:t>
            </a:r>
            <a:r>
              <a:rPr lang="en-US" sz="1600" dirty="0"/>
              <a:t> </a:t>
            </a:r>
            <a:r>
              <a:rPr lang="en-US" sz="1600" dirty="0" err="1"/>
              <a:t>holda</a:t>
            </a:r>
            <a:r>
              <a:rPr lang="en-US" sz="1600" dirty="0"/>
              <a:t> forma </a:t>
            </a:r>
            <a:r>
              <a:rPr lang="en-US" sz="1600" dirty="0" err="1"/>
              <a:t>oynasiga</a:t>
            </a:r>
            <a:r>
              <a:rPr lang="en-US" sz="1600" dirty="0"/>
              <a:t> </a:t>
            </a:r>
            <a:r>
              <a:rPr lang="en-US" sz="1600" dirty="0" err="1"/>
              <a:t>o‘tamiz</a:t>
            </a:r>
            <a:r>
              <a:rPr lang="en-US" sz="1600" dirty="0" smtClean="0"/>
              <a:t>.</a:t>
            </a:r>
            <a:br>
              <a:rPr lang="en-US" sz="1600" dirty="0" smtClean="0"/>
            </a:br>
            <a:r>
              <a:rPr lang="en-US" sz="1600" dirty="0" smtClean="0"/>
              <a:t> </a:t>
            </a:r>
            <a:r>
              <a:rPr lang="en-US" sz="1600" dirty="0"/>
              <a:t>4. </a:t>
            </a:r>
            <a:r>
              <a:rPr lang="en-US" sz="1600" dirty="0" err="1"/>
              <a:t>Sichqoncha</a:t>
            </a:r>
            <a:r>
              <a:rPr lang="en-US" sz="1600" dirty="0"/>
              <a:t> </a:t>
            </a:r>
            <a:r>
              <a:rPr lang="en-US" sz="1600" dirty="0" err="1"/>
              <a:t>tumachasini</a:t>
            </a:r>
            <a:r>
              <a:rPr lang="en-US" sz="1600" dirty="0"/>
              <a:t> forma </a:t>
            </a:r>
            <a:r>
              <a:rPr lang="en-US" sz="1600" dirty="0" err="1"/>
              <a:t>oynasiga</a:t>
            </a:r>
            <a:r>
              <a:rPr lang="en-US" sz="1600" dirty="0"/>
              <a:t> </a:t>
            </a:r>
            <a:r>
              <a:rPr lang="en-US" sz="1600" dirty="0" err="1"/>
              <a:t>tez-tez</a:t>
            </a:r>
            <a:r>
              <a:rPr lang="en-US" sz="1600" dirty="0"/>
              <a:t> </a:t>
            </a:r>
            <a:r>
              <a:rPr lang="en-US" sz="1600" dirty="0" err="1"/>
              <a:t>ikki</a:t>
            </a:r>
            <a:r>
              <a:rPr lang="en-US" sz="1600" dirty="0"/>
              <a:t> </a:t>
            </a:r>
            <a:r>
              <a:rPr lang="en-US" sz="1600" dirty="0" err="1"/>
              <a:t>marata</a:t>
            </a:r>
            <a:r>
              <a:rPr lang="en-US" sz="1600" dirty="0"/>
              <a:t> </a:t>
            </a:r>
            <a:r>
              <a:rPr lang="en-US" sz="1600" dirty="0" err="1"/>
              <a:t>bosamiz</a:t>
            </a:r>
            <a:r>
              <a:rPr lang="en-US" sz="1600" dirty="0"/>
              <a:t> </a:t>
            </a:r>
            <a:r>
              <a:rPr lang="en-US" sz="1600" dirty="0" err="1"/>
              <a:t>va</a:t>
            </a:r>
            <a:r>
              <a:rPr lang="en-US" sz="1600" dirty="0"/>
              <a:t> </a:t>
            </a:r>
            <a:r>
              <a:rPr lang="en-US" sz="1600" dirty="0" err="1"/>
              <a:t>quyidagi</a:t>
            </a:r>
            <a:r>
              <a:rPr lang="en-US" sz="1600" dirty="0" smtClean="0"/>
              <a:t>:</a:t>
            </a:r>
            <a:br>
              <a:rPr lang="en-US" sz="1600" dirty="0" smtClean="0"/>
            </a:br>
            <a:r>
              <a:rPr lang="en-US" sz="1600" dirty="0" smtClean="0"/>
              <a:t> </a:t>
            </a:r>
            <a:r>
              <a:rPr lang="en-US" sz="1600" dirty="0"/>
              <a:t>procedure TForm1.FormCreate(Sender: </a:t>
            </a:r>
            <a:r>
              <a:rPr lang="en-US" sz="1600" dirty="0" err="1"/>
              <a:t>TObject</a:t>
            </a:r>
            <a:r>
              <a:rPr lang="en-US" sz="1600" dirty="0" smtClean="0"/>
              <a:t>);</a:t>
            </a:r>
            <a:br>
              <a:rPr lang="en-US" sz="1600" dirty="0" smtClean="0"/>
            </a:br>
            <a:r>
              <a:rPr lang="en-US" sz="1600" dirty="0" smtClean="0"/>
              <a:t> begin</a:t>
            </a:r>
            <a:br>
              <a:rPr lang="en-US" sz="1600" dirty="0" smtClean="0"/>
            </a:br>
            <a:r>
              <a:rPr lang="en-US" sz="1600" dirty="0" smtClean="0"/>
              <a:t> </a:t>
            </a:r>
            <a:r>
              <a:rPr lang="en-US" sz="1600" dirty="0"/>
              <a:t>i:=0</a:t>
            </a:r>
            <a:r>
              <a:rPr lang="en-US" sz="1600" dirty="0" smtClean="0"/>
              <a:t>;</a:t>
            </a:r>
            <a:br>
              <a:rPr lang="en-US" sz="1600" dirty="0" smtClean="0"/>
            </a:br>
            <a:r>
              <a:rPr lang="en-US" sz="1600" dirty="0" smtClean="0"/>
              <a:t> </a:t>
            </a:r>
            <a:r>
              <a:rPr lang="en-US" sz="1600" dirty="0"/>
              <a:t>ListBox1.Clear</a:t>
            </a:r>
            <a:r>
              <a:rPr lang="en-US" sz="1600" dirty="0" smtClean="0"/>
              <a:t>;</a:t>
            </a:r>
            <a:br>
              <a:rPr lang="en-US" sz="1600" dirty="0" smtClean="0"/>
            </a:br>
            <a:r>
              <a:rPr lang="en-US" sz="1600" dirty="0" smtClean="0"/>
              <a:t> </a:t>
            </a:r>
            <a:r>
              <a:rPr lang="en-US" sz="1600" dirty="0"/>
              <a:t>end</a:t>
            </a:r>
            <a:r>
              <a:rPr lang="en-US" sz="1600" dirty="0" smtClean="0"/>
              <a:t>;</a:t>
            </a:r>
            <a:br>
              <a:rPr lang="en-US" sz="1600" dirty="0" smtClean="0"/>
            </a:br>
            <a:r>
              <a:rPr lang="en-US" sz="1600" dirty="0" smtClean="0"/>
              <a:t> </a:t>
            </a:r>
            <a:r>
              <a:rPr lang="en-US" sz="1600" dirty="0" err="1"/>
              <a:t>dasturni</a:t>
            </a:r>
            <a:r>
              <a:rPr lang="en-US" sz="1600" dirty="0"/>
              <a:t> </a:t>
            </a:r>
            <a:r>
              <a:rPr lang="en-US" sz="1600" dirty="0" err="1"/>
              <a:t>kiritamiz</a:t>
            </a:r>
            <a:r>
              <a:rPr lang="en-US" sz="1600" dirty="0"/>
              <a:t>. 4. “Button1” </a:t>
            </a:r>
            <a:r>
              <a:rPr lang="en-US" sz="1600" dirty="0" err="1"/>
              <a:t>tez-tez</a:t>
            </a:r>
            <a:r>
              <a:rPr lang="en-US" sz="1600" dirty="0"/>
              <a:t> </a:t>
            </a:r>
            <a:r>
              <a:rPr lang="en-US" sz="1600" dirty="0" err="1"/>
              <a:t>ikki</a:t>
            </a:r>
            <a:r>
              <a:rPr lang="en-US" sz="1600" dirty="0"/>
              <a:t> </a:t>
            </a:r>
            <a:r>
              <a:rPr lang="en-US" sz="1600" dirty="0" err="1"/>
              <a:t>marta</a:t>
            </a:r>
            <a:r>
              <a:rPr lang="en-US" sz="1600" dirty="0"/>
              <a:t> </a:t>
            </a:r>
            <a:r>
              <a:rPr lang="en-US" sz="1600" dirty="0" err="1"/>
              <a:t>bosamiz</a:t>
            </a:r>
            <a:r>
              <a:rPr lang="en-US" sz="1600" dirty="0"/>
              <a:t> </a:t>
            </a:r>
            <a:r>
              <a:rPr lang="en-US" sz="1600" dirty="0" err="1"/>
              <a:t>va</a:t>
            </a:r>
            <a:r>
              <a:rPr lang="en-US" sz="1600" dirty="0"/>
              <a:t> </a:t>
            </a:r>
            <a:r>
              <a:rPr lang="en-US" sz="1600" dirty="0" err="1"/>
              <a:t>dasturlash</a:t>
            </a:r>
            <a:r>
              <a:rPr lang="en-US" sz="1600" dirty="0"/>
              <a:t> </a:t>
            </a:r>
            <a:r>
              <a:rPr lang="en-US" sz="1600" dirty="0" err="1" smtClean="0"/>
              <a:t>maydoniga</a:t>
            </a:r>
            <a:r>
              <a:rPr lang="en-US" sz="1600" dirty="0" smtClean="0"/>
              <a:t/>
            </a:r>
            <a:br>
              <a:rPr lang="en-US" sz="1600" dirty="0" smtClean="0"/>
            </a:br>
            <a:r>
              <a:rPr lang="en-US" sz="1600" dirty="0" smtClean="0"/>
              <a:t> begin</a:t>
            </a:r>
            <a:br>
              <a:rPr lang="en-US" sz="1600" dirty="0" smtClean="0"/>
            </a:br>
            <a:r>
              <a:rPr lang="en-US" sz="1600" dirty="0" smtClean="0"/>
              <a:t> </a:t>
            </a:r>
            <a:r>
              <a:rPr lang="en-US" sz="1600" dirty="0"/>
              <a:t>ListBox1.Items.Add(Edit1.text</a:t>
            </a:r>
            <a:r>
              <a:rPr lang="en-US" sz="1600" dirty="0" smtClean="0"/>
              <a:t>);</a:t>
            </a:r>
            <a:br>
              <a:rPr lang="en-US" sz="1600" dirty="0" smtClean="0"/>
            </a:br>
            <a:r>
              <a:rPr lang="en-US" sz="1600" dirty="0" smtClean="0"/>
              <a:t> </a:t>
            </a:r>
            <a:r>
              <a:rPr lang="en-US" sz="1600" dirty="0"/>
              <a:t>i:=i+1</a:t>
            </a:r>
            <a:r>
              <a:rPr lang="en-US" sz="1600" dirty="0" smtClean="0"/>
              <a:t>;</a:t>
            </a:r>
            <a:br>
              <a:rPr lang="en-US" sz="1600" dirty="0" smtClean="0"/>
            </a:br>
            <a:r>
              <a:rPr lang="en-US" sz="1600" dirty="0" smtClean="0"/>
              <a:t> </a:t>
            </a:r>
            <a:r>
              <a:rPr lang="en-US" sz="1600" dirty="0"/>
              <a:t>a[i]:=</a:t>
            </a:r>
            <a:r>
              <a:rPr lang="en-US" sz="1600" dirty="0" err="1"/>
              <a:t>StrToInt</a:t>
            </a:r>
            <a:r>
              <a:rPr lang="en-US" sz="1600" dirty="0"/>
              <a:t>(Edit1.text</a:t>
            </a:r>
            <a:r>
              <a:rPr lang="en-US" sz="1600" dirty="0" smtClean="0"/>
              <a:t>);</a:t>
            </a:r>
            <a:br>
              <a:rPr lang="en-US" sz="1600" dirty="0" smtClean="0"/>
            </a:br>
            <a:r>
              <a:rPr lang="en-US" sz="1600" dirty="0" smtClean="0"/>
              <a:t> Edit1.SetFocus</a:t>
            </a:r>
            <a:br>
              <a:rPr lang="en-US" sz="1600" dirty="0" smtClean="0"/>
            </a:br>
            <a:r>
              <a:rPr lang="en-US" sz="1600" dirty="0" smtClean="0"/>
              <a:t>; </a:t>
            </a:r>
            <a:r>
              <a:rPr lang="en-US" sz="1600" dirty="0"/>
              <a:t>end; </a:t>
            </a:r>
            <a:r>
              <a:rPr lang="en-US" sz="1600" dirty="0" err="1"/>
              <a:t>dasturni</a:t>
            </a:r>
            <a:r>
              <a:rPr lang="en-US" sz="1600" dirty="0"/>
              <a:t> </a:t>
            </a:r>
            <a:r>
              <a:rPr lang="en-US" sz="1600" dirty="0" err="1"/>
              <a:t>kiritamiz</a:t>
            </a:r>
            <a:r>
              <a:rPr lang="en-US" sz="1600" dirty="0"/>
              <a:t>.</a:t>
            </a:r>
            <a:endParaRPr lang="ru-RU" sz="1600" dirty="0"/>
          </a:p>
        </p:txBody>
      </p:sp>
    </p:spTree>
    <p:extLst>
      <p:ext uri="{BB962C8B-B14F-4D97-AF65-F5344CB8AC3E}">
        <p14:creationId xmlns:p14="http://schemas.microsoft.com/office/powerpoint/2010/main" val="3411170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0"/>
            <a:ext cx="9144000" cy="6858000"/>
          </a:xfrm>
        </p:spPr>
        <p:txBody>
          <a:bodyPr/>
          <a:lstStyle/>
          <a:p>
            <a:r>
              <a:rPr lang="en-US" sz="1800" dirty="0"/>
              <a:t>5. “Button2” </a:t>
            </a:r>
            <a:r>
              <a:rPr lang="en-US" sz="1800" dirty="0" err="1"/>
              <a:t>tez-tez</a:t>
            </a:r>
            <a:r>
              <a:rPr lang="en-US" sz="1800" dirty="0"/>
              <a:t> </a:t>
            </a:r>
            <a:r>
              <a:rPr lang="en-US" sz="1800" dirty="0" err="1"/>
              <a:t>ikki</a:t>
            </a:r>
            <a:r>
              <a:rPr lang="en-US" sz="1800" dirty="0"/>
              <a:t> </a:t>
            </a:r>
            <a:r>
              <a:rPr lang="en-US" sz="1800" dirty="0" err="1"/>
              <a:t>marta</a:t>
            </a:r>
            <a:r>
              <a:rPr lang="en-US" sz="1800" dirty="0"/>
              <a:t> </a:t>
            </a:r>
            <a:r>
              <a:rPr lang="en-US" sz="1800" dirty="0" err="1"/>
              <a:t>bosamiz</a:t>
            </a:r>
            <a:r>
              <a:rPr lang="en-US" sz="1800" dirty="0"/>
              <a:t> </a:t>
            </a:r>
            <a:r>
              <a:rPr lang="en-US" sz="1800" dirty="0" err="1"/>
              <a:t>va</a:t>
            </a:r>
            <a:r>
              <a:rPr lang="en-US" sz="1800" dirty="0"/>
              <a:t> </a:t>
            </a:r>
            <a:r>
              <a:rPr lang="en-US" sz="1800" dirty="0" err="1"/>
              <a:t>dasturlash</a:t>
            </a:r>
            <a:r>
              <a:rPr lang="en-US" sz="1800" dirty="0"/>
              <a:t> </a:t>
            </a:r>
            <a:r>
              <a:rPr lang="en-US" sz="1800" dirty="0" err="1"/>
              <a:t>maydoniga</a:t>
            </a:r>
            <a:r>
              <a:rPr lang="en-US" sz="1800" dirty="0"/>
              <a:t> begin </a:t>
            </a:r>
            <a:r>
              <a:rPr lang="en-US" sz="1800" dirty="0" smtClean="0"/>
              <a:t/>
            </a:r>
            <a:br>
              <a:rPr lang="en-US" sz="1800" dirty="0" smtClean="0"/>
            </a:br>
            <a:r>
              <a:rPr lang="en-US" sz="1800" dirty="0" smtClean="0"/>
              <a:t>S</a:t>
            </a:r>
            <a:r>
              <a:rPr lang="en-US" sz="1800" dirty="0"/>
              <a:t>:=0; </a:t>
            </a:r>
            <a:r>
              <a:rPr lang="en-US" sz="1800" dirty="0" smtClean="0"/>
              <a:t>For</a:t>
            </a:r>
            <a:br>
              <a:rPr lang="en-US" sz="1800" dirty="0" smtClean="0"/>
            </a:br>
            <a:r>
              <a:rPr lang="en-US" sz="1800" dirty="0" smtClean="0"/>
              <a:t> </a:t>
            </a:r>
            <a:r>
              <a:rPr lang="en-US" sz="1800" dirty="0"/>
              <a:t>i:=1 to 5 do s:=s+a[i</a:t>
            </a:r>
            <a:r>
              <a:rPr lang="en-US" sz="1800" dirty="0" smtClean="0"/>
              <a:t>];</a:t>
            </a:r>
            <a:br>
              <a:rPr lang="en-US" sz="1800" dirty="0" smtClean="0"/>
            </a:br>
            <a:r>
              <a:rPr lang="en-US" sz="1800" dirty="0" smtClean="0"/>
              <a:t> </a:t>
            </a:r>
            <a:r>
              <a:rPr lang="en-US" sz="1800" dirty="0"/>
              <a:t>Memo1.Clear; Memo1.Lines.add('</a:t>
            </a:r>
            <a:r>
              <a:rPr lang="en-US" sz="1800" dirty="0" err="1"/>
              <a:t>Yig‘indi</a:t>
            </a:r>
            <a:r>
              <a:rPr lang="en-US" sz="1800" dirty="0"/>
              <a:t> ='+</a:t>
            </a:r>
            <a:r>
              <a:rPr lang="en-US" sz="1800" dirty="0" err="1"/>
              <a:t>floattostr</a:t>
            </a:r>
            <a:r>
              <a:rPr lang="en-US" sz="1800" dirty="0"/>
              <a:t>(s</a:t>
            </a:r>
            <a:r>
              <a:rPr lang="en-US" sz="1800" dirty="0" smtClean="0"/>
              <a:t>));</a:t>
            </a:r>
            <a:br>
              <a:rPr lang="en-US" sz="1800" dirty="0" smtClean="0"/>
            </a:br>
            <a:r>
              <a:rPr lang="en-US" sz="1800" dirty="0" smtClean="0"/>
              <a:t> </a:t>
            </a:r>
            <a:r>
              <a:rPr lang="en-US" sz="1800" dirty="0"/>
              <a:t>for i:=1 to 5 do </a:t>
            </a:r>
            <a:r>
              <a:rPr lang="en-US" sz="1800" dirty="0" smtClean="0"/>
              <a:t/>
            </a:r>
            <a:br>
              <a:rPr lang="en-US" sz="1800" dirty="0" smtClean="0"/>
            </a:br>
            <a:r>
              <a:rPr lang="en-US" sz="1800" dirty="0" smtClean="0"/>
              <a:t>s1</a:t>
            </a:r>
            <a:r>
              <a:rPr lang="en-US" sz="1800" dirty="0"/>
              <a:t>:=s/5</a:t>
            </a:r>
            <a:r>
              <a:rPr lang="en-US" sz="1800" dirty="0" smtClean="0"/>
              <a:t>;</a:t>
            </a:r>
            <a:br>
              <a:rPr lang="en-US" sz="1800" dirty="0" smtClean="0"/>
            </a:br>
            <a:r>
              <a:rPr lang="en-US" sz="1800" dirty="0" smtClean="0"/>
              <a:t> </a:t>
            </a:r>
            <a:r>
              <a:rPr lang="en-US" sz="1800" dirty="0"/>
              <a:t>Memo1.Lines.add('</a:t>
            </a:r>
            <a:r>
              <a:rPr lang="en-US" sz="1800" dirty="0" err="1"/>
              <a:t>O‘rtacha</a:t>
            </a:r>
            <a:r>
              <a:rPr lang="en-US" sz="1800" dirty="0"/>
              <a:t>='+</a:t>
            </a:r>
            <a:r>
              <a:rPr lang="en-US" sz="1800" dirty="0" err="1"/>
              <a:t>floattostr</a:t>
            </a:r>
            <a:r>
              <a:rPr lang="en-US" sz="1800" dirty="0"/>
              <a:t>(s1)); </a:t>
            </a:r>
            <a:r>
              <a:rPr lang="en-US" sz="1800" dirty="0" smtClean="0"/>
              <a:t/>
            </a:r>
            <a:br>
              <a:rPr lang="en-US" sz="1800" dirty="0" smtClean="0"/>
            </a:br>
            <a:r>
              <a:rPr lang="en-US" sz="1800" dirty="0" smtClean="0"/>
              <a:t>end;</a:t>
            </a:r>
            <a:br>
              <a:rPr lang="en-US" sz="1800" dirty="0" smtClean="0"/>
            </a:br>
            <a:r>
              <a:rPr lang="en-US" sz="1800" dirty="0" smtClean="0"/>
              <a:t> </a:t>
            </a:r>
            <a:r>
              <a:rPr lang="en-US" sz="1800" dirty="0"/>
              <a:t>end</a:t>
            </a:r>
            <a:r>
              <a:rPr lang="en-US" sz="1800" dirty="0" smtClean="0"/>
              <a:t>.</a:t>
            </a:r>
            <a:br>
              <a:rPr lang="en-US" sz="1800" dirty="0" smtClean="0"/>
            </a:br>
            <a:r>
              <a:rPr lang="en-US" sz="1800" dirty="0" smtClean="0"/>
              <a:t> </a:t>
            </a:r>
            <a:r>
              <a:rPr lang="en-US" sz="1800" dirty="0" err="1"/>
              <a:t>dasturni</a:t>
            </a:r>
            <a:r>
              <a:rPr lang="en-US" sz="1800" dirty="0"/>
              <a:t> </a:t>
            </a:r>
            <a:r>
              <a:rPr lang="en-US" sz="1800" dirty="0" err="1"/>
              <a:t>kiritamiz</a:t>
            </a:r>
            <a:r>
              <a:rPr lang="en-US" sz="1800" dirty="0"/>
              <a:t>. </a:t>
            </a:r>
            <a:r>
              <a:rPr lang="en-US" sz="1800" dirty="0" err="1"/>
              <a:t>Dastur</a:t>
            </a:r>
            <a:r>
              <a:rPr lang="en-US" sz="1800" dirty="0"/>
              <a:t> </a:t>
            </a:r>
            <a:r>
              <a:rPr lang="en-US" sz="1800" dirty="0" err="1"/>
              <a:t>kodi</a:t>
            </a:r>
            <a:r>
              <a:rPr lang="en-US" sz="1800" dirty="0"/>
              <a:t> </a:t>
            </a:r>
            <a:r>
              <a:rPr lang="en-US" sz="1800" dirty="0" err="1"/>
              <a:t>va</a:t>
            </a:r>
            <a:r>
              <a:rPr lang="en-US" sz="1800" dirty="0"/>
              <a:t> </a:t>
            </a:r>
            <a:r>
              <a:rPr lang="en-US" sz="1800" dirty="0" err="1"/>
              <a:t>oynani</a:t>
            </a:r>
            <a:r>
              <a:rPr lang="en-US" sz="1800" dirty="0"/>
              <a:t> </a:t>
            </a:r>
            <a:r>
              <a:rPr lang="en-US" sz="1800" dirty="0" err="1"/>
              <a:t>umumiy</a:t>
            </a:r>
            <a:r>
              <a:rPr lang="en-US" sz="1800" dirty="0"/>
              <a:t> </a:t>
            </a:r>
            <a:r>
              <a:rPr lang="en-US" sz="1800" dirty="0" err="1"/>
              <a:t>ko‘rinishini</a:t>
            </a:r>
            <a:r>
              <a:rPr lang="en-US" sz="1800" dirty="0"/>
              <a:t> </a:t>
            </a:r>
            <a:r>
              <a:rPr lang="en-US" sz="1800" dirty="0" err="1"/>
              <a:t>keltiramiz</a:t>
            </a:r>
            <a:r>
              <a:rPr lang="en-US" sz="1800" dirty="0" smtClean="0"/>
              <a:t>:</a:t>
            </a:r>
            <a:br>
              <a:rPr lang="en-US" sz="1800" dirty="0" smtClean="0"/>
            </a:br>
            <a:r>
              <a:rPr lang="en-US" sz="1800" dirty="0" smtClean="0"/>
              <a:t> </a:t>
            </a:r>
            <a:r>
              <a:rPr lang="en-US" sz="1800" dirty="0"/>
              <a:t>unit Unit1</a:t>
            </a:r>
            <a:r>
              <a:rPr lang="en-US" sz="1800" dirty="0" smtClean="0"/>
              <a:t>;</a:t>
            </a:r>
            <a:br>
              <a:rPr lang="en-US" sz="1800" dirty="0" smtClean="0"/>
            </a:br>
            <a:r>
              <a:rPr lang="en-US" sz="1800" dirty="0" smtClean="0"/>
              <a:t> interface</a:t>
            </a:r>
            <a:br>
              <a:rPr lang="en-US" sz="1800" dirty="0" smtClean="0"/>
            </a:br>
            <a:r>
              <a:rPr lang="en-US" sz="1800" dirty="0" smtClean="0"/>
              <a:t> </a:t>
            </a:r>
            <a:r>
              <a:rPr lang="en-US" sz="1800" dirty="0"/>
              <a:t>uses Windows, Messages, </a:t>
            </a:r>
            <a:r>
              <a:rPr lang="en-US" sz="1800" dirty="0" err="1"/>
              <a:t>SysUtils</a:t>
            </a:r>
            <a:r>
              <a:rPr lang="en-US" sz="1800" dirty="0"/>
              <a:t>, Variants, Classes, Graphics, Controls, Forms, Dialogs, </a:t>
            </a:r>
            <a:r>
              <a:rPr lang="en-US" sz="1800" dirty="0" err="1"/>
              <a:t>StdCtrls</a:t>
            </a:r>
            <a:r>
              <a:rPr lang="en-US" sz="1800" dirty="0" smtClean="0"/>
              <a:t>;</a:t>
            </a:r>
            <a:br>
              <a:rPr lang="en-US" sz="1800" dirty="0" smtClean="0"/>
            </a:br>
            <a:r>
              <a:rPr lang="en-US" sz="1800" dirty="0" smtClean="0"/>
              <a:t> </a:t>
            </a:r>
            <a:r>
              <a:rPr lang="en-US" sz="1800" dirty="0"/>
              <a:t>type TForm1 = class(</a:t>
            </a:r>
            <a:r>
              <a:rPr lang="en-US" sz="1800" dirty="0" err="1"/>
              <a:t>TForm</a:t>
            </a:r>
            <a:r>
              <a:rPr lang="en-US" sz="1800" dirty="0"/>
              <a:t>) </a:t>
            </a:r>
            <a:r>
              <a:rPr lang="en-US" sz="1800" dirty="0" smtClean="0"/>
              <a:t/>
            </a:r>
            <a:br>
              <a:rPr lang="en-US" sz="1800" dirty="0" smtClean="0"/>
            </a:br>
            <a:r>
              <a:rPr lang="en-US" sz="1800" dirty="0" smtClean="0"/>
              <a:t>Edit1</a:t>
            </a:r>
            <a:r>
              <a:rPr lang="en-US" sz="1800" dirty="0"/>
              <a:t>: </a:t>
            </a:r>
            <a:r>
              <a:rPr lang="en-US" sz="1800" dirty="0" err="1"/>
              <a:t>TEdit</a:t>
            </a:r>
            <a:r>
              <a:rPr lang="en-US" sz="1800" dirty="0"/>
              <a:t>; </a:t>
            </a:r>
            <a:r>
              <a:rPr lang="en-US" sz="1800" dirty="0" smtClean="0"/>
              <a:t/>
            </a:r>
            <a:br>
              <a:rPr lang="en-US" sz="1800" dirty="0" smtClean="0"/>
            </a:br>
            <a:r>
              <a:rPr lang="en-US" sz="1800" dirty="0" smtClean="0"/>
              <a:t>ListBox1</a:t>
            </a:r>
            <a:r>
              <a:rPr lang="en-US" sz="1800" dirty="0"/>
              <a:t>: </a:t>
            </a:r>
            <a:r>
              <a:rPr lang="en-US" sz="1800" dirty="0" err="1"/>
              <a:t>TListBox</a:t>
            </a:r>
            <a:r>
              <a:rPr lang="en-US" sz="1800" dirty="0" smtClean="0"/>
              <a:t>;</a:t>
            </a:r>
            <a:br>
              <a:rPr lang="en-US" sz="1800" dirty="0" smtClean="0"/>
            </a:br>
            <a:r>
              <a:rPr lang="en-US" sz="1800" dirty="0" smtClean="0"/>
              <a:t> </a:t>
            </a:r>
            <a:r>
              <a:rPr lang="en-US" sz="1800" dirty="0"/>
              <a:t>Button1: </a:t>
            </a:r>
            <a:r>
              <a:rPr lang="en-US" sz="1800" dirty="0" err="1"/>
              <a:t>TButton</a:t>
            </a:r>
            <a:r>
              <a:rPr lang="en-US" sz="1800" dirty="0" smtClean="0"/>
              <a:t>;</a:t>
            </a:r>
            <a:br>
              <a:rPr lang="en-US" sz="1800" dirty="0" smtClean="0"/>
            </a:br>
            <a:r>
              <a:rPr lang="en-US" sz="1800" dirty="0" smtClean="0"/>
              <a:t> </a:t>
            </a:r>
            <a:r>
              <a:rPr lang="en-US" sz="1800" dirty="0"/>
              <a:t>Button2: </a:t>
            </a:r>
            <a:r>
              <a:rPr lang="en-US" sz="1800" dirty="0" err="1"/>
              <a:t>TButton</a:t>
            </a:r>
            <a:r>
              <a:rPr lang="en-US" sz="1800" dirty="0" smtClean="0"/>
              <a:t>;</a:t>
            </a:r>
            <a:br>
              <a:rPr lang="en-US" sz="1800" dirty="0" smtClean="0"/>
            </a:br>
            <a:r>
              <a:rPr lang="en-US" sz="1800" dirty="0" smtClean="0"/>
              <a:t> </a:t>
            </a:r>
            <a:r>
              <a:rPr lang="en-US" sz="1800" dirty="0"/>
              <a:t>Memo1: </a:t>
            </a:r>
            <a:r>
              <a:rPr lang="en-US" sz="1800" dirty="0" err="1"/>
              <a:t>TMemo</a:t>
            </a:r>
            <a:r>
              <a:rPr lang="en-US" sz="1800" dirty="0" smtClean="0"/>
              <a:t>;</a:t>
            </a:r>
            <a:br>
              <a:rPr lang="en-US" sz="1800" dirty="0" smtClean="0"/>
            </a:br>
            <a:r>
              <a:rPr lang="en-US" sz="1800" dirty="0" smtClean="0"/>
              <a:t> </a:t>
            </a:r>
            <a:r>
              <a:rPr lang="en-US" sz="1800" dirty="0"/>
              <a:t>procedure </a:t>
            </a:r>
            <a:r>
              <a:rPr lang="en-US" sz="1800" dirty="0" err="1"/>
              <a:t>FormCreate</a:t>
            </a:r>
            <a:r>
              <a:rPr lang="en-US" sz="1800" dirty="0"/>
              <a:t>(Sender: </a:t>
            </a:r>
            <a:r>
              <a:rPr lang="en-US" sz="1800" dirty="0" err="1"/>
              <a:t>TObject</a:t>
            </a:r>
            <a:r>
              <a:rPr lang="en-US" sz="1800" dirty="0" smtClean="0"/>
              <a:t>);</a:t>
            </a:r>
            <a:br>
              <a:rPr lang="en-US" sz="1800" dirty="0" smtClean="0"/>
            </a:br>
            <a:r>
              <a:rPr lang="en-US" sz="1800" dirty="0" smtClean="0"/>
              <a:t> </a:t>
            </a:r>
            <a:r>
              <a:rPr lang="en-US" sz="1800" dirty="0"/>
              <a:t>procedure Button1Click(Sender: </a:t>
            </a:r>
            <a:r>
              <a:rPr lang="en-US" sz="1800" dirty="0" err="1"/>
              <a:t>TObject</a:t>
            </a:r>
            <a:r>
              <a:rPr lang="en-US" sz="1800" dirty="0" smtClean="0"/>
              <a:t>);</a:t>
            </a:r>
            <a:br>
              <a:rPr lang="en-US" sz="1800" dirty="0" smtClean="0"/>
            </a:br>
            <a:r>
              <a:rPr lang="en-US" sz="1800" dirty="0" smtClean="0"/>
              <a:t> </a:t>
            </a:r>
            <a:r>
              <a:rPr lang="en-US" sz="1800" dirty="0"/>
              <a:t>procedure Button2Click(Sender: </a:t>
            </a:r>
            <a:r>
              <a:rPr lang="en-US" sz="1800" dirty="0" err="1"/>
              <a:t>TObject</a:t>
            </a:r>
            <a:r>
              <a:rPr lang="en-US" sz="1800" dirty="0"/>
              <a:t>);</a:t>
            </a:r>
            <a:endParaRPr lang="ru-RU" sz="1800" dirty="0"/>
          </a:p>
        </p:txBody>
      </p:sp>
    </p:spTree>
    <p:extLst>
      <p:ext uri="{BB962C8B-B14F-4D97-AF65-F5344CB8AC3E}">
        <p14:creationId xmlns:p14="http://schemas.microsoft.com/office/powerpoint/2010/main" val="1696377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17581" y="692696"/>
            <a:ext cx="7175351" cy="4232761"/>
          </a:xfrm>
        </p:spPr>
        <p:txBody>
          <a:bodyPr/>
          <a:lstStyle/>
          <a:p>
            <a:pPr marL="182880" indent="0">
              <a:buNone/>
            </a:pPr>
            <a:r>
              <a:rPr lang="en-US" sz="6000" dirty="0" err="1" smtClean="0"/>
              <a:t>Mavzu</a:t>
            </a:r>
            <a:r>
              <a:rPr lang="en-US" sz="6000" dirty="0" smtClean="0"/>
              <a:t>: </a:t>
            </a:r>
            <a:r>
              <a:rPr lang="en-US" sz="6000" dirty="0" err="1" smtClean="0"/>
              <a:t>delphida</a:t>
            </a:r>
            <a:r>
              <a:rPr lang="en-US" sz="6000" dirty="0" smtClean="0"/>
              <a:t> </a:t>
            </a:r>
            <a:r>
              <a:rPr lang="en-US" sz="6000" dirty="0" err="1" smtClean="0"/>
              <a:t>massivlar</a:t>
            </a:r>
            <a:r>
              <a:rPr lang="en-US" sz="3600" dirty="0" smtClean="0"/>
              <a:t/>
            </a:r>
            <a:br>
              <a:rPr lang="en-US" sz="3600" dirty="0" smtClean="0"/>
            </a:br>
            <a:r>
              <a:rPr lang="en-US" sz="3600" dirty="0" err="1"/>
              <a:t>R</a:t>
            </a:r>
            <a:r>
              <a:rPr lang="en-US" sz="3600" dirty="0" err="1" smtClean="0"/>
              <a:t>eja</a:t>
            </a:r>
            <a:r>
              <a:rPr lang="en-US" sz="3600" dirty="0" smtClean="0"/>
              <a:t/>
            </a:r>
            <a:br>
              <a:rPr lang="en-US" sz="3600" dirty="0" smtClean="0"/>
            </a:br>
            <a:r>
              <a:rPr lang="en-US" sz="3600" dirty="0" smtClean="0"/>
              <a:t>1.bir </a:t>
            </a:r>
            <a:r>
              <a:rPr lang="en-US" sz="3600" dirty="0" err="1" smtClean="0"/>
              <a:t>olchovli</a:t>
            </a:r>
            <a:r>
              <a:rPr lang="en-US" sz="3600" dirty="0" smtClean="0"/>
              <a:t> </a:t>
            </a:r>
            <a:r>
              <a:rPr lang="en-US" sz="3600" dirty="0" err="1" smtClean="0"/>
              <a:t>massivlar</a:t>
            </a:r>
            <a:r>
              <a:rPr lang="en-US" sz="3600" dirty="0" smtClean="0"/>
              <a:t/>
            </a:r>
            <a:br>
              <a:rPr lang="en-US" sz="3600" dirty="0" smtClean="0"/>
            </a:br>
            <a:r>
              <a:rPr lang="en-US" sz="3600" dirty="0" smtClean="0"/>
              <a:t>2.ikki </a:t>
            </a:r>
            <a:r>
              <a:rPr lang="en-US" sz="3600" dirty="0" err="1" smtClean="0"/>
              <a:t>olchovli</a:t>
            </a:r>
            <a:r>
              <a:rPr lang="en-US" sz="3600" dirty="0" smtClean="0"/>
              <a:t> </a:t>
            </a:r>
            <a:r>
              <a:rPr lang="en-US" sz="3600" dirty="0" err="1" smtClean="0"/>
              <a:t>massivlar</a:t>
            </a:r>
            <a:endParaRPr lang="ru-RU" sz="3600" dirty="0"/>
          </a:p>
        </p:txBody>
      </p:sp>
    </p:spTree>
    <p:extLst>
      <p:ext uri="{BB962C8B-B14F-4D97-AF65-F5344CB8AC3E}">
        <p14:creationId xmlns:p14="http://schemas.microsoft.com/office/powerpoint/2010/main" val="267202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44624"/>
            <a:ext cx="9144000" cy="6768752"/>
          </a:xfrm>
        </p:spPr>
        <p:txBody>
          <a:bodyPr>
            <a:normAutofit fontScale="55000" lnSpcReduction="20000"/>
          </a:bodyPr>
          <a:lstStyle/>
          <a:p>
            <a:r>
              <a:rPr lang="en-US" sz="3300" dirty="0" err="1"/>
              <a:t>Massiv</a:t>
            </a:r>
            <a:r>
              <a:rPr lang="en-US" sz="3300" dirty="0"/>
              <a:t> - </a:t>
            </a:r>
            <a:r>
              <a:rPr lang="en-US" sz="3300" dirty="0" err="1"/>
              <a:t>bu</a:t>
            </a:r>
            <a:r>
              <a:rPr lang="en-US" sz="3300" dirty="0"/>
              <a:t> </a:t>
            </a:r>
            <a:r>
              <a:rPr lang="en-US" sz="3300" dirty="0" err="1"/>
              <a:t>bir</a:t>
            </a:r>
            <a:r>
              <a:rPr lang="en-US" sz="3300" dirty="0"/>
              <a:t> nom </a:t>
            </a:r>
            <a:r>
              <a:rPr lang="en-US" sz="3300" dirty="0" err="1"/>
              <a:t>bilan</a:t>
            </a:r>
            <a:r>
              <a:rPr lang="en-US" sz="3300" dirty="0"/>
              <a:t> </a:t>
            </a:r>
            <a:r>
              <a:rPr lang="en-US" sz="3300" dirty="0" err="1"/>
              <a:t>belgilangan</a:t>
            </a:r>
            <a:r>
              <a:rPr lang="en-US" sz="3300" dirty="0"/>
              <a:t> </a:t>
            </a:r>
            <a:r>
              <a:rPr lang="en-US" sz="3300" dirty="0" err="1"/>
              <a:t>qiymatlar</a:t>
            </a:r>
            <a:r>
              <a:rPr lang="en-US" sz="3300" dirty="0"/>
              <a:t> </a:t>
            </a:r>
            <a:r>
              <a:rPr lang="en-US" sz="3300" dirty="0" err="1"/>
              <a:t>guruhi</a:t>
            </a:r>
            <a:r>
              <a:rPr lang="en-US" sz="3300" dirty="0"/>
              <a:t> </a:t>
            </a:r>
            <a:r>
              <a:rPr lang="en-US" sz="3300" dirty="0" err="1"/>
              <a:t>yoki</a:t>
            </a:r>
            <a:r>
              <a:rPr lang="en-US" sz="3300" dirty="0"/>
              <a:t> </a:t>
            </a:r>
            <a:r>
              <a:rPr lang="en-US" sz="3300" dirty="0" err="1"/>
              <a:t>jadvaldir</a:t>
            </a:r>
            <a:r>
              <a:rPr lang="en-US" sz="3300" dirty="0"/>
              <a:t>. </a:t>
            </a:r>
            <a:r>
              <a:rPr lang="en-US" sz="3300" dirty="0" err="1"/>
              <a:t>Massivning</a:t>
            </a:r>
            <a:r>
              <a:rPr lang="en-US" sz="3300" dirty="0"/>
              <a:t> </a:t>
            </a:r>
            <a:r>
              <a:rPr lang="en-US" sz="3300" dirty="0" err="1"/>
              <a:t>har</a:t>
            </a:r>
            <a:r>
              <a:rPr lang="en-US" sz="3300" dirty="0"/>
              <a:t> </a:t>
            </a:r>
            <a:r>
              <a:rPr lang="en-US" sz="3300" dirty="0" err="1"/>
              <a:t>bir</a:t>
            </a:r>
            <a:r>
              <a:rPr lang="en-US" sz="3300" dirty="0"/>
              <a:t> </a:t>
            </a:r>
            <a:r>
              <a:rPr lang="en-US" sz="3300" dirty="0" err="1"/>
              <a:t>elementi</a:t>
            </a:r>
            <a:r>
              <a:rPr lang="en-US" sz="3300" dirty="0"/>
              <a:t> </a:t>
            </a:r>
            <a:r>
              <a:rPr lang="en-US" sz="3300" dirty="0" err="1"/>
              <a:t>massiv</a:t>
            </a:r>
            <a:r>
              <a:rPr lang="en-US" sz="3300" dirty="0"/>
              <a:t> </a:t>
            </a:r>
            <a:r>
              <a:rPr lang="en-US" sz="3300" dirty="0" err="1"/>
              <a:t>nomidan</a:t>
            </a:r>
            <a:r>
              <a:rPr lang="en-US" sz="3300" dirty="0"/>
              <a:t> </a:t>
            </a:r>
            <a:r>
              <a:rPr lang="en-US" sz="3300" dirty="0" err="1"/>
              <a:t>so‘ng</a:t>
            </a:r>
            <a:r>
              <a:rPr lang="en-US" sz="3300" dirty="0"/>
              <a:t> </a:t>
            </a:r>
            <a:r>
              <a:rPr lang="en-US" sz="3300" dirty="0" err="1"/>
              <a:t>kvadrat</a:t>
            </a:r>
            <a:r>
              <a:rPr lang="en-US" sz="3300" dirty="0"/>
              <a:t> </a:t>
            </a:r>
            <a:r>
              <a:rPr lang="en-US" sz="3300" dirty="0" err="1"/>
              <a:t>qavs</a:t>
            </a:r>
            <a:r>
              <a:rPr lang="en-US" sz="3300" dirty="0"/>
              <a:t> </a:t>
            </a:r>
            <a:r>
              <a:rPr lang="en-US" sz="3300" dirty="0" err="1"/>
              <a:t>ichiga</a:t>
            </a:r>
            <a:r>
              <a:rPr lang="en-US" sz="3300" dirty="0"/>
              <a:t> </a:t>
            </a:r>
            <a:r>
              <a:rPr lang="en-US" sz="3300" dirty="0" err="1"/>
              <a:t>olingan</a:t>
            </a:r>
            <a:r>
              <a:rPr lang="en-US" sz="3300" dirty="0"/>
              <a:t> </a:t>
            </a:r>
            <a:r>
              <a:rPr lang="en-US" sz="3300" dirty="0" err="1"/>
              <a:t>raqam</a:t>
            </a:r>
            <a:r>
              <a:rPr lang="en-US" sz="3300" dirty="0"/>
              <a:t> </a:t>
            </a:r>
            <a:r>
              <a:rPr lang="en-US" sz="3300" dirty="0" err="1"/>
              <a:t>va</a:t>
            </a:r>
            <a:r>
              <a:rPr lang="en-US" sz="3300" dirty="0"/>
              <a:t> </a:t>
            </a:r>
            <a:r>
              <a:rPr lang="en-US" sz="3300" dirty="0" err="1"/>
              <a:t>arifmetik</a:t>
            </a:r>
            <a:r>
              <a:rPr lang="en-US" sz="3300" dirty="0"/>
              <a:t> </a:t>
            </a:r>
            <a:r>
              <a:rPr lang="en-US" sz="3300" dirty="0" err="1"/>
              <a:t>ifoda</a:t>
            </a:r>
            <a:r>
              <a:rPr lang="en-US" sz="3300" dirty="0"/>
              <a:t> </a:t>
            </a:r>
            <a:r>
              <a:rPr lang="en-US" sz="3300" dirty="0" err="1"/>
              <a:t>yozish</a:t>
            </a:r>
            <a:r>
              <a:rPr lang="en-US" sz="3300" dirty="0"/>
              <a:t> </a:t>
            </a:r>
            <a:r>
              <a:rPr lang="en-US" sz="3300" dirty="0" err="1"/>
              <a:t>bilan</a:t>
            </a:r>
            <a:r>
              <a:rPr lang="en-US" sz="3300" dirty="0"/>
              <a:t> </a:t>
            </a:r>
            <a:r>
              <a:rPr lang="en-US" sz="3300" dirty="0" err="1"/>
              <a:t>belgilanadi</a:t>
            </a:r>
            <a:r>
              <a:rPr lang="en-US" sz="3300" dirty="0"/>
              <a:t>. </a:t>
            </a:r>
            <a:r>
              <a:rPr lang="en-US" sz="3300" dirty="0" err="1"/>
              <a:t>Qavs</a:t>
            </a:r>
            <a:r>
              <a:rPr lang="en-US" sz="3300" dirty="0"/>
              <a:t> </a:t>
            </a:r>
            <a:r>
              <a:rPr lang="en-US" sz="3300" dirty="0" err="1"/>
              <a:t>ichidagi</a:t>
            </a:r>
            <a:r>
              <a:rPr lang="en-US" sz="3300" dirty="0"/>
              <a:t> </a:t>
            </a:r>
            <a:r>
              <a:rPr lang="en-US" sz="3300" dirty="0" err="1"/>
              <a:t>raqam</a:t>
            </a:r>
            <a:r>
              <a:rPr lang="en-US" sz="3300" dirty="0"/>
              <a:t> </a:t>
            </a:r>
            <a:r>
              <a:rPr lang="en-US" sz="3300" dirty="0" err="1"/>
              <a:t>massiv</a:t>
            </a:r>
            <a:r>
              <a:rPr lang="en-US" sz="3300" dirty="0"/>
              <a:t> </a:t>
            </a:r>
            <a:r>
              <a:rPr lang="en-US" sz="3300" dirty="0" err="1"/>
              <a:t>indeksini</a:t>
            </a:r>
            <a:r>
              <a:rPr lang="en-US" sz="3300" dirty="0"/>
              <a:t> </a:t>
            </a:r>
            <a:r>
              <a:rPr lang="en-US" sz="3300" dirty="0" err="1"/>
              <a:t>belgilaydi</a:t>
            </a:r>
            <a:r>
              <a:rPr lang="en-US" sz="3300" dirty="0"/>
              <a:t>. </a:t>
            </a:r>
            <a:r>
              <a:rPr lang="en-US" sz="3300" dirty="0" err="1"/>
              <a:t>Vektorni</a:t>
            </a:r>
            <a:r>
              <a:rPr lang="en-US" sz="3300" dirty="0"/>
              <a:t> </a:t>
            </a:r>
            <a:r>
              <a:rPr lang="en-US" sz="3300" dirty="0" err="1"/>
              <a:t>bir</a:t>
            </a:r>
            <a:r>
              <a:rPr lang="en-US" sz="3300" dirty="0"/>
              <a:t> </a:t>
            </a:r>
            <a:r>
              <a:rPr lang="en-US" sz="3300" dirty="0" err="1"/>
              <a:t>o‘lchovli</a:t>
            </a:r>
            <a:r>
              <a:rPr lang="en-US" sz="3300" dirty="0"/>
              <a:t> </a:t>
            </a:r>
            <a:r>
              <a:rPr lang="en-US" sz="3300" dirty="0" err="1"/>
              <a:t>massiv</a:t>
            </a:r>
            <a:r>
              <a:rPr lang="en-US" sz="3300" dirty="0"/>
              <a:t>, </a:t>
            </a:r>
            <a:r>
              <a:rPr lang="en-US" sz="3300" dirty="0" err="1"/>
              <a:t>matritsani</a:t>
            </a:r>
            <a:r>
              <a:rPr lang="en-US" sz="3300" dirty="0"/>
              <a:t> </a:t>
            </a:r>
            <a:r>
              <a:rPr lang="en-US" sz="3300" dirty="0" err="1"/>
              <a:t>ikki</a:t>
            </a:r>
            <a:r>
              <a:rPr lang="en-US" sz="3300" dirty="0"/>
              <a:t> </a:t>
            </a:r>
            <a:r>
              <a:rPr lang="en-US" sz="3300" dirty="0" err="1"/>
              <a:t>o‘lchovli</a:t>
            </a:r>
            <a:r>
              <a:rPr lang="en-US" sz="3300" dirty="0"/>
              <a:t> </a:t>
            </a:r>
            <a:r>
              <a:rPr lang="en-US" sz="3300" dirty="0" err="1"/>
              <a:t>massiv</a:t>
            </a:r>
            <a:r>
              <a:rPr lang="en-US" sz="3300" dirty="0"/>
              <a:t> deb </a:t>
            </a:r>
            <a:r>
              <a:rPr lang="en-US" sz="3300" dirty="0" err="1"/>
              <a:t>qarash</a:t>
            </a:r>
            <a:r>
              <a:rPr lang="en-US" sz="3300" dirty="0"/>
              <a:t> </a:t>
            </a:r>
            <a:r>
              <a:rPr lang="en-US" sz="3300" dirty="0" err="1"/>
              <a:t>mumkin</a:t>
            </a:r>
            <a:r>
              <a:rPr lang="en-US" sz="3300" dirty="0"/>
              <a:t>. </a:t>
            </a:r>
            <a:r>
              <a:rPr lang="en-US" sz="3300" dirty="0" err="1"/>
              <a:t>Ma’lumki</a:t>
            </a:r>
            <a:r>
              <a:rPr lang="en-US" sz="3300" dirty="0"/>
              <a:t>, Delphi </a:t>
            </a:r>
            <a:r>
              <a:rPr lang="en-US" sz="3300" dirty="0" err="1"/>
              <a:t>dasturlash</a:t>
            </a:r>
            <a:r>
              <a:rPr lang="en-US" sz="3300" dirty="0"/>
              <a:t> </a:t>
            </a:r>
            <a:r>
              <a:rPr lang="en-US" sz="3300" dirty="0" err="1"/>
              <a:t>tilida</a:t>
            </a:r>
            <a:r>
              <a:rPr lang="en-US" sz="3300" dirty="0"/>
              <a:t> </a:t>
            </a:r>
            <a:r>
              <a:rPr lang="en-US" sz="3300" dirty="0" err="1"/>
              <a:t>ishlatiladigan</a:t>
            </a:r>
            <a:r>
              <a:rPr lang="en-US" sz="3300" dirty="0"/>
              <a:t> </a:t>
            </a:r>
            <a:r>
              <a:rPr lang="en-US" sz="3300" dirty="0" err="1"/>
              <a:t>ma’lumotlar</a:t>
            </a:r>
            <a:r>
              <a:rPr lang="en-US" sz="3300" dirty="0"/>
              <a:t> </a:t>
            </a:r>
            <a:r>
              <a:rPr lang="en-US" sz="3300" dirty="0" err="1"/>
              <a:t>ikki</a:t>
            </a:r>
            <a:r>
              <a:rPr lang="en-US" sz="3300" dirty="0"/>
              <a:t> </a:t>
            </a:r>
            <a:r>
              <a:rPr lang="en-US" sz="3300" dirty="0" err="1"/>
              <a:t>turga</a:t>
            </a:r>
            <a:r>
              <a:rPr lang="en-US" sz="3300" dirty="0"/>
              <a:t> </a:t>
            </a:r>
            <a:r>
              <a:rPr lang="en-US" sz="3300" dirty="0" err="1"/>
              <a:t>oid</a:t>
            </a:r>
            <a:r>
              <a:rPr lang="en-US" sz="3300" dirty="0"/>
              <a:t>: </a:t>
            </a:r>
            <a:r>
              <a:rPr lang="en-US" sz="3300" dirty="0" err="1"/>
              <a:t>oddiy</a:t>
            </a:r>
            <a:r>
              <a:rPr lang="en-US" sz="3300" dirty="0"/>
              <a:t>(Real, Integer, Boolean, Char, </a:t>
            </a:r>
            <a:r>
              <a:rPr lang="en-US" sz="3300" dirty="0" err="1"/>
              <a:t>qayd</a:t>
            </a:r>
            <a:r>
              <a:rPr lang="en-US" sz="3300" dirty="0"/>
              <a:t> </a:t>
            </a:r>
            <a:r>
              <a:rPr lang="en-US" sz="3300" dirty="0" err="1"/>
              <a:t>qilingan</a:t>
            </a:r>
            <a:r>
              <a:rPr lang="en-US" sz="3300" dirty="0"/>
              <a:t> </a:t>
            </a:r>
            <a:r>
              <a:rPr lang="en-US" sz="3300" dirty="0" err="1"/>
              <a:t>va</a:t>
            </a:r>
            <a:r>
              <a:rPr lang="en-US" sz="3300" dirty="0"/>
              <a:t> </a:t>
            </a:r>
            <a:r>
              <a:rPr lang="en-US" sz="3300" dirty="0" err="1"/>
              <a:t>chegaralangan</a:t>
            </a:r>
            <a:r>
              <a:rPr lang="en-US" sz="3300" dirty="0"/>
              <a:t>) </a:t>
            </a:r>
            <a:r>
              <a:rPr lang="en-US" sz="3300" dirty="0" err="1"/>
              <a:t>va</a:t>
            </a:r>
            <a:r>
              <a:rPr lang="en-US" sz="3300" dirty="0"/>
              <a:t> </a:t>
            </a:r>
            <a:r>
              <a:rPr lang="en-US" sz="3300" dirty="0" err="1"/>
              <a:t>murakkab</a:t>
            </a:r>
            <a:r>
              <a:rPr lang="en-US" sz="3300" dirty="0"/>
              <a:t> </a:t>
            </a:r>
            <a:r>
              <a:rPr lang="en-US" sz="3300" dirty="0" err="1"/>
              <a:t>turdagi</a:t>
            </a:r>
            <a:r>
              <a:rPr lang="en-US" sz="3300" dirty="0"/>
              <a:t> </a:t>
            </a:r>
            <a:r>
              <a:rPr lang="en-US" sz="3300" dirty="0" err="1"/>
              <a:t>ma’lumotlarga</a:t>
            </a:r>
            <a:r>
              <a:rPr lang="en-US" sz="3300" dirty="0"/>
              <a:t> </a:t>
            </a:r>
            <a:r>
              <a:rPr lang="en-US" sz="3300" dirty="0" err="1"/>
              <a:t>muntazam</a:t>
            </a:r>
            <a:r>
              <a:rPr lang="en-US" sz="3300" dirty="0"/>
              <a:t> </a:t>
            </a:r>
            <a:r>
              <a:rPr lang="en-US" sz="3300" dirty="0" err="1"/>
              <a:t>turdagi</a:t>
            </a:r>
            <a:r>
              <a:rPr lang="en-US" sz="3300" dirty="0"/>
              <a:t> </a:t>
            </a:r>
            <a:r>
              <a:rPr lang="en-US" sz="3300" dirty="0" err="1"/>
              <a:t>ma’lumotlar</a:t>
            </a:r>
            <a:r>
              <a:rPr lang="en-US" sz="3300" dirty="0"/>
              <a:t> (</a:t>
            </a:r>
            <a:r>
              <a:rPr lang="en-US" sz="3300" dirty="0" err="1"/>
              <a:t>yozuvlar</a:t>
            </a:r>
            <a:r>
              <a:rPr lang="en-US" sz="3300" dirty="0"/>
              <a:t>, </a:t>
            </a:r>
            <a:r>
              <a:rPr lang="en-US" sz="3300" dirty="0" err="1"/>
              <a:t>fayl</a:t>
            </a:r>
            <a:r>
              <a:rPr lang="en-US" sz="3300" dirty="0"/>
              <a:t> </a:t>
            </a:r>
            <a:r>
              <a:rPr lang="en-US" sz="3300" dirty="0" err="1"/>
              <a:t>turlari</a:t>
            </a:r>
            <a:r>
              <a:rPr lang="en-US" sz="3300" dirty="0"/>
              <a:t>, </a:t>
            </a:r>
            <a:r>
              <a:rPr lang="en-US" sz="3300" dirty="0" err="1"/>
              <a:t>to’plamlar</a:t>
            </a:r>
            <a:r>
              <a:rPr lang="en-US" sz="3300" dirty="0"/>
              <a:t> </a:t>
            </a:r>
            <a:r>
              <a:rPr lang="en-US" sz="3300" dirty="0" err="1"/>
              <a:t>va</a:t>
            </a:r>
            <a:r>
              <a:rPr lang="en-US" sz="3300" dirty="0"/>
              <a:t> </a:t>
            </a:r>
            <a:r>
              <a:rPr lang="en-US" sz="3300" dirty="0" err="1"/>
              <a:t>ko’rsatkichlar</a:t>
            </a:r>
            <a:r>
              <a:rPr lang="en-US" sz="3300" dirty="0"/>
              <a:t>) </a:t>
            </a:r>
            <a:r>
              <a:rPr lang="en-US" sz="3300" dirty="0" err="1"/>
              <a:t>ga</a:t>
            </a:r>
            <a:r>
              <a:rPr lang="en-US" sz="3300" dirty="0"/>
              <a:t> </a:t>
            </a:r>
            <a:r>
              <a:rPr lang="en-US" sz="3300" dirty="0" err="1"/>
              <a:t>bo’linadi</a:t>
            </a:r>
            <a:r>
              <a:rPr lang="en-US" sz="3300" dirty="0"/>
              <a:t>. </a:t>
            </a:r>
            <a:r>
              <a:rPr lang="en-US" sz="3300" dirty="0" err="1"/>
              <a:t>Oddiy</a:t>
            </a:r>
            <a:r>
              <a:rPr lang="en-US" sz="3300" dirty="0"/>
              <a:t> </a:t>
            </a:r>
            <a:r>
              <a:rPr lang="en-US" sz="3300" dirty="0" err="1"/>
              <a:t>turdagi</a:t>
            </a:r>
            <a:r>
              <a:rPr lang="en-US" sz="3300" dirty="0"/>
              <a:t> </a:t>
            </a:r>
            <a:r>
              <a:rPr lang="en-US" sz="3300" dirty="0" err="1"/>
              <a:t>ma’lumotlarning</a:t>
            </a:r>
            <a:r>
              <a:rPr lang="en-US" sz="3300" dirty="0"/>
              <a:t> </a:t>
            </a:r>
            <a:r>
              <a:rPr lang="en-US" sz="3300" dirty="0" err="1"/>
              <a:t>boshqa</a:t>
            </a:r>
            <a:r>
              <a:rPr lang="en-US" sz="3300" dirty="0"/>
              <a:t> </a:t>
            </a:r>
            <a:r>
              <a:rPr lang="en-US" sz="3300" dirty="0" err="1"/>
              <a:t>turdagi</a:t>
            </a:r>
            <a:r>
              <a:rPr lang="en-US" sz="3300" dirty="0"/>
              <a:t> </a:t>
            </a:r>
            <a:r>
              <a:rPr lang="en-US" sz="3300" dirty="0" err="1"/>
              <a:t>ma’lumotlardan</a:t>
            </a:r>
            <a:r>
              <a:rPr lang="en-US" sz="3300" dirty="0"/>
              <a:t> </a:t>
            </a:r>
            <a:r>
              <a:rPr lang="en-US" sz="3300" dirty="0" err="1"/>
              <a:t>asosiy</a:t>
            </a:r>
            <a:r>
              <a:rPr lang="en-US" sz="3300" dirty="0"/>
              <a:t> </a:t>
            </a:r>
            <a:r>
              <a:rPr lang="en-US" sz="3300" dirty="0" err="1"/>
              <a:t>farqlanuvchi</a:t>
            </a:r>
            <a:r>
              <a:rPr lang="en-US" sz="3300" dirty="0"/>
              <a:t> </a:t>
            </a:r>
            <a:r>
              <a:rPr lang="en-US" sz="3300" dirty="0" err="1"/>
              <a:t>belgisi</a:t>
            </a:r>
            <a:r>
              <a:rPr lang="en-US" sz="3300" dirty="0"/>
              <a:t> </a:t>
            </a:r>
            <a:r>
              <a:rPr lang="en-US" sz="3300" dirty="0" err="1"/>
              <a:t>ularning</a:t>
            </a:r>
            <a:r>
              <a:rPr lang="en-US" sz="3300" dirty="0"/>
              <a:t> </a:t>
            </a:r>
            <a:r>
              <a:rPr lang="en-US" sz="3300" dirty="0" err="1"/>
              <a:t>tartiblanganligi</a:t>
            </a:r>
            <a:r>
              <a:rPr lang="en-US" sz="3300" dirty="0"/>
              <a:t> </a:t>
            </a:r>
            <a:r>
              <a:rPr lang="en-US" sz="3300" dirty="0" err="1"/>
              <a:t>va</a:t>
            </a:r>
            <a:r>
              <a:rPr lang="en-US" sz="3300" dirty="0"/>
              <a:t> </a:t>
            </a:r>
            <a:r>
              <a:rPr lang="en-US" sz="3300" dirty="0" err="1"/>
              <a:t>yaxlitlanganligidir</a:t>
            </a:r>
            <a:r>
              <a:rPr lang="en-US" sz="3300" dirty="0"/>
              <a:t>, </a:t>
            </a:r>
            <a:r>
              <a:rPr lang="en-US" sz="3300" dirty="0" err="1"/>
              <a:t>ya’ni</a:t>
            </a:r>
            <a:r>
              <a:rPr lang="en-US" sz="3300" dirty="0"/>
              <a:t> </a:t>
            </a:r>
            <a:r>
              <a:rPr lang="en-US" sz="3300" dirty="0" err="1"/>
              <a:t>masalan</a:t>
            </a:r>
            <a:r>
              <a:rPr lang="en-US" sz="3300" dirty="0"/>
              <a:t>, INTEGER </a:t>
            </a:r>
            <a:r>
              <a:rPr lang="en-US" sz="3300" dirty="0" err="1"/>
              <a:t>turiga</a:t>
            </a:r>
            <a:r>
              <a:rPr lang="en-US" sz="3300" dirty="0"/>
              <a:t> </a:t>
            </a:r>
            <a:r>
              <a:rPr lang="en-US" sz="3300" dirty="0" err="1"/>
              <a:t>mansub</a:t>
            </a:r>
            <a:r>
              <a:rPr lang="en-US" sz="3300" dirty="0"/>
              <a:t> </a:t>
            </a:r>
            <a:r>
              <a:rPr lang="en-US" sz="3300" dirty="0" err="1"/>
              <a:t>ixtiyoriy</a:t>
            </a:r>
            <a:r>
              <a:rPr lang="en-US" sz="3300" dirty="0"/>
              <a:t> </a:t>
            </a:r>
            <a:r>
              <a:rPr lang="en-US" sz="3300" dirty="0" err="1"/>
              <a:t>kattalik</a:t>
            </a:r>
            <a:r>
              <a:rPr lang="en-US" sz="3300" dirty="0"/>
              <a:t> </a:t>
            </a:r>
            <a:r>
              <a:rPr lang="en-US" sz="3300" dirty="0" err="1"/>
              <a:t>alohida</a:t>
            </a:r>
            <a:r>
              <a:rPr lang="en-US" sz="3300" dirty="0"/>
              <a:t> </a:t>
            </a:r>
            <a:r>
              <a:rPr lang="en-US" sz="3300" dirty="0" err="1"/>
              <a:t>raqamlarga</a:t>
            </a:r>
            <a:r>
              <a:rPr lang="en-US" sz="3300" dirty="0"/>
              <a:t> </a:t>
            </a:r>
            <a:r>
              <a:rPr lang="en-US" sz="3300" dirty="0" err="1"/>
              <a:t>bo’linmaydigan</a:t>
            </a:r>
            <a:r>
              <a:rPr lang="en-US" sz="3300" dirty="0"/>
              <a:t> </a:t>
            </a:r>
            <a:r>
              <a:rPr lang="en-US" sz="3300" dirty="0" err="1"/>
              <a:t>yaxlit</a:t>
            </a:r>
            <a:r>
              <a:rPr lang="en-US" sz="3300" dirty="0"/>
              <a:t> </a:t>
            </a:r>
            <a:r>
              <a:rPr lang="en-US" sz="3300" dirty="0" err="1"/>
              <a:t>kattalikdir</a:t>
            </a:r>
            <a:r>
              <a:rPr lang="en-US" sz="3300" dirty="0"/>
              <a:t>(Integer </a:t>
            </a:r>
            <a:r>
              <a:rPr lang="en-US" sz="3300" dirty="0" err="1"/>
              <a:t>toifasidagi</a:t>
            </a:r>
            <a:r>
              <a:rPr lang="en-US" sz="3300" dirty="0"/>
              <a:t> </a:t>
            </a:r>
            <a:r>
              <a:rPr lang="en-US" sz="3300" dirty="0" err="1"/>
              <a:t>kattalik</a:t>
            </a:r>
            <a:r>
              <a:rPr lang="en-US" sz="3300" dirty="0"/>
              <a:t> </a:t>
            </a:r>
            <a:r>
              <a:rPr lang="en-US" sz="3300" dirty="0" err="1"/>
              <a:t>sifatida</a:t>
            </a:r>
            <a:r>
              <a:rPr lang="en-US" sz="3300" dirty="0"/>
              <a:t> </a:t>
            </a:r>
            <a:r>
              <a:rPr lang="en-US" sz="3300" dirty="0" err="1"/>
              <a:t>bitta</a:t>
            </a:r>
            <a:r>
              <a:rPr lang="en-US" sz="3300" dirty="0"/>
              <a:t> </a:t>
            </a:r>
            <a:r>
              <a:rPr lang="en-US" sz="3300" dirty="0" err="1"/>
              <a:t>butun</a:t>
            </a:r>
            <a:r>
              <a:rPr lang="en-US" sz="3300" dirty="0"/>
              <a:t> son </a:t>
            </a:r>
            <a:r>
              <a:rPr lang="en-US" sz="3300" dirty="0" err="1"/>
              <a:t>tushuniladi</a:t>
            </a:r>
            <a:r>
              <a:rPr lang="en-US" sz="3300" dirty="0"/>
              <a:t>). </a:t>
            </a:r>
            <a:r>
              <a:rPr lang="en-US" sz="3300" dirty="0" err="1"/>
              <a:t>Lekin</a:t>
            </a:r>
            <a:r>
              <a:rPr lang="en-US" sz="3300" dirty="0"/>
              <a:t> </a:t>
            </a:r>
            <a:r>
              <a:rPr lang="en-US" sz="3300" dirty="0" err="1"/>
              <a:t>sonli</a:t>
            </a:r>
            <a:r>
              <a:rPr lang="en-US" sz="3300" dirty="0"/>
              <a:t> </a:t>
            </a:r>
            <a:r>
              <a:rPr lang="en-US" sz="3300" dirty="0" err="1"/>
              <a:t>o’qning</a:t>
            </a:r>
            <a:r>
              <a:rPr lang="en-US" sz="3300" dirty="0"/>
              <a:t> </a:t>
            </a:r>
            <a:r>
              <a:rPr lang="en-US" sz="3300" dirty="0" err="1"/>
              <a:t>ixtiyoriy</a:t>
            </a:r>
            <a:r>
              <a:rPr lang="en-US" sz="3300" dirty="0"/>
              <a:t> </a:t>
            </a:r>
            <a:r>
              <a:rPr lang="en-US" sz="3300" dirty="0" err="1"/>
              <a:t>bo’lagini</a:t>
            </a:r>
            <a:r>
              <a:rPr lang="en-US" sz="3300" dirty="0"/>
              <a:t> </a:t>
            </a:r>
            <a:r>
              <a:rPr lang="en-US" sz="3300" dirty="0" err="1"/>
              <a:t>butun</a:t>
            </a:r>
            <a:r>
              <a:rPr lang="en-US" sz="3300" dirty="0"/>
              <a:t> </a:t>
            </a:r>
            <a:r>
              <a:rPr lang="en-US" sz="3300" dirty="0" err="1"/>
              <a:t>sonlar</a:t>
            </a:r>
            <a:r>
              <a:rPr lang="en-US" sz="3300" dirty="0"/>
              <a:t> </a:t>
            </a:r>
            <a:r>
              <a:rPr lang="en-US" sz="3300" dirty="0" err="1"/>
              <a:t>ketmaketligida</a:t>
            </a:r>
            <a:r>
              <a:rPr lang="en-US" sz="3300" dirty="0"/>
              <a:t> </a:t>
            </a:r>
            <a:r>
              <a:rPr lang="en-US" sz="3300" dirty="0" err="1"/>
              <a:t>qarasak</a:t>
            </a:r>
            <a:r>
              <a:rPr lang="en-US" sz="3300" dirty="0"/>
              <a:t>, u </a:t>
            </a:r>
            <a:r>
              <a:rPr lang="en-US" sz="3300" dirty="0" err="1"/>
              <a:t>holda</a:t>
            </a:r>
            <a:r>
              <a:rPr lang="en-US" sz="3300" dirty="0"/>
              <a:t> </a:t>
            </a:r>
            <a:r>
              <a:rPr lang="en-US" sz="3300" dirty="0" err="1"/>
              <a:t>shu</a:t>
            </a:r>
            <a:r>
              <a:rPr lang="en-US" sz="3300" dirty="0"/>
              <a:t> </a:t>
            </a:r>
            <a:r>
              <a:rPr lang="en-US" sz="3300" dirty="0" err="1"/>
              <a:t>ketma-ketlik</a:t>
            </a:r>
            <a:r>
              <a:rPr lang="en-US" sz="3300" dirty="0"/>
              <a:t> i </a:t>
            </a:r>
            <a:r>
              <a:rPr lang="en-US" sz="3300" dirty="0" err="1"/>
              <a:t>raqami</a:t>
            </a:r>
            <a:r>
              <a:rPr lang="en-US" sz="3300" dirty="0"/>
              <a:t> </a:t>
            </a:r>
            <a:r>
              <a:rPr lang="en-US" sz="3300" dirty="0" err="1"/>
              <a:t>to’g’riisida</a:t>
            </a:r>
            <a:r>
              <a:rPr lang="en-US" sz="3300" dirty="0"/>
              <a:t> </a:t>
            </a:r>
            <a:r>
              <a:rPr lang="en-US" sz="3300" dirty="0" err="1"/>
              <a:t>gapirish</a:t>
            </a:r>
            <a:r>
              <a:rPr lang="en-US" sz="3300" dirty="0"/>
              <a:t>, </a:t>
            </a:r>
            <a:r>
              <a:rPr lang="en-US" sz="3300" dirty="0" err="1"/>
              <a:t>bu</a:t>
            </a:r>
            <a:r>
              <a:rPr lang="en-US" sz="3300" dirty="0"/>
              <a:t> </a:t>
            </a:r>
            <a:r>
              <a:rPr lang="en-US" sz="3300" dirty="0" err="1"/>
              <a:t>elementlar</a:t>
            </a:r>
            <a:r>
              <a:rPr lang="en-US" sz="3300" dirty="0"/>
              <a:t>(</a:t>
            </a:r>
            <a:r>
              <a:rPr lang="en-US" sz="3300" dirty="0" err="1"/>
              <a:t>butun</a:t>
            </a:r>
            <a:r>
              <a:rPr lang="en-US" sz="3300" dirty="0"/>
              <a:t> </a:t>
            </a:r>
            <a:r>
              <a:rPr lang="en-US" sz="3300" dirty="0" err="1"/>
              <a:t>sonlar</a:t>
            </a:r>
            <a:r>
              <a:rPr lang="en-US" sz="3300" dirty="0"/>
              <a:t>) </a:t>
            </a:r>
            <a:r>
              <a:rPr lang="en-US" sz="3300" dirty="0" err="1"/>
              <a:t>to’plamiga</a:t>
            </a:r>
            <a:r>
              <a:rPr lang="en-US" sz="3300" dirty="0"/>
              <a:t> “</a:t>
            </a:r>
            <a:r>
              <a:rPr lang="en-US" sz="3300" dirty="0" err="1"/>
              <a:t>butun</a:t>
            </a:r>
            <a:r>
              <a:rPr lang="en-US" sz="3300" dirty="0"/>
              <a:t> </a:t>
            </a:r>
            <a:r>
              <a:rPr lang="en-US" sz="3300" dirty="0" err="1"/>
              <a:t>sonlar</a:t>
            </a:r>
            <a:r>
              <a:rPr lang="en-US" sz="3300" dirty="0"/>
              <a:t>” </a:t>
            </a:r>
            <a:r>
              <a:rPr lang="en-US" sz="3300" dirty="0" err="1"/>
              <a:t>degan</a:t>
            </a:r>
            <a:r>
              <a:rPr lang="en-US" sz="3300" dirty="0"/>
              <a:t> </a:t>
            </a:r>
            <a:r>
              <a:rPr lang="en-US" sz="3300" dirty="0" err="1"/>
              <a:t>umumlashtiruvchi</a:t>
            </a:r>
            <a:r>
              <a:rPr lang="en-US" sz="3300" dirty="0"/>
              <a:t> nom </a:t>
            </a:r>
            <a:r>
              <a:rPr lang="en-US" sz="3300" dirty="0" err="1"/>
              <a:t>berish</a:t>
            </a:r>
            <a:r>
              <a:rPr lang="en-US" sz="3300" dirty="0"/>
              <a:t> </a:t>
            </a:r>
            <a:r>
              <a:rPr lang="en-US" sz="3300" dirty="0" err="1"/>
              <a:t>mumkin</a:t>
            </a:r>
            <a:r>
              <a:rPr lang="en-US" sz="3300" dirty="0"/>
              <a:t>. Delphi </a:t>
            </a:r>
            <a:r>
              <a:rPr lang="en-US" sz="3300" dirty="0" err="1"/>
              <a:t>dasturlash</a:t>
            </a:r>
            <a:r>
              <a:rPr lang="en-US" sz="3300" dirty="0"/>
              <a:t> </a:t>
            </a:r>
            <a:r>
              <a:rPr lang="en-US" sz="3300" dirty="0" err="1"/>
              <a:t>tilida</a:t>
            </a:r>
            <a:r>
              <a:rPr lang="en-US" sz="3300" dirty="0"/>
              <a:t> </a:t>
            </a:r>
            <a:r>
              <a:rPr lang="en-US" sz="3300" dirty="0" err="1"/>
              <a:t>bunday</a:t>
            </a:r>
            <a:r>
              <a:rPr lang="en-US" sz="3300" dirty="0"/>
              <a:t> </a:t>
            </a:r>
            <a:r>
              <a:rPr lang="en-US" sz="3300" dirty="0" err="1"/>
              <a:t>kattaliklarni</a:t>
            </a:r>
            <a:r>
              <a:rPr lang="en-US" sz="3300" dirty="0"/>
              <a:t> </a:t>
            </a:r>
            <a:r>
              <a:rPr lang="en-US" sz="3300" dirty="0" err="1"/>
              <a:t>ma’lumotlarning</a:t>
            </a:r>
            <a:r>
              <a:rPr lang="en-US" sz="3300" dirty="0"/>
              <a:t> </a:t>
            </a:r>
            <a:r>
              <a:rPr lang="en-US" sz="3300" dirty="0" err="1"/>
              <a:t>muntazam</a:t>
            </a:r>
            <a:r>
              <a:rPr lang="en-US" sz="3300" dirty="0"/>
              <a:t> </a:t>
            </a:r>
            <a:r>
              <a:rPr lang="en-US" sz="3300" dirty="0" err="1"/>
              <a:t>turi</a:t>
            </a:r>
            <a:r>
              <a:rPr lang="en-US" sz="3300" dirty="0"/>
              <a:t> </a:t>
            </a:r>
            <a:r>
              <a:rPr lang="en-US" sz="3300" dirty="0" err="1"/>
              <a:t>ko’rinishida</a:t>
            </a:r>
            <a:r>
              <a:rPr lang="en-US" sz="3300" dirty="0"/>
              <a:t> </a:t>
            </a:r>
            <a:r>
              <a:rPr lang="en-US" sz="3300" dirty="0" err="1"/>
              <a:t>ifodalash</a:t>
            </a:r>
            <a:r>
              <a:rPr lang="en-US" sz="3300" dirty="0"/>
              <a:t> </a:t>
            </a:r>
            <a:r>
              <a:rPr lang="en-US" sz="3300" dirty="0" err="1"/>
              <a:t>mumkin</a:t>
            </a:r>
            <a:r>
              <a:rPr lang="en-US" sz="3300" dirty="0"/>
              <a:t>. </a:t>
            </a:r>
            <a:r>
              <a:rPr lang="en-US" sz="3300" dirty="0" err="1"/>
              <a:t>Umumiy</a:t>
            </a:r>
            <a:r>
              <a:rPr lang="en-US" sz="3300" dirty="0"/>
              <a:t> </a:t>
            </a:r>
            <a:r>
              <a:rPr lang="en-US" sz="3300" dirty="0" err="1"/>
              <a:t>nomga</a:t>
            </a:r>
            <a:r>
              <a:rPr lang="en-US" sz="3300" dirty="0"/>
              <a:t> </a:t>
            </a:r>
            <a:r>
              <a:rPr lang="en-US" sz="3300" dirty="0" err="1"/>
              <a:t>ega</a:t>
            </a:r>
            <a:r>
              <a:rPr lang="en-US" sz="3300" dirty="0"/>
              <a:t>, </a:t>
            </a:r>
            <a:r>
              <a:rPr lang="en-US" sz="3300" dirty="0" err="1"/>
              <a:t>tartiblangan</a:t>
            </a:r>
            <a:r>
              <a:rPr lang="en-US" sz="3300" dirty="0"/>
              <a:t> </a:t>
            </a:r>
            <a:r>
              <a:rPr lang="en-US" sz="3300" dirty="0" err="1"/>
              <a:t>kattaliklar</a:t>
            </a:r>
            <a:r>
              <a:rPr lang="en-US" sz="3300" dirty="0"/>
              <a:t> </a:t>
            </a:r>
            <a:r>
              <a:rPr lang="en-US" sz="3300" dirty="0" err="1"/>
              <a:t>ketmaketligi</a:t>
            </a:r>
            <a:r>
              <a:rPr lang="en-US" sz="3300" dirty="0"/>
              <a:t> </a:t>
            </a:r>
            <a:r>
              <a:rPr lang="en-US" sz="3300" dirty="0" err="1"/>
              <a:t>muntazam</a:t>
            </a:r>
            <a:r>
              <a:rPr lang="en-US" sz="3300" dirty="0"/>
              <a:t> </a:t>
            </a:r>
            <a:r>
              <a:rPr lang="en-US" sz="3300" dirty="0" err="1"/>
              <a:t>toifadagi</a:t>
            </a:r>
            <a:r>
              <a:rPr lang="en-US" sz="3300" dirty="0"/>
              <a:t> </a:t>
            </a:r>
            <a:r>
              <a:rPr lang="en-US" sz="3300" dirty="0" err="1"/>
              <a:t>ma’lumotlar</a:t>
            </a:r>
            <a:r>
              <a:rPr lang="en-US" sz="3300" dirty="0"/>
              <a:t> </a:t>
            </a:r>
            <a:r>
              <a:rPr lang="en-US" sz="3300" dirty="0" err="1"/>
              <a:t>yoki</a:t>
            </a:r>
            <a:r>
              <a:rPr lang="en-US" sz="3300" dirty="0"/>
              <a:t> </a:t>
            </a:r>
            <a:r>
              <a:rPr lang="en-US" sz="3300" dirty="0" err="1"/>
              <a:t>massivlar</a:t>
            </a:r>
            <a:r>
              <a:rPr lang="en-US" sz="3300" dirty="0"/>
              <a:t> deb </a:t>
            </a:r>
            <a:r>
              <a:rPr lang="en-US" sz="3300" dirty="0" err="1"/>
              <a:t>yuritiladi</a:t>
            </a:r>
            <a:r>
              <a:rPr lang="en-US" sz="3300" dirty="0"/>
              <a:t>. </a:t>
            </a:r>
            <a:r>
              <a:rPr lang="en-US" sz="3300" dirty="0" err="1"/>
              <a:t>Ularning</a:t>
            </a:r>
            <a:r>
              <a:rPr lang="en-US" sz="3300" dirty="0"/>
              <a:t> </a:t>
            </a:r>
            <a:r>
              <a:rPr lang="en-US" sz="3300" dirty="0" err="1"/>
              <a:t>tashkil</a:t>
            </a:r>
            <a:r>
              <a:rPr lang="en-US" sz="3300" dirty="0"/>
              <a:t> </a:t>
            </a:r>
            <a:r>
              <a:rPr lang="en-US" sz="3300" dirty="0" err="1"/>
              <a:t>etuvchilari</a:t>
            </a:r>
            <a:r>
              <a:rPr lang="en-US" sz="3300" dirty="0"/>
              <a:t> </a:t>
            </a:r>
            <a:r>
              <a:rPr lang="en-US" sz="3300" dirty="0" err="1"/>
              <a:t>massiv</a:t>
            </a:r>
            <a:r>
              <a:rPr lang="en-US" sz="3300" dirty="0"/>
              <a:t> </a:t>
            </a:r>
            <a:r>
              <a:rPr lang="en-US" sz="3300" dirty="0" err="1"/>
              <a:t>elementlari</a:t>
            </a:r>
            <a:r>
              <a:rPr lang="en-US" sz="3300" dirty="0"/>
              <a:t> </a:t>
            </a:r>
            <a:r>
              <a:rPr lang="en-US" sz="3300" dirty="0" err="1"/>
              <a:t>va</a:t>
            </a:r>
            <a:r>
              <a:rPr lang="en-US" sz="3300" dirty="0"/>
              <a:t> </a:t>
            </a:r>
            <a:r>
              <a:rPr lang="en-US" sz="3300" dirty="0" err="1"/>
              <a:t>elementlari</a:t>
            </a:r>
            <a:r>
              <a:rPr lang="en-US" sz="3300" dirty="0"/>
              <a:t> </a:t>
            </a:r>
            <a:r>
              <a:rPr lang="en-US" sz="3300" dirty="0" err="1"/>
              <a:t>toifasi</a:t>
            </a:r>
            <a:r>
              <a:rPr lang="en-US" sz="3300" dirty="0"/>
              <a:t> </a:t>
            </a:r>
            <a:r>
              <a:rPr lang="en-US" sz="3300" dirty="0" err="1"/>
              <a:t>bazaviy</a:t>
            </a:r>
            <a:r>
              <a:rPr lang="en-US" sz="3300" dirty="0"/>
              <a:t> </a:t>
            </a:r>
            <a:r>
              <a:rPr lang="en-US" sz="3300" dirty="0" err="1"/>
              <a:t>toifa</a:t>
            </a:r>
            <a:r>
              <a:rPr lang="en-US" sz="3300" dirty="0"/>
              <a:t> deb </a:t>
            </a:r>
            <a:r>
              <a:rPr lang="en-US" sz="3300" dirty="0" err="1"/>
              <a:t>nomlanadi</a:t>
            </a:r>
            <a:r>
              <a:rPr lang="en-US" sz="3300" dirty="0"/>
              <a:t>. </a:t>
            </a:r>
            <a:r>
              <a:rPr lang="en-US" sz="3300" dirty="0" err="1"/>
              <a:t>Masalan</a:t>
            </a:r>
            <a:r>
              <a:rPr lang="en-US" sz="3300" dirty="0"/>
              <a:t>, </a:t>
            </a:r>
            <a:r>
              <a:rPr lang="en-US" sz="3300" dirty="0" err="1"/>
              <a:t>quyidagi</a:t>
            </a:r>
            <a:r>
              <a:rPr lang="en-US" sz="3300" dirty="0"/>
              <a:t> </a:t>
            </a:r>
            <a:r>
              <a:rPr lang="en-US" sz="3300" dirty="0" err="1"/>
              <a:t>tartiblangan</a:t>
            </a:r>
            <a:r>
              <a:rPr lang="en-US" sz="3300" dirty="0"/>
              <a:t> </a:t>
            </a:r>
            <a:r>
              <a:rPr lang="en-US" sz="3300" dirty="0" err="1"/>
              <a:t>haqiqiy</a:t>
            </a:r>
            <a:r>
              <a:rPr lang="en-US" sz="3300" dirty="0"/>
              <a:t> </a:t>
            </a:r>
            <a:r>
              <a:rPr lang="en-US" sz="3300" dirty="0" err="1"/>
              <a:t>sonlar</a:t>
            </a:r>
            <a:r>
              <a:rPr lang="en-US" sz="3300" dirty="0"/>
              <a:t> </a:t>
            </a:r>
            <a:r>
              <a:rPr lang="en-US" sz="3300" dirty="0" err="1"/>
              <a:t>ketma-ketligi</a:t>
            </a:r>
            <a:r>
              <a:rPr lang="en-US" sz="3300" dirty="0"/>
              <a:t> 1.5,18.7, -5, 4.9, 0.88. </a:t>
            </a:r>
            <a:r>
              <a:rPr lang="en-US" sz="3300" dirty="0" err="1"/>
              <a:t>Haqiqiy</a:t>
            </a:r>
            <a:r>
              <a:rPr lang="en-US" sz="3300" dirty="0"/>
              <a:t> </a:t>
            </a:r>
            <a:r>
              <a:rPr lang="en-US" sz="3300" dirty="0" err="1"/>
              <a:t>sonlar</a:t>
            </a:r>
            <a:r>
              <a:rPr lang="en-US" sz="3300" dirty="0"/>
              <a:t> </a:t>
            </a:r>
            <a:r>
              <a:rPr lang="en-US" sz="3300" dirty="0" err="1"/>
              <a:t>massivi</a:t>
            </a:r>
            <a:r>
              <a:rPr lang="en-US" sz="3300" dirty="0"/>
              <a:t>, </a:t>
            </a:r>
            <a:r>
              <a:rPr lang="en-US" sz="3300" dirty="0" err="1"/>
              <a:t>bu</a:t>
            </a:r>
            <a:r>
              <a:rPr lang="en-US" sz="3300" dirty="0"/>
              <a:t> </a:t>
            </a:r>
            <a:r>
              <a:rPr lang="en-US" sz="3300" dirty="0" err="1"/>
              <a:t>massivning</a:t>
            </a:r>
            <a:r>
              <a:rPr lang="en-US" sz="3300" dirty="0"/>
              <a:t> </a:t>
            </a:r>
            <a:r>
              <a:rPr lang="en-US" sz="3300" dirty="0" err="1"/>
              <a:t>bazaviy</a:t>
            </a:r>
            <a:r>
              <a:rPr lang="en-US" sz="3300" dirty="0"/>
              <a:t> </a:t>
            </a:r>
            <a:r>
              <a:rPr lang="en-US" sz="3300" dirty="0" err="1"/>
              <a:t>turi</a:t>
            </a:r>
            <a:r>
              <a:rPr lang="en-US" sz="3300" dirty="0"/>
              <a:t> </a:t>
            </a:r>
            <a:r>
              <a:rPr lang="en-US" sz="3300" dirty="0" err="1"/>
              <a:t>esa</a:t>
            </a:r>
            <a:r>
              <a:rPr lang="en-US" sz="3300" dirty="0"/>
              <a:t> </a:t>
            </a:r>
            <a:r>
              <a:rPr lang="en-US" sz="3300" dirty="0" err="1"/>
              <a:t>haqiqiy</a:t>
            </a:r>
            <a:r>
              <a:rPr lang="en-US" sz="3300" dirty="0"/>
              <a:t>(Real) </a:t>
            </a:r>
            <a:r>
              <a:rPr lang="en-US" sz="3300" dirty="0" err="1"/>
              <a:t>toifadir</a:t>
            </a:r>
            <a:r>
              <a:rPr lang="en-US" sz="3300" dirty="0"/>
              <a:t>. </a:t>
            </a:r>
            <a:r>
              <a:rPr lang="en-US" sz="3300" dirty="0" err="1"/>
              <a:t>Massiv</a:t>
            </a:r>
            <a:r>
              <a:rPr lang="en-US" sz="3300" dirty="0"/>
              <a:t> </a:t>
            </a:r>
            <a:r>
              <a:rPr lang="en-US" sz="3300" dirty="0" err="1"/>
              <a:t>tushunchasi</a:t>
            </a:r>
            <a:r>
              <a:rPr lang="en-US" sz="3300" dirty="0"/>
              <a:t> A-</a:t>
            </a:r>
            <a:r>
              <a:rPr lang="en-US" sz="3300" dirty="0" err="1"/>
              <a:t>umumiy</a:t>
            </a:r>
            <a:r>
              <a:rPr lang="en-US" sz="3300" dirty="0"/>
              <a:t> </a:t>
            </a:r>
            <a:r>
              <a:rPr lang="en-US" sz="3300" dirty="0" err="1"/>
              <a:t>nomga</a:t>
            </a:r>
            <a:r>
              <a:rPr lang="en-US" sz="3300" dirty="0"/>
              <a:t> </a:t>
            </a:r>
            <a:r>
              <a:rPr lang="en-US" sz="3300" dirty="0" err="1"/>
              <a:t>ega</a:t>
            </a:r>
            <a:r>
              <a:rPr lang="en-US" sz="3300" dirty="0"/>
              <a:t> </a:t>
            </a:r>
            <a:r>
              <a:rPr lang="en-US" sz="3300" dirty="0" err="1"/>
              <a:t>bo’lgan</a:t>
            </a:r>
            <a:r>
              <a:rPr lang="en-US" sz="3300" dirty="0"/>
              <a:t> </a:t>
            </a:r>
            <a:r>
              <a:rPr lang="en-US" sz="3300" dirty="0" err="1"/>
              <a:t>va</a:t>
            </a:r>
            <a:r>
              <a:rPr lang="en-US" sz="3300" dirty="0"/>
              <a:t> </a:t>
            </a:r>
            <a:r>
              <a:rPr lang="en-US" sz="3300" dirty="0" err="1"/>
              <a:t>bir</a:t>
            </a:r>
            <a:r>
              <a:rPr lang="en-US" sz="3300" dirty="0"/>
              <a:t> </a:t>
            </a:r>
            <a:r>
              <a:rPr lang="en-US" sz="3300" dirty="0" err="1"/>
              <a:t>toifadagi</a:t>
            </a:r>
            <a:r>
              <a:rPr lang="en-US" sz="3300" dirty="0"/>
              <a:t> </a:t>
            </a:r>
            <a:r>
              <a:rPr lang="en-US" sz="3300" dirty="0" err="1"/>
              <a:t>qo’zg’almas</a:t>
            </a:r>
            <a:r>
              <a:rPr lang="en-US" sz="3300" dirty="0"/>
              <a:t> </a:t>
            </a:r>
            <a:r>
              <a:rPr lang="en-US" sz="3300" dirty="0" err="1"/>
              <a:t>kattaliklar</a:t>
            </a:r>
            <a:r>
              <a:rPr lang="en-US" sz="3300" dirty="0"/>
              <a:t> </a:t>
            </a:r>
            <a:r>
              <a:rPr lang="en-US" sz="3300" dirty="0" err="1"/>
              <a:t>ketma-ketligidan</a:t>
            </a:r>
            <a:r>
              <a:rPr lang="en-US" sz="3300" dirty="0"/>
              <a:t> </a:t>
            </a:r>
            <a:r>
              <a:rPr lang="en-US" sz="3300" dirty="0" err="1"/>
              <a:t>iborat</a:t>
            </a:r>
            <a:r>
              <a:rPr lang="en-US" sz="3300" dirty="0"/>
              <a:t> </a:t>
            </a:r>
            <a:r>
              <a:rPr lang="en-US" sz="3300" dirty="0" err="1"/>
              <a:t>bo’lgan</a:t>
            </a:r>
            <a:r>
              <a:rPr lang="en-US" sz="3300" dirty="0"/>
              <a:t> </a:t>
            </a:r>
            <a:r>
              <a:rPr lang="en-US" sz="3300" dirty="0" err="1"/>
              <a:t>sonli</a:t>
            </a:r>
            <a:r>
              <a:rPr lang="en-US" sz="3300" dirty="0"/>
              <a:t> </a:t>
            </a:r>
            <a:r>
              <a:rPr lang="en-US" sz="3300" dirty="0" err="1"/>
              <a:t>vektor</a:t>
            </a:r>
            <a:r>
              <a:rPr lang="en-US" sz="3300" dirty="0"/>
              <a:t>. A(4)=(a1,a2,a3,a4</a:t>
            </a:r>
            <a:r>
              <a:rPr lang="en-US" dirty="0"/>
              <a:t>)</a:t>
            </a:r>
            <a:endParaRPr lang="ru-RU" dirty="0"/>
          </a:p>
        </p:txBody>
      </p:sp>
    </p:spTree>
    <p:extLst>
      <p:ext uri="{BB962C8B-B14F-4D97-AF65-F5344CB8AC3E}">
        <p14:creationId xmlns:p14="http://schemas.microsoft.com/office/powerpoint/2010/main" val="1138300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496" y="908720"/>
            <a:ext cx="9001000" cy="5904656"/>
          </a:xfrm>
        </p:spPr>
        <p:txBody>
          <a:bodyPr/>
          <a:lstStyle/>
          <a:p>
            <a:r>
              <a:rPr lang="en-US" sz="1600" dirty="0" err="1"/>
              <a:t>misolida</a:t>
            </a:r>
            <a:r>
              <a:rPr lang="en-US" sz="1600" dirty="0"/>
              <a:t> </a:t>
            </a:r>
            <a:r>
              <a:rPr lang="en-US" sz="1600" dirty="0" err="1"/>
              <a:t>tushuntirish</a:t>
            </a:r>
            <a:r>
              <a:rPr lang="en-US" sz="1600" dirty="0"/>
              <a:t> </a:t>
            </a:r>
            <a:r>
              <a:rPr lang="en-US" sz="1600" dirty="0" err="1"/>
              <a:t>mumkin</a:t>
            </a:r>
            <a:r>
              <a:rPr lang="en-US" sz="1600" dirty="0"/>
              <a:t>. Bu </a:t>
            </a:r>
            <a:r>
              <a:rPr lang="en-US" sz="1600" dirty="0" err="1"/>
              <a:t>yerda</a:t>
            </a:r>
            <a:r>
              <a:rPr lang="en-US" sz="1600" dirty="0"/>
              <a:t> a1, a2…</a:t>
            </a:r>
            <a:r>
              <a:rPr lang="en-US" sz="1600" dirty="0" err="1"/>
              <a:t>massiv</a:t>
            </a:r>
            <a:r>
              <a:rPr lang="en-US" sz="1600" dirty="0"/>
              <a:t> </a:t>
            </a:r>
            <a:r>
              <a:rPr lang="en-US" sz="1600" dirty="0" err="1"/>
              <a:t>elementlaridir</a:t>
            </a:r>
            <a:r>
              <a:rPr lang="en-US" sz="1600" dirty="0"/>
              <a:t>. </a:t>
            </a:r>
            <a:r>
              <a:rPr lang="en-US" sz="1600" dirty="0" err="1"/>
              <a:t>Ularni</a:t>
            </a:r>
            <a:r>
              <a:rPr lang="en-US" sz="1600" dirty="0"/>
              <a:t> </a:t>
            </a:r>
            <a:r>
              <a:rPr lang="en-US" sz="1600" dirty="0" err="1"/>
              <a:t>ifodalashda</a:t>
            </a:r>
            <a:r>
              <a:rPr lang="en-US" sz="1600" dirty="0"/>
              <a:t> </a:t>
            </a:r>
            <a:r>
              <a:rPr lang="en-US" sz="1600" dirty="0" err="1"/>
              <a:t>ko’rsatkichli</a:t>
            </a:r>
            <a:r>
              <a:rPr lang="en-US" sz="1600" dirty="0"/>
              <a:t> (</a:t>
            </a:r>
            <a:r>
              <a:rPr lang="en-US" sz="1600" dirty="0" err="1"/>
              <a:t>indeks</a:t>
            </a:r>
            <a:r>
              <a:rPr lang="en-US" sz="1600" dirty="0"/>
              <a:t>) </a:t>
            </a:r>
            <a:r>
              <a:rPr lang="en-US" sz="1600" dirty="0" err="1"/>
              <a:t>o’zgaruvchilardan</a:t>
            </a:r>
            <a:r>
              <a:rPr lang="en-US" sz="1600" dirty="0"/>
              <a:t> </a:t>
            </a:r>
            <a:r>
              <a:rPr lang="en-US" sz="1600" dirty="0" err="1"/>
              <a:t>foydalaniladi</a:t>
            </a:r>
            <a:r>
              <a:rPr lang="en-US" sz="1600" dirty="0"/>
              <a:t>. </a:t>
            </a:r>
            <a:r>
              <a:rPr lang="en-US" sz="1600" dirty="0" err="1"/>
              <a:t>Matematika</a:t>
            </a:r>
            <a:r>
              <a:rPr lang="en-US" sz="1600" dirty="0"/>
              <a:t> </a:t>
            </a:r>
            <a:r>
              <a:rPr lang="en-US" sz="1600" dirty="0" err="1"/>
              <a:t>kursidan</a:t>
            </a:r>
            <a:r>
              <a:rPr lang="en-US" sz="1600" dirty="0"/>
              <a:t> </a:t>
            </a:r>
            <a:r>
              <a:rPr lang="en-US" sz="1600" dirty="0" err="1"/>
              <a:t>ma’lumki</a:t>
            </a:r>
            <a:r>
              <a:rPr lang="en-US" sz="1600" dirty="0"/>
              <a:t>, </a:t>
            </a:r>
            <a:r>
              <a:rPr lang="en-US" sz="1600" dirty="0" err="1"/>
              <a:t>ko’rsatkichli</a:t>
            </a:r>
            <a:r>
              <a:rPr lang="en-US" sz="1600" dirty="0"/>
              <a:t> </a:t>
            </a:r>
            <a:r>
              <a:rPr lang="en-US" sz="1600" dirty="0" err="1"/>
              <a:t>o’zgaruvchilarning</a:t>
            </a:r>
            <a:r>
              <a:rPr lang="en-US" sz="1600" dirty="0"/>
              <a:t> </a:t>
            </a:r>
            <a:r>
              <a:rPr lang="en-US" sz="1600" dirty="0" err="1"/>
              <a:t>tartiblangan</a:t>
            </a:r>
            <a:r>
              <a:rPr lang="en-US" sz="1600" dirty="0"/>
              <a:t> </a:t>
            </a:r>
            <a:r>
              <a:rPr lang="en-US" sz="1600" dirty="0" err="1"/>
              <a:t>ketma-ketlikdagi</a:t>
            </a:r>
            <a:r>
              <a:rPr lang="en-US" sz="1600" dirty="0"/>
              <a:t> </a:t>
            </a:r>
            <a:r>
              <a:rPr lang="en-US" sz="1600" dirty="0" err="1"/>
              <a:t>o’rnini</a:t>
            </a:r>
            <a:r>
              <a:rPr lang="en-US" sz="1600" dirty="0"/>
              <a:t> </a:t>
            </a:r>
            <a:r>
              <a:rPr lang="en-US" sz="1600" dirty="0" err="1"/>
              <a:t>bildirib</a:t>
            </a:r>
            <a:r>
              <a:rPr lang="en-US" sz="1600" dirty="0"/>
              <a:t>, </a:t>
            </a:r>
            <a:r>
              <a:rPr lang="en-US" sz="1600" dirty="0" err="1"/>
              <a:t>qavslar</a:t>
            </a:r>
            <a:r>
              <a:rPr lang="en-US" sz="1600" dirty="0"/>
              <a:t> </a:t>
            </a:r>
            <a:r>
              <a:rPr lang="en-US" sz="1600" dirty="0" err="1"/>
              <a:t>ichiga</a:t>
            </a:r>
            <a:r>
              <a:rPr lang="en-US" sz="1600" dirty="0"/>
              <a:t> </a:t>
            </a:r>
            <a:r>
              <a:rPr lang="en-US" sz="1600" dirty="0" err="1"/>
              <a:t>olinib</a:t>
            </a:r>
            <a:r>
              <a:rPr lang="en-US" sz="1600" dirty="0"/>
              <a:t> </a:t>
            </a:r>
            <a:r>
              <a:rPr lang="en-US" sz="1600" dirty="0" err="1"/>
              <a:t>yoki</a:t>
            </a:r>
            <a:r>
              <a:rPr lang="en-US" sz="1600" dirty="0"/>
              <a:t> </a:t>
            </a:r>
            <a:r>
              <a:rPr lang="en-US" sz="1600" dirty="0" err="1"/>
              <a:t>massiv</a:t>
            </a:r>
            <a:r>
              <a:rPr lang="en-US" sz="1600" dirty="0"/>
              <a:t> </a:t>
            </a:r>
            <a:r>
              <a:rPr lang="en-US" sz="1600" dirty="0" err="1"/>
              <a:t>nomidan</a:t>
            </a:r>
            <a:r>
              <a:rPr lang="en-US" sz="1600" dirty="0"/>
              <a:t> </a:t>
            </a:r>
            <a:r>
              <a:rPr lang="en-US" sz="1600" dirty="0" err="1"/>
              <a:t>birmuncha</a:t>
            </a:r>
            <a:r>
              <a:rPr lang="en-US" sz="1600" dirty="0"/>
              <a:t> past </a:t>
            </a:r>
            <a:r>
              <a:rPr lang="en-US" sz="1600" dirty="0" err="1"/>
              <a:t>ko’rsatilar</a:t>
            </a:r>
            <a:r>
              <a:rPr lang="en-US" sz="1600" dirty="0"/>
              <a:t> </a:t>
            </a:r>
            <a:r>
              <a:rPr lang="en-US" sz="1600" dirty="0" err="1"/>
              <a:t>edi</a:t>
            </a:r>
            <a:r>
              <a:rPr lang="en-US" sz="1600" dirty="0"/>
              <a:t>. </a:t>
            </a:r>
            <a:r>
              <a:rPr lang="en-US" sz="1600" dirty="0" err="1"/>
              <a:t>Masalan</a:t>
            </a:r>
            <a:r>
              <a:rPr lang="en-US" sz="1600" dirty="0"/>
              <a:t>, A(1) </a:t>
            </a:r>
            <a:r>
              <a:rPr lang="en-US" sz="1600" dirty="0" err="1"/>
              <a:t>yoki</a:t>
            </a:r>
            <a:r>
              <a:rPr lang="en-US" sz="1600" dirty="0"/>
              <a:t> A1, </a:t>
            </a:r>
            <a:r>
              <a:rPr lang="en-US" sz="1600" dirty="0" err="1"/>
              <a:t>umumiy</a:t>
            </a:r>
            <a:r>
              <a:rPr lang="en-US" sz="1600" dirty="0"/>
              <a:t> </a:t>
            </a:r>
            <a:r>
              <a:rPr lang="en-US" sz="1600" dirty="0" err="1"/>
              <a:t>holda</a:t>
            </a:r>
            <a:r>
              <a:rPr lang="en-US" sz="1600" dirty="0"/>
              <a:t> </a:t>
            </a:r>
            <a:r>
              <a:rPr lang="en-US" sz="1600" dirty="0" err="1"/>
              <a:t>esa</a:t>
            </a:r>
            <a:r>
              <a:rPr lang="en-US" sz="1600" dirty="0"/>
              <a:t> A1, </a:t>
            </a:r>
            <a:r>
              <a:rPr lang="en-US" sz="1600" dirty="0" err="1"/>
              <a:t>bu</a:t>
            </a:r>
            <a:r>
              <a:rPr lang="en-US" sz="1600" dirty="0"/>
              <a:t> </a:t>
            </a:r>
            <a:r>
              <a:rPr lang="en-US" sz="1600" dirty="0" err="1"/>
              <a:t>yerda</a:t>
            </a:r>
            <a:r>
              <a:rPr lang="en-US" sz="1600" dirty="0"/>
              <a:t> i=1,2,3,...n. Delphi </a:t>
            </a:r>
            <a:r>
              <a:rPr lang="en-US" sz="1600" dirty="0" err="1"/>
              <a:t>dasturlash</a:t>
            </a:r>
            <a:r>
              <a:rPr lang="en-US" sz="1600" dirty="0"/>
              <a:t> </a:t>
            </a:r>
            <a:r>
              <a:rPr lang="en-US" sz="1600" dirty="0" err="1"/>
              <a:t>tilidagi</a:t>
            </a:r>
            <a:r>
              <a:rPr lang="en-US" sz="1600" dirty="0"/>
              <a:t> </a:t>
            </a:r>
            <a:r>
              <a:rPr lang="en-US" sz="1600" dirty="0" err="1"/>
              <a:t>o’zgaruvchining</a:t>
            </a:r>
            <a:r>
              <a:rPr lang="en-US" sz="1600" dirty="0"/>
              <a:t> </a:t>
            </a:r>
            <a:r>
              <a:rPr lang="en-US" sz="1600" dirty="0" err="1"/>
              <a:t>ko’rsatkichi</a:t>
            </a:r>
            <a:r>
              <a:rPr lang="en-US" sz="1600" dirty="0"/>
              <a:t> </a:t>
            </a:r>
            <a:r>
              <a:rPr lang="en-US" sz="1600" dirty="0" err="1"/>
              <a:t>to’rtburchak</a:t>
            </a:r>
            <a:r>
              <a:rPr lang="en-US" sz="1600" dirty="0"/>
              <a:t> </a:t>
            </a:r>
            <a:r>
              <a:rPr lang="en-US" sz="1600" dirty="0" err="1"/>
              <a:t>qavslar</a:t>
            </a:r>
            <a:r>
              <a:rPr lang="en-US" sz="1600" dirty="0"/>
              <a:t> </a:t>
            </a:r>
            <a:r>
              <a:rPr lang="en-US" sz="1600" dirty="0" err="1"/>
              <a:t>ichiga</a:t>
            </a:r>
            <a:r>
              <a:rPr lang="en-US" sz="1600" dirty="0"/>
              <a:t> </a:t>
            </a:r>
            <a:r>
              <a:rPr lang="en-US" sz="1600" dirty="0" err="1"/>
              <a:t>olib</a:t>
            </a:r>
            <a:r>
              <a:rPr lang="en-US" sz="1600" dirty="0"/>
              <a:t> </a:t>
            </a:r>
            <a:r>
              <a:rPr lang="en-US" sz="1600" dirty="0" err="1"/>
              <a:t>yoziladi</a:t>
            </a:r>
            <a:r>
              <a:rPr lang="en-US" sz="1600" dirty="0"/>
              <a:t>, </a:t>
            </a:r>
            <a:r>
              <a:rPr lang="en-US" sz="1600" dirty="0" err="1"/>
              <a:t>ya’ni</a:t>
            </a:r>
            <a:r>
              <a:rPr lang="en-US" sz="1600" dirty="0"/>
              <a:t> A[1]=1.6, A[2]=23.7, A[3]=-7, A[4]=9.5. Agar </a:t>
            </a:r>
            <a:r>
              <a:rPr lang="en-US" sz="1600" dirty="0" err="1"/>
              <a:t>dasturda</a:t>
            </a:r>
            <a:r>
              <a:rPr lang="en-US" sz="1600" dirty="0"/>
              <a:t> </a:t>
            </a:r>
            <a:r>
              <a:rPr lang="en-US" sz="1600" dirty="0" err="1"/>
              <a:t>massiv</a:t>
            </a:r>
            <a:r>
              <a:rPr lang="en-US" sz="1600" dirty="0"/>
              <a:t> </a:t>
            </a:r>
            <a:r>
              <a:rPr lang="en-US" sz="1600" dirty="0" err="1"/>
              <a:t>ishlatilayotgan</a:t>
            </a:r>
            <a:r>
              <a:rPr lang="en-US" sz="1600" dirty="0"/>
              <a:t> </a:t>
            </a:r>
            <a:r>
              <a:rPr lang="en-US" sz="1600" dirty="0" err="1"/>
              <a:t>bo’lsa</a:t>
            </a:r>
            <a:r>
              <a:rPr lang="en-US" sz="1600" dirty="0"/>
              <a:t>, u </a:t>
            </a:r>
            <a:r>
              <a:rPr lang="en-US" sz="1600" dirty="0" err="1"/>
              <a:t>holda</a:t>
            </a:r>
            <a:r>
              <a:rPr lang="en-US" sz="1600" dirty="0"/>
              <a:t> </a:t>
            </a:r>
            <a:r>
              <a:rPr lang="en-US" sz="1600" dirty="0" err="1"/>
              <a:t>uni</a:t>
            </a:r>
            <a:r>
              <a:rPr lang="en-US" sz="1600" dirty="0"/>
              <a:t> </a:t>
            </a:r>
            <a:r>
              <a:rPr lang="en-US" sz="1600" dirty="0" err="1"/>
              <a:t>o’zgaruvchilar</a:t>
            </a:r>
            <a:r>
              <a:rPr lang="en-US" sz="1600" dirty="0"/>
              <a:t> </a:t>
            </a:r>
            <a:r>
              <a:rPr lang="en-US" sz="1600" dirty="0" err="1"/>
              <a:t>bo’limi</a:t>
            </a:r>
            <a:r>
              <a:rPr lang="en-US" sz="1600" dirty="0"/>
              <a:t> VAR </a:t>
            </a:r>
            <a:r>
              <a:rPr lang="en-US" sz="1600" dirty="0" err="1"/>
              <a:t>yoki</a:t>
            </a:r>
            <a:r>
              <a:rPr lang="en-US" sz="1600" dirty="0"/>
              <a:t> </a:t>
            </a:r>
            <a:r>
              <a:rPr lang="en-US" sz="1600" dirty="0" err="1"/>
              <a:t>toifalar</a:t>
            </a:r>
            <a:r>
              <a:rPr lang="en-US" sz="1600" dirty="0"/>
              <a:t> </a:t>
            </a:r>
            <a:r>
              <a:rPr lang="en-US" sz="1600" dirty="0" err="1"/>
              <a:t>bo’limi</a:t>
            </a:r>
            <a:r>
              <a:rPr lang="en-US" sz="1600" dirty="0"/>
              <a:t> TYPE da </a:t>
            </a:r>
            <a:r>
              <a:rPr lang="en-US" sz="1600" dirty="0" err="1"/>
              <a:t>tasvirlash</a:t>
            </a:r>
            <a:r>
              <a:rPr lang="en-US" sz="1600" dirty="0"/>
              <a:t> </a:t>
            </a:r>
            <a:r>
              <a:rPr lang="en-US" sz="1600" dirty="0" err="1"/>
              <a:t>zarur</a:t>
            </a:r>
            <a:r>
              <a:rPr lang="en-US" sz="1600" dirty="0"/>
              <a:t>, </a:t>
            </a:r>
            <a:r>
              <a:rPr lang="en-US" sz="1600" dirty="0" err="1"/>
              <a:t>masalan</a:t>
            </a:r>
            <a:r>
              <a:rPr lang="en-US" sz="1600" dirty="0"/>
              <a:t>, </a:t>
            </a:r>
            <a:r>
              <a:rPr lang="en-US" sz="1600" dirty="0" err="1"/>
              <a:t>Var</a:t>
            </a:r>
            <a:r>
              <a:rPr lang="en-US" sz="1600" dirty="0"/>
              <a:t> </a:t>
            </a:r>
            <a:r>
              <a:rPr lang="en-US" sz="1600" dirty="0" err="1"/>
              <a:t>bo’limida</a:t>
            </a:r>
            <a:r>
              <a:rPr lang="en-US" sz="1600" dirty="0"/>
              <a:t> </a:t>
            </a:r>
            <a:r>
              <a:rPr lang="en-US" sz="1600" dirty="0" err="1"/>
              <a:t>massiv</a:t>
            </a:r>
            <a:r>
              <a:rPr lang="en-US" sz="1600" dirty="0"/>
              <a:t> </a:t>
            </a:r>
            <a:r>
              <a:rPr lang="en-US" sz="1600" dirty="0" err="1"/>
              <a:t>quyidagi</a:t>
            </a:r>
            <a:r>
              <a:rPr lang="en-US" sz="1600" dirty="0"/>
              <a:t> </a:t>
            </a:r>
            <a:r>
              <a:rPr lang="en-US" sz="1600" dirty="0" err="1"/>
              <a:t>ko’rinishda</a:t>
            </a:r>
            <a:r>
              <a:rPr lang="en-US" sz="1600" dirty="0"/>
              <a:t> </a:t>
            </a:r>
            <a:r>
              <a:rPr lang="en-US" sz="1600" dirty="0" err="1"/>
              <a:t>tasvirlanadi</a:t>
            </a:r>
            <a:r>
              <a:rPr lang="en-US" sz="1600" dirty="0"/>
              <a:t>: </a:t>
            </a:r>
            <a:r>
              <a:rPr lang="en-US" sz="1600" dirty="0" err="1"/>
              <a:t>Var</a:t>
            </a:r>
            <a:r>
              <a:rPr lang="en-US" sz="1600" dirty="0"/>
              <a:t> : Array [] of ; Bu </a:t>
            </a:r>
            <a:r>
              <a:rPr lang="en-US" sz="1600" dirty="0" err="1"/>
              <a:t>yerda</a:t>
            </a:r>
            <a:r>
              <a:rPr lang="en-US" sz="1600" dirty="0"/>
              <a:t> - </a:t>
            </a:r>
            <a:r>
              <a:rPr lang="en-US" sz="1600" dirty="0" err="1"/>
              <a:t>ixtiyoriy</a:t>
            </a:r>
            <a:r>
              <a:rPr lang="en-US" sz="1600" dirty="0"/>
              <a:t> </a:t>
            </a:r>
            <a:r>
              <a:rPr lang="en-US" sz="1600" dirty="0" err="1"/>
              <a:t>idetfikator</a:t>
            </a:r>
            <a:r>
              <a:rPr lang="en-US" sz="1600" dirty="0"/>
              <a:t>, Array(</a:t>
            </a:r>
            <a:r>
              <a:rPr lang="en-US" sz="1600" dirty="0" err="1"/>
              <a:t>massiv</a:t>
            </a:r>
            <a:r>
              <a:rPr lang="en-US" sz="1600" dirty="0"/>
              <a:t>) </a:t>
            </a:r>
            <a:r>
              <a:rPr lang="en-US" sz="1600" dirty="0" err="1"/>
              <a:t>va</a:t>
            </a:r>
            <a:r>
              <a:rPr lang="en-US" sz="1600" dirty="0"/>
              <a:t> of(</a:t>
            </a:r>
            <a:r>
              <a:rPr lang="en-US" sz="1600" dirty="0" err="1"/>
              <a:t>dan</a:t>
            </a:r>
            <a:r>
              <a:rPr lang="en-US" sz="1600" dirty="0"/>
              <a:t>)- </a:t>
            </a:r>
            <a:r>
              <a:rPr lang="en-US" sz="1600" dirty="0" err="1"/>
              <a:t>xizmatchi</a:t>
            </a:r>
            <a:r>
              <a:rPr lang="en-US" sz="1600" dirty="0"/>
              <a:t> so’</a:t>
            </a:r>
            <a:r>
              <a:rPr lang="en-US" sz="1600" dirty="0" err="1"/>
              <a:t>zlar</a:t>
            </a:r>
            <a:r>
              <a:rPr lang="en-US" sz="1600" dirty="0"/>
              <a:t>,-</a:t>
            </a:r>
            <a:r>
              <a:rPr lang="en-US" sz="1600" dirty="0" err="1"/>
              <a:t>ko’rsatgichli</a:t>
            </a:r>
            <a:r>
              <a:rPr lang="en-US" sz="1600" dirty="0"/>
              <a:t> </a:t>
            </a:r>
            <a:r>
              <a:rPr lang="en-US" sz="1600" dirty="0" err="1"/>
              <a:t>ifoda</a:t>
            </a:r>
            <a:r>
              <a:rPr lang="en-US" sz="1600" dirty="0"/>
              <a:t>, </a:t>
            </a:r>
            <a:r>
              <a:rPr lang="en-US" sz="1600" dirty="0" err="1"/>
              <a:t>bu</a:t>
            </a:r>
            <a:r>
              <a:rPr lang="en-US" sz="1600" dirty="0"/>
              <a:t> </a:t>
            </a:r>
            <a:r>
              <a:rPr lang="en-US" sz="1600" dirty="0" err="1"/>
              <a:t>toifa</a:t>
            </a:r>
            <a:r>
              <a:rPr lang="en-US" sz="1600" dirty="0"/>
              <a:t> </a:t>
            </a:r>
            <a:r>
              <a:rPr lang="en-US" sz="1600" dirty="0" err="1"/>
              <a:t>qiymatlari</a:t>
            </a:r>
            <a:r>
              <a:rPr lang="en-US" sz="1600" dirty="0"/>
              <a:t> </a:t>
            </a:r>
            <a:r>
              <a:rPr lang="en-US" sz="1600" dirty="0" err="1"/>
              <a:t>massiv</a:t>
            </a:r>
            <a:r>
              <a:rPr lang="en-US" sz="1600" dirty="0"/>
              <a:t> </a:t>
            </a:r>
            <a:r>
              <a:rPr lang="en-US" sz="1600" dirty="0" err="1"/>
              <a:t>elementlarining</a:t>
            </a:r>
            <a:r>
              <a:rPr lang="en-US" sz="1600" dirty="0"/>
              <a:t> </a:t>
            </a:r>
            <a:r>
              <a:rPr lang="en-US" sz="1600" dirty="0" err="1"/>
              <a:t>sonni</a:t>
            </a:r>
            <a:r>
              <a:rPr lang="en-US" sz="1600" dirty="0"/>
              <a:t> </a:t>
            </a:r>
            <a:r>
              <a:rPr lang="en-US" sz="1600" dirty="0" err="1"/>
              <a:t>belgilaydi</a:t>
            </a:r>
            <a:r>
              <a:rPr lang="en-US" sz="1600" dirty="0"/>
              <a:t> </a:t>
            </a:r>
            <a:r>
              <a:rPr lang="en-US" sz="1600" dirty="0" err="1"/>
              <a:t>va</a:t>
            </a:r>
            <a:r>
              <a:rPr lang="en-US" sz="1600" dirty="0"/>
              <a:t> </a:t>
            </a:r>
            <a:r>
              <a:rPr lang="en-US" sz="1600" dirty="0" err="1"/>
              <a:t>ko’rsatkichlarni</a:t>
            </a:r>
            <a:r>
              <a:rPr lang="en-US" sz="1600" dirty="0"/>
              <a:t> </a:t>
            </a:r>
            <a:r>
              <a:rPr lang="en-US" sz="1600" dirty="0" err="1"/>
              <a:t>yozish</a:t>
            </a:r>
            <a:r>
              <a:rPr lang="en-US" sz="1600" dirty="0"/>
              <a:t> </a:t>
            </a:r>
            <a:r>
              <a:rPr lang="en-US" sz="1600" dirty="0" err="1"/>
              <a:t>uchun</a:t>
            </a:r>
            <a:r>
              <a:rPr lang="en-US" sz="1600" dirty="0"/>
              <a:t> </a:t>
            </a:r>
            <a:r>
              <a:rPr lang="en-US" sz="1600" dirty="0" err="1"/>
              <a:t>ishlatiladigan</a:t>
            </a:r>
            <a:r>
              <a:rPr lang="en-US" sz="1600" dirty="0"/>
              <a:t> </a:t>
            </a:r>
            <a:r>
              <a:rPr lang="en-US" sz="1600" dirty="0" err="1"/>
              <a:t>belgilar</a:t>
            </a:r>
            <a:r>
              <a:rPr lang="en-US" sz="1600" dirty="0"/>
              <a:t> </a:t>
            </a:r>
            <a:r>
              <a:rPr lang="en-US" sz="1600" dirty="0" err="1"/>
              <a:t>to’plamini</a:t>
            </a:r>
            <a:r>
              <a:rPr lang="en-US" sz="1600" dirty="0"/>
              <a:t> </a:t>
            </a:r>
            <a:r>
              <a:rPr lang="en-US" sz="1600" dirty="0" err="1"/>
              <a:t>ko’rsatadi</a:t>
            </a:r>
            <a:r>
              <a:rPr lang="en-US" sz="1600" dirty="0"/>
              <a:t>, </a:t>
            </a:r>
            <a:r>
              <a:rPr lang="en-US" sz="1600" dirty="0" err="1"/>
              <a:t>shunung</a:t>
            </a:r>
            <a:r>
              <a:rPr lang="en-US" sz="1600" dirty="0"/>
              <a:t> </a:t>
            </a:r>
            <a:r>
              <a:rPr lang="en-US" sz="1600" dirty="0" err="1"/>
              <a:t>uchun</a:t>
            </a:r>
            <a:r>
              <a:rPr lang="en-US" sz="1600" dirty="0"/>
              <a:t> </a:t>
            </a:r>
            <a:r>
              <a:rPr lang="en-US" sz="1600" dirty="0" err="1"/>
              <a:t>bu</a:t>
            </a:r>
            <a:r>
              <a:rPr lang="en-US" sz="1600" dirty="0"/>
              <a:t> </a:t>
            </a:r>
            <a:r>
              <a:rPr lang="en-US" sz="1600" dirty="0" err="1"/>
              <a:t>toifa</a:t>
            </a:r>
            <a:r>
              <a:rPr lang="en-US" sz="1600" dirty="0"/>
              <a:t> </a:t>
            </a:r>
            <a:r>
              <a:rPr lang="en-US" sz="1600" dirty="0" err="1"/>
              <a:t>sifatida</a:t>
            </a:r>
            <a:r>
              <a:rPr lang="en-US" sz="1600" dirty="0"/>
              <a:t> Real </a:t>
            </a:r>
            <a:r>
              <a:rPr lang="en-US" sz="1600" dirty="0" err="1"/>
              <a:t>va</a:t>
            </a:r>
            <a:r>
              <a:rPr lang="en-US" sz="1600" dirty="0"/>
              <a:t> Integer </a:t>
            </a:r>
            <a:r>
              <a:rPr lang="en-US" sz="1600" dirty="0" err="1"/>
              <a:t>toifasidan</a:t>
            </a:r>
            <a:r>
              <a:rPr lang="en-US" sz="1600" dirty="0"/>
              <a:t> </a:t>
            </a:r>
            <a:r>
              <a:rPr lang="en-US" sz="1600" dirty="0" err="1"/>
              <a:t>tashqari</a:t>
            </a:r>
            <a:r>
              <a:rPr lang="en-US" sz="1600" dirty="0"/>
              <a:t> </a:t>
            </a:r>
            <a:r>
              <a:rPr lang="en-US" sz="1600" dirty="0" err="1"/>
              <a:t>barcha</a:t>
            </a:r>
            <a:r>
              <a:rPr lang="en-US" sz="1600" dirty="0"/>
              <a:t> </a:t>
            </a:r>
            <a:r>
              <a:rPr lang="en-US" sz="1600" dirty="0" err="1"/>
              <a:t>oddiy</a:t>
            </a:r>
            <a:r>
              <a:rPr lang="en-US" sz="1600" dirty="0"/>
              <a:t> </a:t>
            </a:r>
            <a:r>
              <a:rPr lang="en-US" sz="1600" dirty="0" err="1"/>
              <a:t>toifalarni</a:t>
            </a:r>
            <a:r>
              <a:rPr lang="en-US" sz="1600" dirty="0"/>
              <a:t> </a:t>
            </a:r>
            <a:r>
              <a:rPr lang="en-US" sz="1600" dirty="0" err="1"/>
              <a:t>ishlatish</a:t>
            </a:r>
            <a:r>
              <a:rPr lang="en-US" sz="1600" dirty="0"/>
              <a:t> </a:t>
            </a:r>
            <a:r>
              <a:rPr lang="en-US" sz="1600" dirty="0" err="1"/>
              <a:t>mumkin</a:t>
            </a:r>
            <a:r>
              <a:rPr lang="en-US" sz="1600" dirty="0"/>
              <a:t>, - </a:t>
            </a:r>
            <a:r>
              <a:rPr lang="en-US" sz="1600" dirty="0" err="1"/>
              <a:t>massiv</a:t>
            </a:r>
            <a:r>
              <a:rPr lang="en-US" sz="1600" dirty="0"/>
              <a:t> </a:t>
            </a:r>
            <a:r>
              <a:rPr lang="en-US" sz="1600" dirty="0" err="1"/>
              <a:t>elementlari</a:t>
            </a:r>
            <a:r>
              <a:rPr lang="en-US" sz="1600" dirty="0"/>
              <a:t> </a:t>
            </a:r>
            <a:r>
              <a:rPr lang="en-US" sz="1600" dirty="0" err="1"/>
              <a:t>toifasi</a:t>
            </a:r>
            <a:r>
              <a:rPr lang="en-US" sz="1600" dirty="0"/>
              <a:t> </a:t>
            </a:r>
            <a:r>
              <a:rPr lang="en-US" sz="1600" dirty="0" err="1"/>
              <a:t>bo’lib</a:t>
            </a:r>
            <a:r>
              <a:rPr lang="en-US" sz="1600" dirty="0"/>
              <a:t>, </a:t>
            </a:r>
            <a:r>
              <a:rPr lang="en-US" sz="1600" dirty="0" err="1"/>
              <a:t>bu</a:t>
            </a:r>
            <a:r>
              <a:rPr lang="en-US" sz="1600" dirty="0"/>
              <a:t> </a:t>
            </a:r>
            <a:r>
              <a:rPr lang="en-US" sz="1600" dirty="0" err="1"/>
              <a:t>toifa</a:t>
            </a:r>
            <a:r>
              <a:rPr lang="en-US" sz="1600" dirty="0"/>
              <a:t> </a:t>
            </a:r>
            <a:r>
              <a:rPr lang="en-US" sz="1600" dirty="0" err="1"/>
              <a:t>sifatida</a:t>
            </a:r>
            <a:r>
              <a:rPr lang="en-US" sz="1600" dirty="0"/>
              <a:t> </a:t>
            </a:r>
            <a:r>
              <a:rPr lang="en-US" sz="1600" dirty="0" err="1"/>
              <a:t>fayl</a:t>
            </a:r>
            <a:r>
              <a:rPr lang="en-US" sz="1600" dirty="0"/>
              <a:t> </a:t>
            </a:r>
            <a:r>
              <a:rPr lang="en-US" sz="1600" dirty="0" err="1"/>
              <a:t>va</a:t>
            </a:r>
            <a:r>
              <a:rPr lang="en-US" sz="1600" dirty="0"/>
              <a:t> </a:t>
            </a:r>
            <a:r>
              <a:rPr lang="en-US" sz="1600" dirty="0" err="1"/>
              <a:t>to’plam</a:t>
            </a:r>
            <a:r>
              <a:rPr lang="en-US" sz="1600" dirty="0"/>
              <a:t> </a:t>
            </a:r>
            <a:r>
              <a:rPr lang="en-US" sz="1600" dirty="0" err="1"/>
              <a:t>toifasidan</a:t>
            </a:r>
            <a:r>
              <a:rPr lang="en-US" sz="1600" dirty="0"/>
              <a:t> </a:t>
            </a:r>
            <a:r>
              <a:rPr lang="en-US" sz="1600" dirty="0" err="1"/>
              <a:t>tashqari</a:t>
            </a:r>
            <a:r>
              <a:rPr lang="en-US" sz="1600" dirty="0"/>
              <a:t> </a:t>
            </a:r>
            <a:r>
              <a:rPr lang="en-US" sz="1600" dirty="0" err="1"/>
              <a:t>barcha</a:t>
            </a:r>
            <a:r>
              <a:rPr lang="en-US" sz="1600" dirty="0"/>
              <a:t> </a:t>
            </a:r>
            <a:r>
              <a:rPr lang="en-US" sz="1600" dirty="0" err="1"/>
              <a:t>toifalarni</a:t>
            </a:r>
            <a:r>
              <a:rPr lang="en-US" sz="1600" dirty="0"/>
              <a:t> </a:t>
            </a:r>
            <a:r>
              <a:rPr lang="en-US" sz="1600" dirty="0" err="1"/>
              <a:t>ishlatish</a:t>
            </a:r>
            <a:r>
              <a:rPr lang="en-US" sz="1600" dirty="0"/>
              <a:t> </a:t>
            </a:r>
            <a:r>
              <a:rPr lang="en-US" sz="1600" dirty="0" err="1"/>
              <a:t>mumkin</a:t>
            </a:r>
            <a:r>
              <a:rPr lang="en-US" dirty="0"/>
              <a:t>. </a:t>
            </a:r>
            <a:endParaRPr lang="ru-RU" dirty="0"/>
          </a:p>
        </p:txBody>
      </p:sp>
    </p:spTree>
    <p:extLst>
      <p:ext uri="{BB962C8B-B14F-4D97-AF65-F5344CB8AC3E}">
        <p14:creationId xmlns:p14="http://schemas.microsoft.com/office/powerpoint/2010/main" val="1315786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116632"/>
            <a:ext cx="9036496" cy="6696744"/>
          </a:xfrm>
        </p:spPr>
        <p:txBody>
          <a:bodyPr/>
          <a:lstStyle/>
          <a:p>
            <a:r>
              <a:rPr lang="en-US" sz="1600" dirty="0" err="1"/>
              <a:t>Var</a:t>
            </a:r>
            <a:r>
              <a:rPr lang="en-US" sz="1600" dirty="0"/>
              <a:t> a:Array[1..4] of real; c:array[1..4] of integer; b:array[1..20,1..45] of integer; </a:t>
            </a:r>
            <a:r>
              <a:rPr lang="en-US" sz="1600" dirty="0" err="1"/>
              <a:t>Ushbu</a:t>
            </a:r>
            <a:r>
              <a:rPr lang="en-US" sz="1600" dirty="0"/>
              <a:t> </a:t>
            </a:r>
            <a:r>
              <a:rPr lang="en-US" sz="1600" dirty="0" err="1"/>
              <a:t>hollarda</a:t>
            </a:r>
            <a:r>
              <a:rPr lang="en-US" sz="1600" dirty="0"/>
              <a:t> </a:t>
            </a:r>
            <a:r>
              <a:rPr lang="en-US" sz="1600" dirty="0" err="1"/>
              <a:t>massiv</a:t>
            </a:r>
            <a:r>
              <a:rPr lang="en-US" sz="1600" dirty="0"/>
              <a:t> </a:t>
            </a:r>
            <a:r>
              <a:rPr lang="en-US" sz="1600" dirty="0" err="1"/>
              <a:t>ko’rsatkichi</a:t>
            </a:r>
            <a:r>
              <a:rPr lang="en-US" sz="1600" dirty="0"/>
              <a:t> </a:t>
            </a:r>
            <a:r>
              <a:rPr lang="en-US" sz="1600" dirty="0" err="1"/>
              <a:t>toifasi</a:t>
            </a:r>
            <a:r>
              <a:rPr lang="en-US" sz="1600" dirty="0"/>
              <a:t> </a:t>
            </a:r>
            <a:r>
              <a:rPr lang="en-US" sz="1600" dirty="0" err="1"/>
              <a:t>sifatida</a:t>
            </a:r>
            <a:r>
              <a:rPr lang="en-US" sz="1600" dirty="0"/>
              <a:t> </a:t>
            </a:r>
            <a:r>
              <a:rPr lang="en-US" sz="1600" dirty="0" err="1"/>
              <a:t>chegaralangan</a:t>
            </a:r>
            <a:r>
              <a:rPr lang="en-US" sz="1600" dirty="0"/>
              <a:t> </a:t>
            </a:r>
            <a:r>
              <a:rPr lang="en-US" sz="1600" dirty="0" err="1"/>
              <a:t>toifa</a:t>
            </a:r>
            <a:r>
              <a:rPr lang="en-US" sz="1600" dirty="0"/>
              <a:t>, </a:t>
            </a:r>
            <a:r>
              <a:rPr lang="en-US" sz="1600" dirty="0" err="1"/>
              <a:t>ko’pincha</a:t>
            </a:r>
            <a:r>
              <a:rPr lang="en-US" sz="1600" dirty="0"/>
              <a:t> </a:t>
            </a:r>
            <a:r>
              <a:rPr lang="en-US" sz="1600" dirty="0" err="1"/>
              <a:t>chegaralangan</a:t>
            </a:r>
            <a:r>
              <a:rPr lang="en-US" sz="1600" dirty="0"/>
              <a:t> </a:t>
            </a:r>
            <a:r>
              <a:rPr lang="en-US" sz="1600" dirty="0" err="1"/>
              <a:t>butun</a:t>
            </a:r>
            <a:r>
              <a:rPr lang="en-US" sz="1600" dirty="0"/>
              <a:t> </a:t>
            </a:r>
            <a:r>
              <a:rPr lang="en-US" sz="1600" dirty="0" err="1"/>
              <a:t>toifa</a:t>
            </a:r>
            <a:r>
              <a:rPr lang="en-US" sz="1600" dirty="0"/>
              <a:t> </a:t>
            </a:r>
            <a:r>
              <a:rPr lang="en-US" sz="1600" dirty="0" err="1"/>
              <a:t>ma’lumotlari</a:t>
            </a:r>
            <a:r>
              <a:rPr lang="en-US" sz="1600" dirty="0"/>
              <a:t> </a:t>
            </a:r>
            <a:r>
              <a:rPr lang="en-US" sz="1600" dirty="0" err="1"/>
              <a:t>ishlatiladi</a:t>
            </a:r>
            <a:r>
              <a:rPr lang="en-US" sz="1600" dirty="0"/>
              <a:t>. </a:t>
            </a:r>
            <a:r>
              <a:rPr lang="en-US" sz="1600" dirty="0" err="1"/>
              <a:t>Masalan</a:t>
            </a:r>
            <a:r>
              <a:rPr lang="en-US" sz="1600" dirty="0"/>
              <a:t>, 100 ta </a:t>
            </a:r>
            <a:r>
              <a:rPr lang="en-US" sz="1600" dirty="0" err="1"/>
              <a:t>haqiqiy</a:t>
            </a:r>
            <a:r>
              <a:rPr lang="en-US" sz="1600" dirty="0"/>
              <a:t> </a:t>
            </a:r>
            <a:r>
              <a:rPr lang="en-US" sz="1600" dirty="0" err="1"/>
              <a:t>elementlardan</a:t>
            </a:r>
            <a:r>
              <a:rPr lang="en-US" sz="1600" dirty="0"/>
              <a:t> </a:t>
            </a:r>
            <a:r>
              <a:rPr lang="en-US" sz="1600" dirty="0" err="1"/>
              <a:t>iborat</a:t>
            </a:r>
            <a:r>
              <a:rPr lang="en-US" sz="1600" dirty="0"/>
              <a:t> </a:t>
            </a:r>
            <a:r>
              <a:rPr lang="en-US" sz="1600" dirty="0" err="1"/>
              <a:t>massiv</a:t>
            </a:r>
            <a:r>
              <a:rPr lang="en-US" sz="1600" dirty="0"/>
              <a:t> </a:t>
            </a:r>
            <a:r>
              <a:rPr lang="en-US" sz="1600" dirty="0" err="1"/>
              <a:t>quyidagi</a:t>
            </a:r>
            <a:r>
              <a:rPr lang="en-US" sz="1600" dirty="0"/>
              <a:t> </a:t>
            </a:r>
            <a:r>
              <a:rPr lang="en-US" sz="1600" dirty="0" err="1"/>
              <a:t>ko’rinishda</a:t>
            </a:r>
            <a:r>
              <a:rPr lang="en-US" sz="1600" dirty="0"/>
              <a:t> </a:t>
            </a:r>
            <a:r>
              <a:rPr lang="en-US" sz="1600" dirty="0" err="1"/>
              <a:t>tavsiflanishi</a:t>
            </a:r>
            <a:r>
              <a:rPr lang="en-US" sz="1600" dirty="0"/>
              <a:t> </a:t>
            </a:r>
            <a:r>
              <a:rPr lang="en-US" sz="1600" dirty="0" err="1"/>
              <a:t>mumkin</a:t>
            </a:r>
            <a:r>
              <a:rPr lang="en-US" sz="1600" dirty="0"/>
              <a:t>: </a:t>
            </a:r>
            <a:r>
              <a:rPr lang="en-US" sz="1600" dirty="0" err="1"/>
              <a:t>var</a:t>
            </a:r>
            <a:r>
              <a:rPr lang="en-US" sz="1600" dirty="0"/>
              <a:t> a:array[1..10] of real; Bu </a:t>
            </a:r>
            <a:r>
              <a:rPr lang="en-US" sz="1600" dirty="0" err="1"/>
              <a:t>yerda</a:t>
            </a:r>
            <a:r>
              <a:rPr lang="en-US" sz="1600" dirty="0"/>
              <a:t> 1 </a:t>
            </a:r>
            <a:r>
              <a:rPr lang="en-US" sz="1600" dirty="0" err="1"/>
              <a:t>dan</a:t>
            </a:r>
            <a:r>
              <a:rPr lang="en-US" sz="1600" dirty="0"/>
              <a:t> 10 </a:t>
            </a:r>
            <a:r>
              <a:rPr lang="en-US" sz="1600" dirty="0" err="1"/>
              <a:t>gacha</a:t>
            </a:r>
            <a:r>
              <a:rPr lang="en-US" sz="1600" dirty="0"/>
              <a:t> </a:t>
            </a:r>
            <a:r>
              <a:rPr lang="en-US" sz="1600" dirty="0" err="1"/>
              <a:t>chegaralangan</a:t>
            </a:r>
            <a:r>
              <a:rPr lang="en-US" sz="1600" dirty="0"/>
              <a:t> </a:t>
            </a:r>
            <a:r>
              <a:rPr lang="en-US" sz="1600" dirty="0" err="1"/>
              <a:t>butun</a:t>
            </a:r>
            <a:r>
              <a:rPr lang="en-US" sz="1600" dirty="0"/>
              <a:t> </a:t>
            </a:r>
            <a:r>
              <a:rPr lang="en-US" sz="1600" dirty="0" err="1"/>
              <a:t>toifa</a:t>
            </a:r>
            <a:r>
              <a:rPr lang="en-US" sz="1600" dirty="0"/>
              <a:t> a </a:t>
            </a:r>
            <a:r>
              <a:rPr lang="en-US" sz="1600" dirty="0" err="1"/>
              <a:t>massiv</a:t>
            </a:r>
            <a:r>
              <a:rPr lang="en-US" sz="1600" dirty="0"/>
              <a:t> </a:t>
            </a:r>
            <a:r>
              <a:rPr lang="en-US" sz="1600" dirty="0" err="1"/>
              <a:t>elementlari</a:t>
            </a:r>
            <a:r>
              <a:rPr lang="en-US" sz="1600" dirty="0"/>
              <a:t> </a:t>
            </a:r>
            <a:r>
              <a:rPr lang="en-US" sz="1600" dirty="0" err="1"/>
              <a:t>soni</a:t>
            </a:r>
            <a:r>
              <a:rPr lang="en-US" sz="1600" dirty="0"/>
              <a:t> 10 ta </a:t>
            </a:r>
            <a:r>
              <a:rPr lang="en-US" sz="1600" dirty="0" err="1"/>
              <a:t>ekanligi</a:t>
            </a:r>
            <a:r>
              <a:rPr lang="en-US" sz="1600" dirty="0"/>
              <a:t> </a:t>
            </a:r>
            <a:r>
              <a:rPr lang="en-US" sz="1600" dirty="0" err="1"/>
              <a:t>va</a:t>
            </a:r>
            <a:r>
              <a:rPr lang="en-US" sz="1600" dirty="0"/>
              <a:t> </a:t>
            </a:r>
            <a:r>
              <a:rPr lang="en-US" sz="1600" dirty="0" err="1"/>
              <a:t>ularning</a:t>
            </a:r>
            <a:r>
              <a:rPr lang="en-US" sz="1600" dirty="0"/>
              <a:t> </a:t>
            </a:r>
            <a:r>
              <a:rPr lang="en-US" sz="1600" dirty="0" err="1"/>
              <a:t>tartiblanganligini</a:t>
            </a:r>
            <a:r>
              <a:rPr lang="en-US" sz="1600" dirty="0"/>
              <a:t> </a:t>
            </a:r>
            <a:r>
              <a:rPr lang="en-US" sz="1600" dirty="0" err="1"/>
              <a:t>bildiradi</a:t>
            </a:r>
            <a:r>
              <a:rPr lang="en-US" sz="1600" dirty="0"/>
              <a:t>. </a:t>
            </a:r>
            <a:r>
              <a:rPr lang="en-US" sz="1600" dirty="0" err="1"/>
              <a:t>To’g’ri</a:t>
            </a:r>
            <a:r>
              <a:rPr lang="en-US" sz="1600" dirty="0"/>
              <a:t> </a:t>
            </a:r>
            <a:r>
              <a:rPr lang="en-US" sz="1600" dirty="0" err="1"/>
              <a:t>tavsiflangan</a:t>
            </a:r>
            <a:r>
              <a:rPr lang="en-US" sz="1600" dirty="0"/>
              <a:t> </a:t>
            </a:r>
            <a:r>
              <a:rPr lang="en-US" sz="1600" dirty="0" err="1"/>
              <a:t>massivlarga</a:t>
            </a:r>
            <a:r>
              <a:rPr lang="en-US" sz="1600" dirty="0"/>
              <a:t> </a:t>
            </a:r>
            <a:r>
              <a:rPr lang="en-US" sz="1600" dirty="0" err="1"/>
              <a:t>misollar</a:t>
            </a:r>
            <a:r>
              <a:rPr lang="en-US" sz="1600" dirty="0"/>
              <a:t>: </a:t>
            </a:r>
            <a:r>
              <a:rPr lang="en-US" sz="1600" dirty="0" err="1"/>
              <a:t>var</a:t>
            </a:r>
            <a:r>
              <a:rPr lang="en-US" sz="1600" dirty="0"/>
              <a:t> </a:t>
            </a:r>
            <a:r>
              <a:rPr lang="en-US" sz="1600" dirty="0" err="1"/>
              <a:t>massiv:array</a:t>
            </a:r>
            <a:r>
              <a:rPr lang="en-US" sz="1600" dirty="0"/>
              <a:t>[-745..-1] of real; </a:t>
            </a:r>
            <a:r>
              <a:rPr lang="en-US" sz="1600" dirty="0" err="1"/>
              <a:t>das:array</a:t>
            </a:r>
            <a:r>
              <a:rPr lang="en-US" sz="1600" dirty="0"/>
              <a:t>[1477..1988] of char; l:array[boolean]of char; </a:t>
            </a:r>
            <a:r>
              <a:rPr lang="en-US" sz="1600" dirty="0" err="1"/>
              <a:t>a,b,c:array</a:t>
            </a:r>
            <a:r>
              <a:rPr lang="en-US" sz="1600" dirty="0"/>
              <a:t>[1..50] of </a:t>
            </a:r>
            <a:r>
              <a:rPr lang="en-US" sz="1600" dirty="0" err="1"/>
              <a:t>rael</a:t>
            </a:r>
            <a:r>
              <a:rPr lang="en-US" sz="1600" dirty="0"/>
              <a:t>; </a:t>
            </a:r>
            <a:r>
              <a:rPr lang="en-US" sz="1600" dirty="0" err="1"/>
              <a:t>Massiv</a:t>
            </a:r>
            <a:r>
              <a:rPr lang="en-US" sz="1600" dirty="0"/>
              <a:t> </a:t>
            </a:r>
            <a:r>
              <a:rPr lang="en-US" sz="1600" dirty="0" err="1"/>
              <a:t>indeksi</a:t>
            </a:r>
            <a:r>
              <a:rPr lang="en-US" sz="1600" dirty="0"/>
              <a:t> </a:t>
            </a:r>
            <a:r>
              <a:rPr lang="en-US" sz="1600" dirty="0" err="1"/>
              <a:t>chegarasini</a:t>
            </a:r>
            <a:r>
              <a:rPr lang="en-US" sz="1600" dirty="0"/>
              <a:t> </a:t>
            </a:r>
            <a:r>
              <a:rPr lang="en-US" sz="1600" dirty="0" err="1"/>
              <a:t>butun</a:t>
            </a:r>
            <a:r>
              <a:rPr lang="en-US" sz="1600" dirty="0"/>
              <a:t> </a:t>
            </a:r>
            <a:r>
              <a:rPr lang="en-US" sz="1600" dirty="0" err="1"/>
              <a:t>tipdagi</a:t>
            </a:r>
            <a:r>
              <a:rPr lang="en-US" sz="1600" dirty="0"/>
              <a:t> </a:t>
            </a:r>
            <a:r>
              <a:rPr lang="en-US" sz="1600" dirty="0" err="1"/>
              <a:t>o’zgarmas</a:t>
            </a:r>
            <a:r>
              <a:rPr lang="en-US" sz="1600" dirty="0"/>
              <a:t> </a:t>
            </a:r>
            <a:r>
              <a:rPr lang="en-US" sz="1600" dirty="0" err="1"/>
              <a:t>bilan</a:t>
            </a:r>
            <a:r>
              <a:rPr lang="en-US" sz="1600" dirty="0"/>
              <a:t> ham </a:t>
            </a:r>
            <a:r>
              <a:rPr lang="en-US" sz="1600" dirty="0" err="1"/>
              <a:t>ifodalash</a:t>
            </a:r>
            <a:r>
              <a:rPr lang="en-US" sz="1600" dirty="0"/>
              <a:t> </a:t>
            </a:r>
            <a:r>
              <a:rPr lang="en-US" sz="1600" dirty="0" err="1"/>
              <a:t>mumkin</a:t>
            </a:r>
            <a:r>
              <a:rPr lang="en-US" sz="1600" dirty="0"/>
              <a:t>, </a:t>
            </a:r>
            <a:r>
              <a:rPr lang="en-US" sz="1600" dirty="0" err="1"/>
              <a:t>masalan</a:t>
            </a:r>
            <a:r>
              <a:rPr lang="en-US" sz="1600" dirty="0"/>
              <a:t>, </a:t>
            </a:r>
            <a:r>
              <a:rPr lang="en-US" sz="1600" dirty="0" err="1"/>
              <a:t>const</a:t>
            </a:r>
            <a:r>
              <a:rPr lang="en-US" sz="1600" dirty="0"/>
              <a:t> </a:t>
            </a:r>
            <a:r>
              <a:rPr lang="en-US" sz="1600" dirty="0" err="1"/>
              <a:t>nmax</a:t>
            </a:r>
            <a:r>
              <a:rPr lang="en-US" sz="1600" dirty="0"/>
              <a:t>=50; </a:t>
            </a:r>
            <a:r>
              <a:rPr lang="en-US" sz="1600" dirty="0" err="1"/>
              <a:t>var</a:t>
            </a:r>
            <a:r>
              <a:rPr lang="en-US" sz="1600" dirty="0"/>
              <a:t> a:array[1..nmax] of real; </a:t>
            </a:r>
            <a:r>
              <a:rPr lang="en-US" sz="1600" dirty="0" err="1"/>
              <a:t>Ma’lumki</a:t>
            </a:r>
            <a:r>
              <a:rPr lang="en-US" sz="1600" dirty="0"/>
              <a:t>, </a:t>
            </a:r>
            <a:r>
              <a:rPr lang="en-US" sz="1600" dirty="0" err="1"/>
              <a:t>qayd</a:t>
            </a:r>
            <a:r>
              <a:rPr lang="en-US" sz="1600" dirty="0"/>
              <a:t> </a:t>
            </a:r>
            <a:r>
              <a:rPr lang="en-US" sz="1600" dirty="0" err="1"/>
              <a:t>qilingan</a:t>
            </a:r>
            <a:r>
              <a:rPr lang="en-US" sz="1600" dirty="0"/>
              <a:t> </a:t>
            </a:r>
            <a:r>
              <a:rPr lang="en-US" sz="1600" dirty="0" err="1"/>
              <a:t>toifa</a:t>
            </a:r>
            <a:r>
              <a:rPr lang="en-US" sz="1600" dirty="0"/>
              <a:t> </a:t>
            </a:r>
            <a:r>
              <a:rPr lang="en-US" sz="1600" dirty="0" err="1"/>
              <a:t>qiymatlarining</a:t>
            </a:r>
            <a:r>
              <a:rPr lang="en-US" sz="1600" dirty="0"/>
              <a:t> </a:t>
            </a:r>
            <a:r>
              <a:rPr lang="en-US" sz="1600" dirty="0" err="1"/>
              <a:t>to’plami</a:t>
            </a:r>
            <a:r>
              <a:rPr lang="en-US" sz="1600" dirty="0"/>
              <a:t> ham </a:t>
            </a:r>
            <a:r>
              <a:rPr lang="en-US" sz="1600" dirty="0" err="1"/>
              <a:t>cheklangan</a:t>
            </a:r>
            <a:r>
              <a:rPr lang="en-US" sz="1600" dirty="0"/>
              <a:t> </a:t>
            </a:r>
            <a:r>
              <a:rPr lang="en-US" sz="1600" dirty="0" err="1"/>
              <a:t>va</a:t>
            </a:r>
            <a:r>
              <a:rPr lang="en-US" sz="1600" dirty="0"/>
              <a:t> </a:t>
            </a:r>
            <a:r>
              <a:rPr lang="en-US" sz="1600" dirty="0" err="1"/>
              <a:t>tartiblangan</a:t>
            </a:r>
            <a:r>
              <a:rPr lang="en-US" sz="1600" dirty="0"/>
              <a:t> </a:t>
            </a:r>
            <a:r>
              <a:rPr lang="en-US" sz="1600" dirty="0" err="1"/>
              <a:t>to’plamni</a:t>
            </a:r>
            <a:r>
              <a:rPr lang="en-US" sz="1600" dirty="0"/>
              <a:t> </a:t>
            </a:r>
            <a:r>
              <a:rPr lang="en-US" sz="1600" dirty="0" err="1"/>
              <a:t>tashkil</a:t>
            </a:r>
            <a:r>
              <a:rPr lang="en-US" sz="1600" dirty="0"/>
              <a:t> </a:t>
            </a:r>
            <a:r>
              <a:rPr lang="en-US" sz="1600" dirty="0" err="1"/>
              <a:t>qiladi</a:t>
            </a:r>
            <a:r>
              <a:rPr lang="en-US" sz="1600" dirty="0"/>
              <a:t>, </a:t>
            </a:r>
            <a:r>
              <a:rPr lang="en-US" sz="1600" dirty="0" err="1"/>
              <a:t>bu</a:t>
            </a:r>
            <a:r>
              <a:rPr lang="en-US" sz="1600" dirty="0"/>
              <a:t> </a:t>
            </a:r>
            <a:r>
              <a:rPr lang="en-US" sz="1600" dirty="0" err="1"/>
              <a:t>esa</a:t>
            </a:r>
            <a:r>
              <a:rPr lang="en-US" sz="1600" dirty="0"/>
              <a:t> </a:t>
            </a:r>
            <a:r>
              <a:rPr lang="en-US" sz="1600" dirty="0" err="1"/>
              <a:t>o’z</a:t>
            </a:r>
            <a:r>
              <a:rPr lang="en-US" sz="1600" dirty="0"/>
              <a:t> </a:t>
            </a:r>
            <a:r>
              <a:rPr lang="en-US" sz="1600" dirty="0" err="1"/>
              <a:t>navbatida</a:t>
            </a:r>
            <a:r>
              <a:rPr lang="en-US" sz="1600" dirty="0"/>
              <a:t>, </a:t>
            </a:r>
            <a:r>
              <a:rPr lang="en-US" sz="1600" dirty="0" err="1"/>
              <a:t>qayd</a:t>
            </a:r>
            <a:r>
              <a:rPr lang="en-US" sz="1600" dirty="0"/>
              <a:t> </a:t>
            </a:r>
            <a:r>
              <a:rPr lang="en-US" sz="1600" dirty="0" err="1"/>
              <a:t>qilingan</a:t>
            </a:r>
            <a:r>
              <a:rPr lang="en-US" sz="1600" dirty="0"/>
              <a:t> </a:t>
            </a:r>
            <a:r>
              <a:rPr lang="en-US" sz="1600" dirty="0" err="1"/>
              <a:t>toifa</a:t>
            </a:r>
            <a:r>
              <a:rPr lang="en-US" sz="1600" dirty="0"/>
              <a:t> </a:t>
            </a:r>
            <a:r>
              <a:rPr lang="en-US" sz="1600" dirty="0" err="1"/>
              <a:t>qiymatlarini</a:t>
            </a:r>
            <a:r>
              <a:rPr lang="en-US" sz="1600" dirty="0"/>
              <a:t> ham </a:t>
            </a:r>
            <a:r>
              <a:rPr lang="en-US" sz="1600" dirty="0" err="1"/>
              <a:t>ko’rsatgich</a:t>
            </a:r>
            <a:r>
              <a:rPr lang="en-US" sz="1600" dirty="0"/>
              <a:t> </a:t>
            </a:r>
            <a:r>
              <a:rPr lang="en-US" sz="1600" dirty="0" err="1"/>
              <a:t>toifasi</a:t>
            </a:r>
            <a:r>
              <a:rPr lang="en-US" sz="1600" dirty="0"/>
              <a:t> </a:t>
            </a:r>
            <a:r>
              <a:rPr lang="en-US" sz="1600" dirty="0" err="1"/>
              <a:t>sifatida</a:t>
            </a:r>
            <a:r>
              <a:rPr lang="en-US" sz="1600" dirty="0"/>
              <a:t> </a:t>
            </a:r>
            <a:r>
              <a:rPr lang="en-US" sz="1600" dirty="0" err="1"/>
              <a:t>qo’llash</a:t>
            </a:r>
            <a:r>
              <a:rPr lang="en-US" sz="1600" dirty="0"/>
              <a:t> </a:t>
            </a:r>
            <a:r>
              <a:rPr lang="en-US" sz="1600" dirty="0" err="1"/>
              <a:t>imkoniyatini</a:t>
            </a:r>
            <a:r>
              <a:rPr lang="en-US" sz="1600" dirty="0"/>
              <a:t> </a:t>
            </a:r>
            <a:r>
              <a:rPr lang="en-US" sz="1600" dirty="0" err="1"/>
              <a:t>beradi</a:t>
            </a:r>
            <a:r>
              <a:rPr lang="en-US" sz="1600" dirty="0"/>
              <a:t>. </a:t>
            </a:r>
            <a:r>
              <a:rPr lang="en-US" sz="1600" dirty="0" err="1"/>
              <a:t>Masalan</a:t>
            </a:r>
            <a:r>
              <a:rPr lang="en-US" sz="1600" dirty="0"/>
              <a:t>, </a:t>
            </a:r>
            <a:r>
              <a:rPr lang="en-US" sz="1600" dirty="0" err="1"/>
              <a:t>var</a:t>
            </a:r>
            <a:r>
              <a:rPr lang="en-US" sz="1600" dirty="0"/>
              <a:t> </a:t>
            </a:r>
            <a:r>
              <a:rPr lang="en-US" sz="1600" dirty="0" err="1"/>
              <a:t>mon:array</a:t>
            </a:r>
            <a:r>
              <a:rPr lang="en-US" sz="1600" dirty="0"/>
              <a:t>[</a:t>
            </a:r>
            <a:r>
              <a:rPr lang="en-US" sz="1600" dirty="0" err="1"/>
              <a:t>mart,apr</a:t>
            </a:r>
            <a:r>
              <a:rPr lang="en-US" sz="1600" dirty="0"/>
              <a:t>, may] of char; </a:t>
            </a:r>
            <a:r>
              <a:rPr lang="en-US" sz="1600" dirty="0" err="1"/>
              <a:t>color:array</a:t>
            </a:r>
            <a:r>
              <a:rPr lang="en-US" sz="1600" dirty="0"/>
              <a:t>[</a:t>
            </a:r>
            <a:r>
              <a:rPr lang="en-US" sz="1600" dirty="0" err="1"/>
              <a:t>red,blue,yellow</a:t>
            </a:r>
            <a:r>
              <a:rPr lang="en-US" sz="1600" dirty="0"/>
              <a:t>, black] of integer; </a:t>
            </a:r>
            <a:r>
              <a:rPr lang="en-US" sz="1600" dirty="0" err="1"/>
              <a:t>Ko’rsatkich</a:t>
            </a:r>
            <a:r>
              <a:rPr lang="en-US" sz="1600" dirty="0"/>
              <a:t>(</a:t>
            </a:r>
            <a:r>
              <a:rPr lang="en-US" sz="1600" dirty="0" err="1"/>
              <a:t>indeks</a:t>
            </a:r>
            <a:r>
              <a:rPr lang="en-US" sz="1600" dirty="0"/>
              <a:t>) </a:t>
            </a:r>
            <a:r>
              <a:rPr lang="en-US" sz="1600" dirty="0" err="1"/>
              <a:t>va</a:t>
            </a:r>
            <a:r>
              <a:rPr lang="en-US" sz="1600" dirty="0"/>
              <a:t> </a:t>
            </a:r>
            <a:r>
              <a:rPr lang="en-US" sz="1600" dirty="0" err="1"/>
              <a:t>ko’rsatgich</a:t>
            </a:r>
            <a:r>
              <a:rPr lang="en-US" sz="1600" dirty="0"/>
              <a:t> </a:t>
            </a:r>
            <a:r>
              <a:rPr lang="en-US" sz="1600" dirty="0" err="1"/>
              <a:t>toifasi</a:t>
            </a:r>
            <a:r>
              <a:rPr lang="en-US" sz="1600" dirty="0"/>
              <a:t> </a:t>
            </a:r>
            <a:r>
              <a:rPr lang="en-US" sz="1600" dirty="0" err="1"/>
              <a:t>tushunchalari</a:t>
            </a:r>
            <a:r>
              <a:rPr lang="en-US" sz="1600" dirty="0"/>
              <a:t> </a:t>
            </a:r>
            <a:r>
              <a:rPr lang="en-US" sz="1600" dirty="0" err="1"/>
              <a:t>o’rtasida</a:t>
            </a:r>
            <a:r>
              <a:rPr lang="en-US" sz="1600" dirty="0"/>
              <a:t> </a:t>
            </a:r>
            <a:r>
              <a:rPr lang="en-US" sz="1600" dirty="0" err="1"/>
              <a:t>farq</a:t>
            </a:r>
            <a:r>
              <a:rPr lang="en-US" sz="1600" dirty="0"/>
              <a:t> </a:t>
            </a:r>
            <a:r>
              <a:rPr lang="en-US" sz="1600" dirty="0" err="1"/>
              <a:t>mavjud</a:t>
            </a:r>
            <a:r>
              <a:rPr lang="en-US" sz="1600" dirty="0"/>
              <a:t> </a:t>
            </a:r>
            <a:r>
              <a:rPr lang="en-US" sz="1600" dirty="0" err="1"/>
              <a:t>bo’lib</a:t>
            </a:r>
            <a:r>
              <a:rPr lang="en-US" sz="1600" dirty="0"/>
              <a:t>, </a:t>
            </a:r>
            <a:r>
              <a:rPr lang="en-US" sz="1600" dirty="0" err="1"/>
              <a:t>ko’rsatkich</a:t>
            </a:r>
            <a:r>
              <a:rPr lang="en-US" sz="1600" dirty="0"/>
              <a:t> </a:t>
            </a:r>
            <a:r>
              <a:rPr lang="en-US" sz="1600" dirty="0" err="1"/>
              <a:t>toifasi</a:t>
            </a:r>
            <a:r>
              <a:rPr lang="en-US" sz="1600" dirty="0"/>
              <a:t> </a:t>
            </a:r>
            <a:r>
              <a:rPr lang="en-US" sz="1600" dirty="0" err="1"/>
              <a:t>massiv</a:t>
            </a:r>
            <a:r>
              <a:rPr lang="en-US" sz="1600" dirty="0"/>
              <a:t> </a:t>
            </a:r>
            <a:r>
              <a:rPr lang="en-US" sz="1600" dirty="0" err="1"/>
              <a:t>elementlari</a:t>
            </a:r>
            <a:r>
              <a:rPr lang="en-US" sz="1600" dirty="0"/>
              <a:t> </a:t>
            </a:r>
            <a:r>
              <a:rPr lang="en-US" sz="1600" dirty="0" err="1"/>
              <a:t>soni</a:t>
            </a:r>
            <a:r>
              <a:rPr lang="en-US" sz="1600" dirty="0"/>
              <a:t> </a:t>
            </a:r>
            <a:r>
              <a:rPr lang="en-US" sz="1600" dirty="0" err="1"/>
              <a:t>va</a:t>
            </a:r>
            <a:r>
              <a:rPr lang="en-US" sz="1600" dirty="0"/>
              <a:t> </a:t>
            </a:r>
            <a:r>
              <a:rPr lang="en-US" sz="1600" dirty="0" err="1"/>
              <a:t>ularning</a:t>
            </a:r>
            <a:r>
              <a:rPr lang="en-US" sz="1600" dirty="0"/>
              <a:t> </a:t>
            </a:r>
            <a:r>
              <a:rPr lang="en-US" sz="1600" dirty="0" err="1"/>
              <a:t>tartiblanganligini</a:t>
            </a:r>
            <a:r>
              <a:rPr lang="en-US" sz="1600" dirty="0"/>
              <a:t> </a:t>
            </a:r>
            <a:r>
              <a:rPr lang="en-US" sz="1600" dirty="0" err="1"/>
              <a:t>bildiradi</a:t>
            </a:r>
            <a:r>
              <a:rPr lang="en-US" sz="1600" dirty="0"/>
              <a:t> </a:t>
            </a:r>
            <a:r>
              <a:rPr lang="en-US" sz="1600" dirty="0" err="1"/>
              <a:t>va</a:t>
            </a:r>
            <a:r>
              <a:rPr lang="en-US" sz="1600" dirty="0"/>
              <a:t> u </a:t>
            </a:r>
            <a:r>
              <a:rPr lang="en-US" sz="1600" dirty="0" err="1"/>
              <a:t>massivni</a:t>
            </a:r>
            <a:r>
              <a:rPr lang="en-US" sz="1600" dirty="0"/>
              <a:t> </a:t>
            </a:r>
            <a:r>
              <a:rPr lang="en-US" sz="1600" dirty="0" err="1"/>
              <a:t>tavsiflash</a:t>
            </a:r>
            <a:r>
              <a:rPr lang="en-US" sz="1600" dirty="0"/>
              <a:t> </a:t>
            </a:r>
            <a:r>
              <a:rPr lang="en-US" sz="1600" dirty="0" err="1"/>
              <a:t>bo’limida</a:t>
            </a:r>
            <a:r>
              <a:rPr lang="en-US" sz="1600" dirty="0"/>
              <a:t> </a:t>
            </a:r>
            <a:r>
              <a:rPr lang="en-US" sz="1600" dirty="0" err="1"/>
              <a:t>ishlatiladi</a:t>
            </a:r>
            <a:r>
              <a:rPr lang="en-US" sz="1600" dirty="0"/>
              <a:t>, </a:t>
            </a:r>
            <a:r>
              <a:rPr lang="en-US" sz="1600" dirty="0" err="1"/>
              <a:t>indeks</a:t>
            </a:r>
            <a:r>
              <a:rPr lang="en-US" sz="1600" dirty="0"/>
              <a:t> </a:t>
            </a:r>
            <a:r>
              <a:rPr lang="en-US" sz="1600" dirty="0" err="1"/>
              <a:t>esa</a:t>
            </a:r>
            <a:r>
              <a:rPr lang="en-US" sz="1600" dirty="0"/>
              <a:t> </a:t>
            </a:r>
            <a:r>
              <a:rPr lang="en-US" sz="1600" dirty="0" err="1"/>
              <a:t>massiv</a:t>
            </a:r>
            <a:r>
              <a:rPr lang="en-US" sz="1600" dirty="0"/>
              <a:t> </a:t>
            </a:r>
            <a:r>
              <a:rPr lang="en-US" sz="1600" dirty="0" err="1"/>
              <a:t>elementining</a:t>
            </a:r>
            <a:r>
              <a:rPr lang="en-US" sz="1600" dirty="0"/>
              <a:t> </a:t>
            </a:r>
            <a:r>
              <a:rPr lang="en-US" sz="1600" dirty="0" err="1"/>
              <a:t>tartib</a:t>
            </a:r>
            <a:r>
              <a:rPr lang="en-US" sz="1600" dirty="0"/>
              <a:t> </a:t>
            </a:r>
            <a:r>
              <a:rPr lang="en-US" sz="1600" dirty="0" err="1"/>
              <a:t>raqamini</a:t>
            </a:r>
            <a:r>
              <a:rPr lang="en-US" sz="1600" dirty="0"/>
              <a:t> </a:t>
            </a:r>
            <a:r>
              <a:rPr lang="en-US" sz="1600" dirty="0" err="1"/>
              <a:t>belgilaydi</a:t>
            </a:r>
            <a:r>
              <a:rPr lang="en-US" sz="1600" dirty="0"/>
              <a:t> </a:t>
            </a:r>
            <a:r>
              <a:rPr lang="en-US" sz="1600" dirty="0" err="1"/>
              <a:t>va</a:t>
            </a:r>
            <a:r>
              <a:rPr lang="en-US" sz="1600" dirty="0"/>
              <a:t> </a:t>
            </a:r>
            <a:r>
              <a:rPr lang="en-US" sz="1600" dirty="0" err="1"/>
              <a:t>operatorlar</a:t>
            </a:r>
            <a:r>
              <a:rPr lang="en-US" sz="1600" dirty="0"/>
              <a:t> </a:t>
            </a:r>
            <a:r>
              <a:rPr lang="en-US" sz="1600" dirty="0" err="1"/>
              <a:t>bo’limidagina</a:t>
            </a:r>
            <a:r>
              <a:rPr lang="en-US" sz="1600" dirty="0"/>
              <a:t> </a:t>
            </a:r>
            <a:r>
              <a:rPr lang="en-US" sz="1600" dirty="0" err="1"/>
              <a:t>ishlatiladi</a:t>
            </a:r>
            <a:r>
              <a:rPr lang="en-US" sz="1600" dirty="0"/>
              <a:t>. Agar </a:t>
            </a:r>
            <a:r>
              <a:rPr lang="en-US" sz="1600" dirty="0" err="1"/>
              <a:t>biror-bir</a:t>
            </a:r>
            <a:r>
              <a:rPr lang="en-US" sz="1600" dirty="0"/>
              <a:t> </a:t>
            </a:r>
            <a:r>
              <a:rPr lang="en-US" sz="1600" dirty="0" err="1"/>
              <a:t>massivga</a:t>
            </a:r>
            <a:r>
              <a:rPr lang="en-US" sz="1600" dirty="0"/>
              <a:t> </a:t>
            </a:r>
            <a:r>
              <a:rPr lang="en-US" sz="1600" dirty="0" err="1"/>
              <a:t>murojat</a:t>
            </a:r>
            <a:r>
              <a:rPr lang="en-US" sz="1600" dirty="0"/>
              <a:t> </a:t>
            </a:r>
            <a:r>
              <a:rPr lang="en-US" sz="1600" dirty="0" err="1"/>
              <a:t>qilish</a:t>
            </a:r>
            <a:r>
              <a:rPr lang="en-US" sz="1600" dirty="0"/>
              <a:t> </a:t>
            </a:r>
            <a:r>
              <a:rPr lang="en-US" sz="1600" dirty="0" err="1"/>
              <a:t>uchun</a:t>
            </a:r>
            <a:r>
              <a:rPr lang="en-US" sz="1600" dirty="0"/>
              <a:t> ham </a:t>
            </a:r>
            <a:r>
              <a:rPr lang="en-US" sz="1600" dirty="0" err="1"/>
              <a:t>to’liq</a:t>
            </a:r>
            <a:r>
              <a:rPr lang="en-US" sz="1600" dirty="0"/>
              <a:t> </a:t>
            </a:r>
            <a:r>
              <a:rPr lang="en-US" sz="1600" dirty="0" err="1"/>
              <a:t>nomi</a:t>
            </a:r>
            <a:r>
              <a:rPr lang="en-US" sz="1600" dirty="0"/>
              <a:t>, </a:t>
            </a:r>
            <a:r>
              <a:rPr lang="en-US" sz="1600" dirty="0" err="1"/>
              <a:t>ya’ni</a:t>
            </a:r>
            <a:r>
              <a:rPr lang="en-US" sz="1600" dirty="0"/>
              <a:t> </a:t>
            </a:r>
            <a:r>
              <a:rPr lang="en-US" sz="1600" dirty="0" err="1"/>
              <a:t>muntazam</a:t>
            </a:r>
            <a:r>
              <a:rPr lang="en-US" sz="1600" dirty="0"/>
              <a:t> </a:t>
            </a:r>
            <a:r>
              <a:rPr lang="en-US" sz="1600" dirty="0" err="1"/>
              <a:t>toifaga</a:t>
            </a:r>
            <a:r>
              <a:rPr lang="en-US" sz="1600" dirty="0"/>
              <a:t> </a:t>
            </a:r>
            <a:r>
              <a:rPr lang="en-US" sz="1600" dirty="0" err="1"/>
              <a:t>mansub</a:t>
            </a:r>
            <a:r>
              <a:rPr lang="en-US" sz="1600" dirty="0"/>
              <a:t> </a:t>
            </a:r>
            <a:r>
              <a:rPr lang="en-US" sz="1600" dirty="0" err="1"/>
              <a:t>o’zgaruvchining</a:t>
            </a:r>
            <a:r>
              <a:rPr lang="en-US" sz="1600" dirty="0"/>
              <a:t> </a:t>
            </a:r>
            <a:r>
              <a:rPr lang="en-US" sz="1600" dirty="0" err="1"/>
              <a:t>nomi</a:t>
            </a:r>
            <a:r>
              <a:rPr lang="en-US" sz="1600" dirty="0"/>
              <a:t> </a:t>
            </a:r>
            <a:r>
              <a:rPr lang="en-US" sz="1600" dirty="0" err="1"/>
              <a:t>ishlatilsa</a:t>
            </a:r>
            <a:r>
              <a:rPr lang="en-US" sz="1600" dirty="0"/>
              <a:t>, </a:t>
            </a:r>
            <a:r>
              <a:rPr lang="en-US" sz="1600" dirty="0" err="1"/>
              <a:t>massivning</a:t>
            </a:r>
            <a:r>
              <a:rPr lang="en-US" sz="1600" dirty="0"/>
              <a:t> </a:t>
            </a:r>
            <a:r>
              <a:rPr lang="en-US" sz="1600" dirty="0" err="1"/>
              <a:t>alohida</a:t>
            </a:r>
            <a:r>
              <a:rPr lang="en-US" sz="1600" dirty="0"/>
              <a:t> </a:t>
            </a:r>
            <a:r>
              <a:rPr lang="en-US" sz="1600" dirty="0" err="1"/>
              <a:t>elementiga</a:t>
            </a:r>
            <a:r>
              <a:rPr lang="en-US" sz="1600" dirty="0"/>
              <a:t> </a:t>
            </a:r>
            <a:r>
              <a:rPr lang="en-US" sz="1600" dirty="0" err="1"/>
              <a:t>murojat</a:t>
            </a:r>
            <a:r>
              <a:rPr lang="en-US" sz="1600" dirty="0"/>
              <a:t> </a:t>
            </a:r>
            <a:r>
              <a:rPr lang="en-US" sz="1600" dirty="0" err="1"/>
              <a:t>qilish</a:t>
            </a:r>
            <a:r>
              <a:rPr lang="en-US" sz="1600" dirty="0"/>
              <a:t> </a:t>
            </a:r>
            <a:r>
              <a:rPr lang="en-US" sz="1600" dirty="0" err="1"/>
              <a:t>uchun</a:t>
            </a:r>
            <a:r>
              <a:rPr lang="en-US" sz="1600" dirty="0"/>
              <a:t> </a:t>
            </a:r>
            <a:r>
              <a:rPr lang="en-US" sz="1600" dirty="0" err="1"/>
              <a:t>ko’rsatgichli</a:t>
            </a:r>
            <a:r>
              <a:rPr lang="en-US" sz="1600" dirty="0"/>
              <a:t> </a:t>
            </a:r>
            <a:r>
              <a:rPr lang="en-US" sz="1600" dirty="0" err="1"/>
              <a:t>o’zgaruvchi</a:t>
            </a:r>
            <a:r>
              <a:rPr lang="en-US" sz="1600" dirty="0"/>
              <a:t> </a:t>
            </a:r>
            <a:r>
              <a:rPr lang="en-US" sz="1600" dirty="0" err="1"/>
              <a:t>ishlatiladi</a:t>
            </a:r>
            <a:r>
              <a:rPr lang="en-US" sz="1600" dirty="0"/>
              <a:t>. </a:t>
            </a:r>
            <a:r>
              <a:rPr lang="en-US" sz="1600" dirty="0" err="1"/>
              <a:t>Masalan</a:t>
            </a:r>
            <a:r>
              <a:rPr lang="en-US" sz="1600" dirty="0"/>
              <a:t>, A(1) </a:t>
            </a:r>
            <a:r>
              <a:rPr lang="en-US" sz="1600" dirty="0" err="1"/>
              <a:t>massiv</a:t>
            </a:r>
            <a:r>
              <a:rPr lang="en-US" sz="1600" dirty="0"/>
              <a:t> </a:t>
            </a:r>
            <a:r>
              <a:rPr lang="en-US" sz="1600" dirty="0" err="1"/>
              <a:t>uchun</a:t>
            </a:r>
            <a:r>
              <a:rPr lang="en-US" sz="1600" dirty="0"/>
              <a:t> A </a:t>
            </a:r>
            <a:r>
              <a:rPr lang="en-US" sz="1600" dirty="0" err="1"/>
              <a:t>o’zgaruvchi</a:t>
            </a:r>
            <a:r>
              <a:rPr lang="en-US" sz="1600" dirty="0"/>
              <a:t> </a:t>
            </a:r>
            <a:r>
              <a:rPr lang="en-US" sz="1600" dirty="0" err="1"/>
              <a:t>to’liq</a:t>
            </a:r>
            <a:r>
              <a:rPr lang="en-US" sz="1600" dirty="0"/>
              <a:t> </a:t>
            </a:r>
            <a:r>
              <a:rPr lang="en-US" sz="1600" dirty="0" err="1"/>
              <a:t>o’zgaruvchi</a:t>
            </a:r>
            <a:r>
              <a:rPr lang="en-US" sz="1600" dirty="0"/>
              <a:t> (</a:t>
            </a:r>
            <a:r>
              <a:rPr lang="en-US" sz="1600" dirty="0" err="1"/>
              <a:t>massiv</a:t>
            </a:r>
            <a:r>
              <a:rPr lang="en-US" sz="1600" dirty="0"/>
              <a:t> </a:t>
            </a:r>
            <a:r>
              <a:rPr lang="en-US" sz="1600" dirty="0" err="1"/>
              <a:t>nomi</a:t>
            </a:r>
            <a:r>
              <a:rPr lang="en-US" sz="1600" dirty="0"/>
              <a:t>), A[1]- </a:t>
            </a:r>
            <a:r>
              <a:rPr lang="en-US" sz="1600" dirty="0" err="1"/>
              <a:t>ko’rsatgichli</a:t>
            </a:r>
            <a:r>
              <a:rPr lang="en-US" sz="1600" dirty="0"/>
              <a:t> </a:t>
            </a:r>
            <a:r>
              <a:rPr lang="en-US" sz="1600" dirty="0" err="1"/>
              <a:t>o’zgaruvchi</a:t>
            </a:r>
            <a:r>
              <a:rPr lang="en-US" sz="1600" dirty="0"/>
              <a:t> </a:t>
            </a:r>
            <a:r>
              <a:rPr lang="en-US" sz="1600" dirty="0" err="1"/>
              <a:t>bo’lib</a:t>
            </a:r>
            <a:r>
              <a:rPr lang="en-US" sz="1600" dirty="0"/>
              <a:t>, u A </a:t>
            </a:r>
            <a:r>
              <a:rPr lang="en-US" sz="1600" dirty="0" err="1"/>
              <a:t>massivning</a:t>
            </a:r>
            <a:r>
              <a:rPr lang="en-US" sz="1600" dirty="0"/>
              <a:t> 1-elementini </a:t>
            </a:r>
            <a:r>
              <a:rPr lang="en-US" sz="1600" dirty="0" err="1"/>
              <a:t>ifodalaydi</a:t>
            </a:r>
            <a:r>
              <a:rPr lang="en-US" sz="1600" dirty="0"/>
              <a:t>.</a:t>
            </a:r>
            <a:endParaRPr lang="ru-RU" sz="1600" dirty="0"/>
          </a:p>
        </p:txBody>
      </p:sp>
    </p:spTree>
    <p:extLst>
      <p:ext uri="{BB962C8B-B14F-4D97-AF65-F5344CB8AC3E}">
        <p14:creationId xmlns:p14="http://schemas.microsoft.com/office/powerpoint/2010/main" val="2770593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476672"/>
            <a:ext cx="9144000" cy="6381328"/>
          </a:xfrm>
        </p:spPr>
        <p:txBody>
          <a:bodyPr/>
          <a:lstStyle/>
          <a:p>
            <a:r>
              <a:rPr lang="en-US" sz="2000" dirty="0" err="1"/>
              <a:t>Massiv</a:t>
            </a:r>
            <a:r>
              <a:rPr lang="en-US" sz="2000" dirty="0"/>
              <a:t> </a:t>
            </a:r>
            <a:r>
              <a:rPr lang="en-US" sz="2000" dirty="0" err="1"/>
              <a:t>elementlarining</a:t>
            </a:r>
            <a:r>
              <a:rPr lang="en-US" sz="2000" dirty="0"/>
              <a:t> </a:t>
            </a:r>
            <a:r>
              <a:rPr lang="en-US" sz="2000" dirty="0" err="1"/>
              <a:t>operatorlar</a:t>
            </a:r>
            <a:r>
              <a:rPr lang="en-US" sz="2000" dirty="0"/>
              <a:t> </a:t>
            </a:r>
            <a:r>
              <a:rPr lang="en-US" sz="2000" dirty="0" err="1"/>
              <a:t>bo’limida</a:t>
            </a:r>
            <a:r>
              <a:rPr lang="en-US" sz="2000" dirty="0"/>
              <a:t> </a:t>
            </a:r>
            <a:r>
              <a:rPr lang="en-US" sz="2000" dirty="0" err="1"/>
              <a:t>ishlatilishiga</a:t>
            </a:r>
            <a:r>
              <a:rPr lang="en-US" sz="2000" dirty="0"/>
              <a:t> </a:t>
            </a:r>
            <a:r>
              <a:rPr lang="en-US" sz="2000" dirty="0" err="1"/>
              <a:t>doir</a:t>
            </a:r>
            <a:r>
              <a:rPr lang="en-US" sz="2000" dirty="0"/>
              <a:t> </a:t>
            </a:r>
            <a:r>
              <a:rPr lang="en-US" sz="2000" dirty="0" err="1"/>
              <a:t>misollar</a:t>
            </a:r>
            <a:r>
              <a:rPr lang="en-US" sz="2000" dirty="0"/>
              <a:t>: B[5]:=B[3]+1; sum:=sum-round(c[k]); p1:=</a:t>
            </a:r>
            <a:r>
              <a:rPr lang="en-US" sz="2000" dirty="0" err="1"/>
              <a:t>sqrt</a:t>
            </a:r>
            <a:r>
              <a:rPr lang="en-US" sz="2000" dirty="0"/>
              <a:t>(a[2*i+1]); Delphi </a:t>
            </a:r>
            <a:r>
              <a:rPr lang="en-US" sz="2000" dirty="0" err="1"/>
              <a:t>dasturlash</a:t>
            </a:r>
            <a:r>
              <a:rPr lang="en-US" sz="2000" dirty="0"/>
              <a:t> </a:t>
            </a:r>
            <a:r>
              <a:rPr lang="en-US" sz="2000" dirty="0" err="1"/>
              <a:t>tilida</a:t>
            </a:r>
            <a:r>
              <a:rPr lang="en-US" sz="2000" dirty="0"/>
              <a:t> </a:t>
            </a:r>
            <a:r>
              <a:rPr lang="en-US" sz="2000" dirty="0" err="1"/>
              <a:t>massivlarni</a:t>
            </a:r>
            <a:r>
              <a:rPr lang="en-US" sz="2000" dirty="0"/>
              <a:t> </a:t>
            </a:r>
            <a:r>
              <a:rPr lang="en-US" sz="2000" dirty="0" err="1"/>
              <a:t>o’zgaruvchilar</a:t>
            </a:r>
            <a:r>
              <a:rPr lang="en-US" sz="2000" dirty="0"/>
              <a:t> </a:t>
            </a:r>
            <a:r>
              <a:rPr lang="en-US" sz="2000" dirty="0" err="1"/>
              <a:t>bo’limida</a:t>
            </a:r>
            <a:r>
              <a:rPr lang="en-US" sz="2000" dirty="0"/>
              <a:t> </a:t>
            </a:r>
            <a:r>
              <a:rPr lang="en-US" sz="2000" dirty="0" err="1"/>
              <a:t>tavsiflashdan</a:t>
            </a:r>
            <a:r>
              <a:rPr lang="en-US" sz="2000" dirty="0"/>
              <a:t> </a:t>
            </a:r>
            <a:r>
              <a:rPr lang="en-US" sz="2000" dirty="0" err="1"/>
              <a:t>tashqari</a:t>
            </a:r>
            <a:r>
              <a:rPr lang="en-US" sz="2000" dirty="0"/>
              <a:t>, TYPE </a:t>
            </a:r>
            <a:r>
              <a:rPr lang="en-US" sz="2000" dirty="0" err="1"/>
              <a:t>toifalar</a:t>
            </a:r>
            <a:r>
              <a:rPr lang="en-US" sz="2000" dirty="0"/>
              <a:t> </a:t>
            </a:r>
            <a:r>
              <a:rPr lang="en-US" sz="2000" dirty="0" err="1"/>
              <a:t>bo’limida</a:t>
            </a:r>
            <a:r>
              <a:rPr lang="en-US" sz="2000" dirty="0"/>
              <a:t> ham </a:t>
            </a:r>
            <a:r>
              <a:rPr lang="en-US" sz="2000" dirty="0" err="1"/>
              <a:t>tavsiflash</a:t>
            </a:r>
            <a:r>
              <a:rPr lang="en-US" sz="2000" dirty="0"/>
              <a:t> </a:t>
            </a:r>
            <a:r>
              <a:rPr lang="en-US" sz="2000" dirty="0" err="1"/>
              <a:t>mumkin</a:t>
            </a:r>
            <a:r>
              <a:rPr lang="en-US" sz="2000" dirty="0"/>
              <a:t>. </a:t>
            </a:r>
            <a:r>
              <a:rPr lang="en-US" sz="2000" dirty="0" err="1"/>
              <a:t>Buning</a:t>
            </a:r>
            <a:r>
              <a:rPr lang="en-US" sz="2000" dirty="0"/>
              <a:t> </a:t>
            </a:r>
            <a:r>
              <a:rPr lang="en-US" sz="2000" dirty="0" err="1"/>
              <a:t>uchun</a:t>
            </a:r>
            <a:r>
              <a:rPr lang="en-US" sz="2000" dirty="0"/>
              <a:t> TYPE </a:t>
            </a:r>
            <a:r>
              <a:rPr lang="en-US" sz="2000" dirty="0" err="1"/>
              <a:t>bo’limida</a:t>
            </a:r>
            <a:r>
              <a:rPr lang="en-US" sz="2000" dirty="0"/>
              <a:t> </a:t>
            </a:r>
            <a:r>
              <a:rPr lang="en-US" sz="2000" dirty="0" err="1"/>
              <a:t>massiv</a:t>
            </a:r>
            <a:r>
              <a:rPr lang="en-US" sz="2000" dirty="0"/>
              <a:t> </a:t>
            </a:r>
            <a:r>
              <a:rPr lang="en-US" sz="2000" dirty="0" err="1"/>
              <a:t>toifasi</a:t>
            </a:r>
            <a:r>
              <a:rPr lang="en-US" sz="2000" dirty="0"/>
              <a:t> </a:t>
            </a:r>
            <a:r>
              <a:rPr lang="en-US" sz="2000" dirty="0" err="1"/>
              <a:t>nomi</a:t>
            </a:r>
            <a:r>
              <a:rPr lang="en-US" sz="2000" dirty="0"/>
              <a:t> </a:t>
            </a:r>
            <a:r>
              <a:rPr lang="en-US" sz="2000" dirty="0" err="1"/>
              <a:t>va</a:t>
            </a:r>
            <a:r>
              <a:rPr lang="en-US" sz="2000" dirty="0"/>
              <a:t> </a:t>
            </a:r>
            <a:r>
              <a:rPr lang="en-US" sz="2000" dirty="0" err="1"/>
              <a:t>massiv</a:t>
            </a:r>
            <a:r>
              <a:rPr lang="en-US" sz="2000" dirty="0"/>
              <a:t> </a:t>
            </a:r>
            <a:r>
              <a:rPr lang="en-US" sz="2000" dirty="0" err="1"/>
              <a:t>toifasi</a:t>
            </a:r>
            <a:r>
              <a:rPr lang="en-US" sz="2000" dirty="0"/>
              <a:t> </a:t>
            </a:r>
            <a:r>
              <a:rPr lang="en-US" sz="2000" dirty="0" err="1"/>
              <a:t>beriladi</a:t>
            </a:r>
            <a:r>
              <a:rPr lang="en-US" sz="2000" dirty="0"/>
              <a:t>, </a:t>
            </a:r>
            <a:r>
              <a:rPr lang="en-US" sz="2000" dirty="0" err="1"/>
              <a:t>Var</a:t>
            </a:r>
            <a:r>
              <a:rPr lang="en-US" sz="2000" dirty="0"/>
              <a:t> </a:t>
            </a:r>
            <a:r>
              <a:rPr lang="en-US" sz="2000" dirty="0" err="1"/>
              <a:t>bo’limida</a:t>
            </a:r>
            <a:r>
              <a:rPr lang="en-US" sz="2000" dirty="0"/>
              <a:t> </a:t>
            </a:r>
            <a:r>
              <a:rPr lang="en-US" sz="2000" dirty="0" err="1"/>
              <a:t>shu</a:t>
            </a:r>
            <a:r>
              <a:rPr lang="en-US" sz="2000" dirty="0"/>
              <a:t> </a:t>
            </a:r>
            <a:r>
              <a:rPr lang="en-US" sz="2000" dirty="0" err="1"/>
              <a:t>toifaga</a:t>
            </a:r>
            <a:r>
              <a:rPr lang="en-US" sz="2000" dirty="0"/>
              <a:t> </a:t>
            </a:r>
            <a:r>
              <a:rPr lang="en-US" sz="2000" dirty="0" err="1"/>
              <a:t>mansub</a:t>
            </a:r>
            <a:r>
              <a:rPr lang="en-US" sz="2000" dirty="0"/>
              <a:t> </a:t>
            </a:r>
            <a:r>
              <a:rPr lang="en-US" sz="2000" dirty="0" err="1"/>
              <a:t>o’zgaruvchilar</a:t>
            </a:r>
            <a:r>
              <a:rPr lang="en-US" sz="2000" dirty="0"/>
              <a:t> </a:t>
            </a:r>
            <a:r>
              <a:rPr lang="en-US" sz="2000" dirty="0" err="1"/>
              <a:t>sanab</a:t>
            </a:r>
            <a:r>
              <a:rPr lang="en-US" sz="2000" dirty="0"/>
              <a:t> </a:t>
            </a:r>
            <a:r>
              <a:rPr lang="en-US" sz="2000" dirty="0" err="1"/>
              <a:t>o’tiladi</a:t>
            </a:r>
            <a:r>
              <a:rPr lang="en-US" sz="2000" dirty="0"/>
              <a:t>. TYPE </a:t>
            </a:r>
            <a:r>
              <a:rPr lang="en-US" sz="2000" dirty="0" err="1"/>
              <a:t>bo’limida</a:t>
            </a:r>
            <a:r>
              <a:rPr lang="en-US" sz="2000" dirty="0"/>
              <a:t> </a:t>
            </a:r>
            <a:r>
              <a:rPr lang="en-US" sz="2000" dirty="0" err="1"/>
              <a:t>toifalarni</a:t>
            </a:r>
            <a:r>
              <a:rPr lang="en-US" sz="2000" dirty="0"/>
              <a:t> </a:t>
            </a:r>
            <a:r>
              <a:rPr lang="en-US" sz="2000" dirty="0" err="1"/>
              <a:t>tavsiflash</a:t>
            </a:r>
            <a:r>
              <a:rPr lang="en-US" sz="2000" dirty="0"/>
              <a:t> </a:t>
            </a:r>
            <a:r>
              <a:rPr lang="en-US" sz="2000" dirty="0" err="1"/>
              <a:t>dasturlashda</a:t>
            </a:r>
            <a:r>
              <a:rPr lang="en-US" sz="2000" dirty="0"/>
              <a:t> </a:t>
            </a:r>
            <a:r>
              <a:rPr lang="en-US" sz="2000" dirty="0" err="1"/>
              <a:t>yaxshi</a:t>
            </a:r>
            <a:r>
              <a:rPr lang="en-US" sz="2000" dirty="0"/>
              <a:t> </a:t>
            </a:r>
            <a:r>
              <a:rPr lang="en-US" sz="2000" dirty="0" err="1"/>
              <a:t>uslub</a:t>
            </a:r>
            <a:r>
              <a:rPr lang="en-US" sz="2000" dirty="0"/>
              <a:t> </a:t>
            </a:r>
            <a:r>
              <a:rPr lang="en-US" sz="2000" dirty="0" err="1"/>
              <a:t>sanaladi</a:t>
            </a:r>
            <a:r>
              <a:rPr lang="en-US" sz="2000" dirty="0"/>
              <a:t> </a:t>
            </a:r>
            <a:r>
              <a:rPr lang="en-US" sz="2000" dirty="0" err="1"/>
              <a:t>va</a:t>
            </a:r>
            <a:r>
              <a:rPr lang="en-US" sz="2000" dirty="0"/>
              <a:t> </a:t>
            </a:r>
            <a:r>
              <a:rPr lang="en-US" sz="2000" dirty="0" err="1"/>
              <a:t>dasturning</a:t>
            </a:r>
            <a:r>
              <a:rPr lang="en-US" sz="2000" dirty="0"/>
              <a:t> </a:t>
            </a:r>
            <a:r>
              <a:rPr lang="en-US" sz="2000" dirty="0" err="1"/>
              <a:t>mantiqiy</a:t>
            </a:r>
            <a:r>
              <a:rPr lang="en-US" sz="2000" dirty="0"/>
              <a:t> </a:t>
            </a:r>
            <a:r>
              <a:rPr lang="en-US" sz="2000" dirty="0" err="1"/>
              <a:t>mukammalligini</a:t>
            </a:r>
            <a:r>
              <a:rPr lang="en-US" sz="2000" dirty="0"/>
              <a:t> </a:t>
            </a:r>
            <a:r>
              <a:rPr lang="en-US" sz="2000" dirty="0" err="1"/>
              <a:t>oshirish</a:t>
            </a:r>
            <a:r>
              <a:rPr lang="en-US" sz="2000" dirty="0"/>
              <a:t> </a:t>
            </a:r>
            <a:r>
              <a:rPr lang="en-US" sz="2000" dirty="0" err="1"/>
              <a:t>imkonini</a:t>
            </a:r>
            <a:r>
              <a:rPr lang="en-US" sz="2000" dirty="0"/>
              <a:t> </a:t>
            </a:r>
            <a:r>
              <a:rPr lang="en-US" sz="2000" dirty="0" err="1"/>
              <a:t>beradi</a:t>
            </a:r>
            <a:r>
              <a:rPr lang="en-US" sz="2000" dirty="0"/>
              <a:t>. </a:t>
            </a:r>
            <a:r>
              <a:rPr lang="en-US" sz="2000" dirty="0" err="1"/>
              <a:t>Massivni</a:t>
            </a:r>
            <a:r>
              <a:rPr lang="en-US" sz="2000" dirty="0"/>
              <a:t> TYPE </a:t>
            </a:r>
            <a:r>
              <a:rPr lang="en-US" sz="2000" dirty="0" err="1"/>
              <a:t>bo’limida</a:t>
            </a:r>
            <a:r>
              <a:rPr lang="en-US" sz="2000" dirty="0"/>
              <a:t> </a:t>
            </a:r>
            <a:r>
              <a:rPr lang="en-US" sz="2000" dirty="0" err="1"/>
              <a:t>tavsiflash</a:t>
            </a:r>
            <a:r>
              <a:rPr lang="en-US" sz="2000" dirty="0"/>
              <a:t> </a:t>
            </a:r>
            <a:r>
              <a:rPr lang="en-US" sz="2000" dirty="0" err="1"/>
              <a:t>quyidagi</a:t>
            </a:r>
            <a:r>
              <a:rPr lang="en-US" sz="2000" dirty="0"/>
              <a:t> </a:t>
            </a:r>
            <a:r>
              <a:rPr lang="en-US" sz="2000" dirty="0" err="1"/>
              <a:t>ko’rinishga</a:t>
            </a:r>
            <a:r>
              <a:rPr lang="en-US" sz="2000" dirty="0"/>
              <a:t> </a:t>
            </a:r>
            <a:r>
              <a:rPr lang="en-US" sz="2000" dirty="0" err="1"/>
              <a:t>ega</a:t>
            </a:r>
            <a:r>
              <a:rPr lang="en-US" sz="2000" dirty="0"/>
              <a:t> </a:t>
            </a:r>
            <a:r>
              <a:rPr lang="en-US" sz="2000" dirty="0" err="1"/>
              <a:t>bo’ladi</a:t>
            </a:r>
            <a:r>
              <a:rPr lang="en-US" sz="2000" dirty="0"/>
              <a:t>: TYPE =array [] of ; </a:t>
            </a:r>
            <a:r>
              <a:rPr lang="en-US" sz="2000" dirty="0" err="1"/>
              <a:t>var</a:t>
            </a:r>
            <a:r>
              <a:rPr lang="en-US" sz="2000" dirty="0"/>
              <a:t> :; </a:t>
            </a:r>
            <a:r>
              <a:rPr lang="en-US" sz="2000" dirty="0" err="1"/>
              <a:t>Yuqorida</a:t>
            </a:r>
            <a:r>
              <a:rPr lang="en-US" sz="2000" dirty="0"/>
              <a:t> </a:t>
            </a:r>
            <a:r>
              <a:rPr lang="en-US" sz="2000" dirty="0" err="1"/>
              <a:t>aytib</a:t>
            </a:r>
            <a:r>
              <a:rPr lang="en-US" sz="2000" dirty="0"/>
              <a:t> </a:t>
            </a:r>
            <a:r>
              <a:rPr lang="en-US" sz="2000" dirty="0" err="1"/>
              <a:t>o`tilgan</a:t>
            </a:r>
            <a:r>
              <a:rPr lang="en-US" sz="2000" dirty="0"/>
              <a:t> </a:t>
            </a:r>
            <a:r>
              <a:rPr lang="en-US" sz="2000" dirty="0" err="1"/>
              <a:t>ma`lumotlarga</a:t>
            </a:r>
            <a:r>
              <a:rPr lang="en-US" sz="2000" dirty="0"/>
              <a:t> </a:t>
            </a:r>
            <a:r>
              <a:rPr lang="en-US" sz="2000" dirty="0" err="1"/>
              <a:t>doir</a:t>
            </a:r>
            <a:r>
              <a:rPr lang="en-US" sz="2000" dirty="0"/>
              <a:t> </a:t>
            </a:r>
            <a:r>
              <a:rPr lang="en-US" sz="2000" dirty="0" err="1"/>
              <a:t>bir</a:t>
            </a:r>
            <a:r>
              <a:rPr lang="en-US" sz="2000" dirty="0"/>
              <a:t> </a:t>
            </a:r>
            <a:r>
              <a:rPr lang="en-US" sz="2000" dirty="0" err="1"/>
              <a:t>nechta</a:t>
            </a:r>
            <a:r>
              <a:rPr lang="en-US" sz="2000" dirty="0"/>
              <a:t> </a:t>
            </a:r>
            <a:r>
              <a:rPr lang="en-US" sz="2000" dirty="0" err="1"/>
              <a:t>misollar</a:t>
            </a:r>
            <a:r>
              <a:rPr lang="en-US" sz="2000" dirty="0"/>
              <a:t> </a:t>
            </a:r>
            <a:r>
              <a:rPr lang="en-US" sz="2000" dirty="0" err="1"/>
              <a:t>ko`rib</a:t>
            </a:r>
            <a:r>
              <a:rPr lang="en-US" sz="2000" dirty="0"/>
              <a:t> </a:t>
            </a:r>
            <a:r>
              <a:rPr lang="en-US" sz="2000" dirty="0" err="1"/>
              <a:t>o`tamiz</a:t>
            </a:r>
            <a:r>
              <a:rPr lang="en-US" sz="2000" dirty="0"/>
              <a:t>. 1-misol. </a:t>
            </a:r>
            <a:r>
              <a:rPr lang="en-US" sz="2000" dirty="0" err="1"/>
              <a:t>Guruhlar</a:t>
            </a:r>
            <a:r>
              <a:rPr lang="en-US" sz="2000" dirty="0"/>
              <a:t> </a:t>
            </a:r>
            <a:r>
              <a:rPr lang="en-US" sz="2000" dirty="0" err="1"/>
              <a:t>ro‘yxatini</a:t>
            </a:r>
            <a:r>
              <a:rPr lang="en-US" sz="2000" dirty="0"/>
              <a:t> </a:t>
            </a:r>
            <a:r>
              <a:rPr lang="en-US" sz="2000" dirty="0" err="1"/>
              <a:t>chiqaruvchi</a:t>
            </a:r>
            <a:r>
              <a:rPr lang="en-US" sz="2000" dirty="0"/>
              <a:t> </a:t>
            </a:r>
            <a:r>
              <a:rPr lang="en-US" sz="2000" dirty="0" err="1"/>
              <a:t>dastur</a:t>
            </a:r>
            <a:r>
              <a:rPr lang="en-US" sz="2000" dirty="0"/>
              <a:t> </a:t>
            </a:r>
            <a:r>
              <a:rPr lang="en-US" sz="2000" dirty="0" err="1"/>
              <a:t>tuzamiz</a:t>
            </a:r>
            <a:r>
              <a:rPr lang="en-US" sz="2000" dirty="0"/>
              <a:t>. </a:t>
            </a:r>
            <a:r>
              <a:rPr lang="en-US" sz="2000" dirty="0" err="1"/>
              <a:t>Dastur</a:t>
            </a:r>
            <a:r>
              <a:rPr lang="en-US" sz="2000" dirty="0"/>
              <a:t> </a:t>
            </a:r>
            <a:r>
              <a:rPr lang="en-US" sz="2000" dirty="0" err="1"/>
              <a:t>kodi</a:t>
            </a:r>
            <a:r>
              <a:rPr lang="en-US" sz="2000" dirty="0"/>
              <a:t> </a:t>
            </a:r>
            <a:r>
              <a:rPr lang="en-US" sz="2000" dirty="0" err="1"/>
              <a:t>va</a:t>
            </a:r>
            <a:r>
              <a:rPr lang="en-US" sz="2000" dirty="0"/>
              <a:t> </a:t>
            </a:r>
            <a:r>
              <a:rPr lang="en-US" sz="2000" dirty="0" err="1"/>
              <a:t>oynani</a:t>
            </a:r>
            <a:r>
              <a:rPr lang="en-US" sz="2000" dirty="0"/>
              <a:t> </a:t>
            </a:r>
            <a:r>
              <a:rPr lang="en-US" sz="2000" dirty="0" err="1"/>
              <a:t>umumiy</a:t>
            </a:r>
            <a:r>
              <a:rPr lang="en-US" sz="2000" dirty="0"/>
              <a:t> </a:t>
            </a:r>
            <a:r>
              <a:rPr lang="en-US" sz="2000" dirty="0" err="1"/>
              <a:t>ko‘rinishini</a:t>
            </a:r>
            <a:r>
              <a:rPr lang="en-US" sz="2000" dirty="0"/>
              <a:t> </a:t>
            </a:r>
            <a:r>
              <a:rPr lang="en-US" sz="2000" dirty="0" err="1"/>
              <a:t>keltiramiz</a:t>
            </a:r>
            <a:r>
              <a:rPr lang="en-US" sz="2000" dirty="0"/>
              <a:t>: unit unit1; interface uses Windows, Messages, </a:t>
            </a:r>
            <a:r>
              <a:rPr lang="en-US" sz="2000" dirty="0" err="1"/>
              <a:t>SysUtils</a:t>
            </a:r>
            <a:r>
              <a:rPr lang="en-US" sz="2000" dirty="0"/>
              <a:t>, Variants, Classes, Graphics, Controls, </a:t>
            </a:r>
            <a:r>
              <a:rPr lang="en-US" sz="2000" dirty="0" err="1"/>
              <a:t>Forms,Dialogs</a:t>
            </a:r>
            <a:r>
              <a:rPr lang="en-US" sz="2000" dirty="0"/>
              <a:t>, </a:t>
            </a:r>
            <a:r>
              <a:rPr lang="en-US" sz="2000" dirty="0" err="1"/>
              <a:t>StdCtrls</a:t>
            </a:r>
            <a:r>
              <a:rPr lang="en-US" sz="2000" dirty="0"/>
              <a:t>; type TForm1 = class(</a:t>
            </a:r>
            <a:r>
              <a:rPr lang="en-US" sz="2000" dirty="0" err="1"/>
              <a:t>Tform</a:t>
            </a:r>
            <a:r>
              <a:rPr lang="en-US" sz="2000" dirty="0"/>
              <a:t>) Button1: </a:t>
            </a:r>
            <a:r>
              <a:rPr lang="en-US" sz="2000" dirty="0" err="1"/>
              <a:t>Tbutton</a:t>
            </a:r>
            <a:r>
              <a:rPr lang="en-US" sz="2000" dirty="0"/>
              <a:t>; Label1: </a:t>
            </a:r>
            <a:r>
              <a:rPr lang="en-US" sz="2000" dirty="0" err="1"/>
              <a:t>Tlabel</a:t>
            </a:r>
            <a:r>
              <a:rPr lang="en-US" sz="2000" dirty="0"/>
              <a:t>; procedure Button1Click(Sender: </a:t>
            </a:r>
            <a:r>
              <a:rPr lang="en-US" sz="2000" dirty="0" err="1"/>
              <a:t>Tobject</a:t>
            </a:r>
            <a:r>
              <a:rPr lang="en-US" sz="2000" dirty="0"/>
              <a:t>); private { Private declarations } public { Public declarations } end;</a:t>
            </a:r>
            <a:endParaRPr lang="ru-RU" sz="2000" dirty="0"/>
          </a:p>
        </p:txBody>
      </p:sp>
    </p:spTree>
    <p:extLst>
      <p:ext uri="{BB962C8B-B14F-4D97-AF65-F5344CB8AC3E}">
        <p14:creationId xmlns:p14="http://schemas.microsoft.com/office/powerpoint/2010/main" val="1064173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548680"/>
            <a:ext cx="8964487" cy="6309320"/>
          </a:xfrm>
        </p:spPr>
        <p:txBody>
          <a:bodyPr/>
          <a:lstStyle/>
          <a:p>
            <a:r>
              <a:rPr lang="en-US" sz="1800" dirty="0" err="1"/>
              <a:t>var</a:t>
            </a:r>
            <a:r>
              <a:rPr lang="en-US" sz="1800" dirty="0"/>
              <a:t> Form1: Tform1; implementation {$R *.</a:t>
            </a:r>
            <a:r>
              <a:rPr lang="en-US" sz="1800" dirty="0" err="1"/>
              <a:t>dfm</a:t>
            </a:r>
            <a:r>
              <a:rPr lang="en-US" sz="1800" dirty="0"/>
              <a:t>} </a:t>
            </a:r>
            <a:r>
              <a:rPr lang="en-US" sz="1800" dirty="0" err="1"/>
              <a:t>const</a:t>
            </a:r>
            <a:r>
              <a:rPr lang="en-US" sz="1800" dirty="0"/>
              <a:t> NT = 6; </a:t>
            </a:r>
            <a:r>
              <a:rPr lang="en-US" sz="1800" dirty="0" err="1"/>
              <a:t>var</a:t>
            </a:r>
            <a:r>
              <a:rPr lang="en-US" sz="1800" dirty="0"/>
              <a:t> </a:t>
            </a:r>
            <a:r>
              <a:rPr lang="en-US" sz="1800" dirty="0" err="1"/>
              <a:t>Massiv</a:t>
            </a:r>
            <a:r>
              <a:rPr lang="en-US" sz="1800" dirty="0"/>
              <a:t>: array[1..NT] of string[10] = (‘3-A’,’3-G‘,’3-D’,’3-E’,’3-J’,’3-Z’); procedure Tform1.Button1Click(Sender: </a:t>
            </a:r>
            <a:r>
              <a:rPr lang="en-US" sz="1800" dirty="0" err="1"/>
              <a:t>Tobject</a:t>
            </a:r>
            <a:r>
              <a:rPr lang="en-US" sz="1800" dirty="0"/>
              <a:t>); </a:t>
            </a:r>
            <a:r>
              <a:rPr lang="en-US" sz="1800" dirty="0" err="1"/>
              <a:t>var</a:t>
            </a:r>
            <a:r>
              <a:rPr lang="en-US" sz="1800" dirty="0"/>
              <a:t> </a:t>
            </a:r>
            <a:r>
              <a:rPr lang="en-US" sz="1800" dirty="0" err="1"/>
              <a:t>st:string</a:t>
            </a:r>
            <a:r>
              <a:rPr lang="en-US" sz="1800" dirty="0"/>
              <a:t>; // </a:t>
            </a:r>
            <a:r>
              <a:rPr lang="en-US" sz="1800" dirty="0" err="1"/>
              <a:t>massiv</a:t>
            </a:r>
            <a:r>
              <a:rPr lang="en-US" sz="1800" dirty="0"/>
              <a:t> </a:t>
            </a:r>
            <a:r>
              <a:rPr lang="en-US" sz="1800" dirty="0" err="1"/>
              <a:t>ro‘yxati</a:t>
            </a:r>
            <a:r>
              <a:rPr lang="en-US" sz="1800" dirty="0"/>
              <a:t> i:integer; // </a:t>
            </a:r>
            <a:r>
              <a:rPr lang="en-US" sz="1800" dirty="0" err="1"/>
              <a:t>indeks</a:t>
            </a:r>
            <a:r>
              <a:rPr lang="en-US" sz="1800" dirty="0"/>
              <a:t>, </a:t>
            </a:r>
            <a:r>
              <a:rPr lang="en-US" sz="1800" dirty="0" err="1"/>
              <a:t>massiv</a:t>
            </a:r>
            <a:r>
              <a:rPr lang="en-US" sz="1800" dirty="0"/>
              <a:t> </a:t>
            </a:r>
            <a:r>
              <a:rPr lang="en-US" sz="1800" dirty="0" err="1"/>
              <a:t>elementlarining</a:t>
            </a:r>
            <a:r>
              <a:rPr lang="en-US" sz="1800" dirty="0"/>
              <a:t> </a:t>
            </a:r>
            <a:r>
              <a:rPr lang="en-US" sz="1800" dirty="0" err="1"/>
              <a:t>nomeri</a:t>
            </a:r>
            <a:r>
              <a:rPr lang="en-US" sz="1800" dirty="0"/>
              <a:t> begin // </a:t>
            </a:r>
            <a:r>
              <a:rPr lang="en-US" sz="1800" dirty="0" err="1"/>
              <a:t>formallashgan</a:t>
            </a:r>
            <a:r>
              <a:rPr lang="en-US" sz="1800" dirty="0"/>
              <a:t> </a:t>
            </a:r>
            <a:r>
              <a:rPr lang="en-US" sz="1800" dirty="0" err="1"/>
              <a:t>ro‘yxat</a:t>
            </a:r>
            <a:r>
              <a:rPr lang="en-US" sz="1800" dirty="0"/>
              <a:t> </a:t>
            </a:r>
            <a:r>
              <a:rPr lang="en-US" sz="1800" dirty="0" err="1"/>
              <a:t>formada</a:t>
            </a:r>
            <a:r>
              <a:rPr lang="en-US" sz="1800" dirty="0"/>
              <a:t> </a:t>
            </a:r>
            <a:r>
              <a:rPr lang="en-US" sz="1800" dirty="0" err="1"/>
              <a:t>joylashish</a:t>
            </a:r>
            <a:r>
              <a:rPr lang="en-US" sz="1800" dirty="0"/>
              <a:t> </a:t>
            </a:r>
            <a:r>
              <a:rPr lang="en-US" sz="1800" dirty="0" err="1"/>
              <a:t>bo‘yicha</a:t>
            </a:r>
            <a:r>
              <a:rPr lang="en-US" sz="1800" dirty="0"/>
              <a:t> for i:=1 to NT do </a:t>
            </a:r>
            <a:r>
              <a:rPr lang="en-US" sz="1800" dirty="0" err="1"/>
              <a:t>st</a:t>
            </a:r>
            <a:r>
              <a:rPr lang="en-US" sz="1800" dirty="0"/>
              <a:t>:= </a:t>
            </a:r>
            <a:r>
              <a:rPr lang="en-US" sz="1800" dirty="0" err="1"/>
              <a:t>st</a:t>
            </a:r>
            <a:r>
              <a:rPr lang="en-US" sz="1800" dirty="0"/>
              <a:t> + </a:t>
            </a:r>
            <a:r>
              <a:rPr lang="en-US" sz="1800" dirty="0" err="1"/>
              <a:t>IntToStr</a:t>
            </a:r>
            <a:r>
              <a:rPr lang="en-US" sz="1800" dirty="0"/>
              <a:t>(i)+ ‘) ‘+ </a:t>
            </a:r>
            <a:r>
              <a:rPr lang="en-US" sz="1800" dirty="0" err="1"/>
              <a:t>Massiv</a:t>
            </a:r>
            <a:r>
              <a:rPr lang="en-US" sz="1800" dirty="0"/>
              <a:t>[i] + #13; Label1.Caption:= </a:t>
            </a:r>
            <a:r>
              <a:rPr lang="en-US" sz="1800" dirty="0" err="1"/>
              <a:t>st</a:t>
            </a:r>
            <a:r>
              <a:rPr lang="en-US" sz="1800" dirty="0"/>
              <a:t>; // </a:t>
            </a:r>
            <a:r>
              <a:rPr lang="en-US" sz="1800" dirty="0" err="1"/>
              <a:t>ro‘yxatni</a:t>
            </a:r>
            <a:r>
              <a:rPr lang="en-US" sz="1800" dirty="0"/>
              <a:t> </a:t>
            </a:r>
            <a:r>
              <a:rPr lang="en-US" sz="1800" dirty="0" err="1"/>
              <a:t>chiqarish</a:t>
            </a:r>
            <a:r>
              <a:rPr lang="en-US" sz="1800" dirty="0"/>
              <a:t> end; end. 1-rasm. 2-misol. A(5) </a:t>
            </a:r>
            <a:r>
              <a:rPr lang="en-US" sz="1800" dirty="0" err="1"/>
              <a:t>massiv</a:t>
            </a:r>
            <a:r>
              <a:rPr lang="en-US" sz="1800" dirty="0"/>
              <a:t> </a:t>
            </a:r>
            <a:r>
              <a:rPr lang="en-US" sz="1800" dirty="0" err="1"/>
              <a:t>elementlari</a:t>
            </a:r>
            <a:r>
              <a:rPr lang="en-US" sz="1800" dirty="0"/>
              <a:t> </a:t>
            </a:r>
            <a:r>
              <a:rPr lang="en-US" sz="1800" dirty="0" err="1"/>
              <a:t>yig‘indisi</a:t>
            </a:r>
            <a:r>
              <a:rPr lang="en-US" sz="1800" dirty="0"/>
              <a:t> </a:t>
            </a:r>
            <a:r>
              <a:rPr lang="en-US" sz="1800" dirty="0" err="1"/>
              <a:t>va</a:t>
            </a:r>
            <a:r>
              <a:rPr lang="en-US" sz="1800" dirty="0"/>
              <a:t> </a:t>
            </a:r>
            <a:r>
              <a:rPr lang="en-US" sz="1800" dirty="0" err="1"/>
              <a:t>o‘rta</a:t>
            </a:r>
            <a:r>
              <a:rPr lang="en-US" sz="1800" dirty="0"/>
              <a:t> </a:t>
            </a:r>
            <a:r>
              <a:rPr lang="en-US" sz="1800" dirty="0" err="1"/>
              <a:t>arfimetigini</a:t>
            </a:r>
            <a:r>
              <a:rPr lang="en-US" sz="1800" dirty="0"/>
              <a:t> toppish. </a:t>
            </a:r>
            <a:r>
              <a:rPr lang="en-US" sz="1800" dirty="0" err="1"/>
              <a:t>Dasturni</a:t>
            </a:r>
            <a:r>
              <a:rPr lang="en-US" sz="1800" dirty="0"/>
              <a:t> </a:t>
            </a:r>
            <a:r>
              <a:rPr lang="en-US" sz="1800" dirty="0" err="1"/>
              <a:t>tuzishning</a:t>
            </a:r>
            <a:r>
              <a:rPr lang="en-US" sz="1800" dirty="0"/>
              <a:t> 1-usul. 1-bosqich. 1. </a:t>
            </a:r>
            <a:r>
              <a:rPr lang="en-US" sz="1800" dirty="0" err="1"/>
              <a:t>Kompon</a:t>
            </a:r>
            <a:r>
              <a:rPr lang="ru-RU" sz="1800" dirty="0"/>
              <a:t>е</a:t>
            </a:r>
            <a:r>
              <a:rPr lang="en-US" sz="1800" dirty="0" err="1"/>
              <a:t>ntalar</a:t>
            </a:r>
            <a:r>
              <a:rPr lang="en-US" sz="1800" dirty="0"/>
              <a:t> </a:t>
            </a:r>
            <a:r>
              <a:rPr lang="en-US" sz="1800" dirty="0" err="1"/>
              <a:t>ro‘yxatini</a:t>
            </a:r>
            <a:r>
              <a:rPr lang="en-US" sz="1800" dirty="0"/>
              <a:t> Additional </a:t>
            </a:r>
            <a:r>
              <a:rPr lang="en-US" sz="1800" dirty="0" err="1"/>
              <a:t>bandidan</a:t>
            </a:r>
            <a:r>
              <a:rPr lang="en-US" sz="1800" dirty="0"/>
              <a:t> StringGrid1(</a:t>
            </a:r>
            <a:r>
              <a:rPr lang="en-US" sz="1800" dirty="0" err="1"/>
              <a:t>abc</a:t>
            </a:r>
            <a:r>
              <a:rPr lang="en-US" sz="1800" dirty="0"/>
              <a:t>) </a:t>
            </a:r>
            <a:r>
              <a:rPr lang="en-US" sz="1800" dirty="0" err="1"/>
              <a:t>tugmani</a:t>
            </a:r>
            <a:r>
              <a:rPr lang="en-US" sz="1800" dirty="0"/>
              <a:t> </a:t>
            </a:r>
            <a:r>
              <a:rPr lang="en-US" sz="1800" dirty="0" err="1"/>
              <a:t>tanlaymiz</a:t>
            </a:r>
            <a:r>
              <a:rPr lang="en-US" sz="1800" dirty="0"/>
              <a:t> </a:t>
            </a:r>
            <a:r>
              <a:rPr lang="en-US" sz="1800" dirty="0" err="1"/>
              <a:t>ko‘rsatilgan</a:t>
            </a:r>
            <a:r>
              <a:rPr lang="en-US" sz="1800" dirty="0"/>
              <a:t>. 2-rasm. </a:t>
            </a:r>
            <a:r>
              <a:rPr lang="en-US" sz="1800" dirty="0" err="1"/>
              <a:t>Tugma</a:t>
            </a:r>
            <a:r>
              <a:rPr lang="en-US" sz="1800" dirty="0"/>
              <a:t> </a:t>
            </a:r>
            <a:r>
              <a:rPr lang="en-US" sz="1800" dirty="0" err="1"/>
              <a:t>tanlangandan</a:t>
            </a:r>
            <a:r>
              <a:rPr lang="en-US" sz="1800" dirty="0"/>
              <a:t> </a:t>
            </a:r>
            <a:r>
              <a:rPr lang="en-US" sz="1800" dirty="0" err="1"/>
              <a:t>so‘ng</a:t>
            </a:r>
            <a:r>
              <a:rPr lang="en-US" sz="1800" dirty="0"/>
              <a:t>, </a:t>
            </a:r>
            <a:r>
              <a:rPr lang="en-US" sz="1800" dirty="0" err="1"/>
              <a:t>oynaning</a:t>
            </a:r>
            <a:r>
              <a:rPr lang="en-US" sz="1800" dirty="0"/>
              <a:t> </a:t>
            </a:r>
            <a:r>
              <a:rPr lang="en-US" sz="1800" dirty="0" err="1"/>
              <a:t>ko‘rinish</a:t>
            </a:r>
            <a:r>
              <a:rPr lang="en-US" sz="1800" dirty="0"/>
              <a:t> </a:t>
            </a:r>
            <a:r>
              <a:rPr lang="en-US" sz="1800" dirty="0" err="1"/>
              <a:t>holati</a:t>
            </a:r>
            <a:r>
              <a:rPr lang="en-US" sz="1800" dirty="0"/>
              <a:t> </a:t>
            </a:r>
            <a:r>
              <a:rPr lang="en-US" sz="1800" dirty="0" err="1"/>
              <a:t>quyidagicha</a:t>
            </a:r>
            <a:r>
              <a:rPr lang="en-US" sz="1800" dirty="0"/>
              <a:t> </a:t>
            </a:r>
            <a:r>
              <a:rPr lang="en-US" sz="1800" dirty="0" err="1"/>
              <a:t>bo‘ladi</a:t>
            </a:r>
            <a:r>
              <a:rPr lang="en-US" sz="1800" dirty="0"/>
              <a:t>: 3-rasm. </a:t>
            </a:r>
            <a:r>
              <a:rPr lang="en-US" sz="1800" dirty="0" err="1"/>
              <a:t>Hosil</a:t>
            </a:r>
            <a:r>
              <a:rPr lang="en-US" sz="1800" dirty="0"/>
              <a:t> </a:t>
            </a:r>
            <a:r>
              <a:rPr lang="en-US" sz="1800" dirty="0" err="1"/>
              <a:t>bo‘lgan</a:t>
            </a:r>
            <a:r>
              <a:rPr lang="en-US" sz="1800" dirty="0"/>
              <a:t> </a:t>
            </a:r>
            <a:r>
              <a:rPr lang="en-US" sz="1800" dirty="0" err="1"/>
              <a:t>jadvaldan</a:t>
            </a:r>
            <a:r>
              <a:rPr lang="en-US" sz="1800" dirty="0"/>
              <a:t> 5 ta </a:t>
            </a:r>
            <a:r>
              <a:rPr lang="en-US" sz="1800" dirty="0" err="1"/>
              <a:t>ustun</a:t>
            </a:r>
            <a:r>
              <a:rPr lang="en-US" sz="1800" dirty="0"/>
              <a:t>, 1 ta </a:t>
            </a:r>
            <a:r>
              <a:rPr lang="en-US" sz="1800" dirty="0" err="1"/>
              <a:t>satr</a:t>
            </a:r>
            <a:r>
              <a:rPr lang="en-US" sz="1800" dirty="0"/>
              <a:t> </a:t>
            </a:r>
            <a:r>
              <a:rPr lang="en-US" sz="1800" dirty="0" err="1"/>
              <a:t>yarating</a:t>
            </a:r>
            <a:r>
              <a:rPr lang="en-US" sz="1800" dirty="0"/>
              <a:t>. Bu </a:t>
            </a:r>
            <a:r>
              <a:rPr lang="en-US" sz="1800" dirty="0" err="1"/>
              <a:t>jadvalni</a:t>
            </a:r>
            <a:r>
              <a:rPr lang="en-US" sz="1800" dirty="0"/>
              <a:t> </a:t>
            </a:r>
            <a:r>
              <a:rPr lang="en-US" sz="1800" dirty="0" err="1"/>
              <a:t>yaratish</a:t>
            </a:r>
            <a:r>
              <a:rPr lang="en-US" sz="1800" dirty="0"/>
              <a:t> </a:t>
            </a:r>
            <a:r>
              <a:rPr lang="en-US" sz="1800" dirty="0" err="1"/>
              <a:t>uchun</a:t>
            </a:r>
            <a:r>
              <a:rPr lang="en-US" sz="1800" dirty="0"/>
              <a:t> </a:t>
            </a:r>
            <a:r>
              <a:rPr lang="en-US" sz="1800" dirty="0" err="1"/>
              <a:t>parametrlar</a:t>
            </a:r>
            <a:r>
              <a:rPr lang="en-US" sz="1800" dirty="0"/>
              <a:t> </a:t>
            </a:r>
            <a:r>
              <a:rPr lang="en-US" sz="1800" dirty="0" err="1"/>
              <a:t>va</a:t>
            </a:r>
            <a:r>
              <a:rPr lang="en-US" sz="1800" dirty="0"/>
              <a:t> </a:t>
            </a:r>
            <a:r>
              <a:rPr lang="en-US" sz="1800" dirty="0" err="1"/>
              <a:t>xossalar</a:t>
            </a:r>
            <a:r>
              <a:rPr lang="en-US" sz="1800" dirty="0"/>
              <a:t> </a:t>
            </a:r>
            <a:r>
              <a:rPr lang="en-US" sz="1800" dirty="0" err="1"/>
              <a:t>bo‘limidan</a:t>
            </a:r>
            <a:r>
              <a:rPr lang="en-US" sz="1800" dirty="0"/>
              <a:t> </a:t>
            </a:r>
            <a:r>
              <a:rPr lang="en-US" sz="1800" dirty="0" err="1"/>
              <a:t>ColCount</a:t>
            </a:r>
            <a:r>
              <a:rPr lang="en-US" sz="1800" dirty="0"/>
              <a:t> </a:t>
            </a:r>
            <a:r>
              <a:rPr lang="en-US" sz="1800" dirty="0" err="1"/>
              <a:t>hodisalar</a:t>
            </a:r>
            <a:r>
              <a:rPr lang="en-US" sz="1800" dirty="0"/>
              <a:t> </a:t>
            </a:r>
            <a:r>
              <a:rPr lang="en-US" sz="1800" dirty="0" err="1"/>
              <a:t>bandiga</a:t>
            </a:r>
            <a:r>
              <a:rPr lang="en-US" sz="1800" dirty="0"/>
              <a:t> 5 </a:t>
            </a:r>
            <a:r>
              <a:rPr lang="en-US" sz="1800" dirty="0" err="1"/>
              <a:t>raqamini</a:t>
            </a:r>
            <a:r>
              <a:rPr lang="en-US" sz="1800" dirty="0"/>
              <a:t> </a:t>
            </a:r>
            <a:r>
              <a:rPr lang="en-US" sz="1800" dirty="0" err="1"/>
              <a:t>kiritamiz</a:t>
            </a:r>
            <a:r>
              <a:rPr lang="en-US" sz="1800" dirty="0"/>
              <a:t>. </a:t>
            </a:r>
            <a:r>
              <a:rPr lang="en-US" sz="1800" dirty="0" err="1"/>
              <a:t>Satr</a:t>
            </a:r>
            <a:r>
              <a:rPr lang="en-US" sz="1800" dirty="0"/>
              <a:t> </a:t>
            </a:r>
            <a:r>
              <a:rPr lang="en-US" sz="1800" dirty="0" err="1"/>
              <a:t>bo‘yicha</a:t>
            </a:r>
            <a:r>
              <a:rPr lang="en-US" sz="1800" dirty="0"/>
              <a:t> </a:t>
            </a:r>
            <a:r>
              <a:rPr lang="en-US" sz="1800" dirty="0" err="1"/>
              <a:t>o‘zgartirish</a:t>
            </a:r>
            <a:r>
              <a:rPr lang="en-US" sz="1800" dirty="0"/>
              <a:t> </a:t>
            </a:r>
            <a:r>
              <a:rPr lang="en-US" sz="1800" dirty="0" err="1"/>
              <a:t>kiritish</a:t>
            </a:r>
            <a:r>
              <a:rPr lang="en-US" sz="1800" dirty="0"/>
              <a:t> </a:t>
            </a:r>
            <a:r>
              <a:rPr lang="en-US" sz="1800" dirty="0" err="1"/>
              <a:t>uchun</a:t>
            </a:r>
            <a:r>
              <a:rPr lang="en-US" sz="1800" dirty="0"/>
              <a:t>, </a:t>
            </a:r>
            <a:r>
              <a:rPr lang="en-US" sz="1800" dirty="0" err="1"/>
              <a:t>RowCount</a:t>
            </a:r>
            <a:r>
              <a:rPr lang="en-US" sz="1800" dirty="0"/>
              <a:t> </a:t>
            </a:r>
            <a:r>
              <a:rPr lang="en-US" sz="1800" dirty="0" err="1"/>
              <a:t>bandiga</a:t>
            </a:r>
            <a:r>
              <a:rPr lang="en-US" sz="1800" dirty="0"/>
              <a:t> 1 </a:t>
            </a:r>
            <a:r>
              <a:rPr lang="en-US" sz="1800" dirty="0" err="1"/>
              <a:t>raqamini</a:t>
            </a:r>
            <a:r>
              <a:rPr lang="en-US" sz="1800" dirty="0"/>
              <a:t> </a:t>
            </a:r>
            <a:r>
              <a:rPr lang="en-US" sz="1800" dirty="0" err="1"/>
              <a:t>kiritamiz</a:t>
            </a:r>
            <a:r>
              <a:rPr lang="en-US" sz="1800" dirty="0"/>
              <a:t>. </a:t>
            </a:r>
            <a:r>
              <a:rPr lang="en-US" sz="1800" dirty="0" err="1"/>
              <a:t>Umumiy</a:t>
            </a:r>
            <a:r>
              <a:rPr lang="en-US" sz="1800" dirty="0"/>
              <a:t> </a:t>
            </a:r>
            <a:r>
              <a:rPr lang="en-US" sz="1800" dirty="0" err="1"/>
              <a:t>holda</a:t>
            </a:r>
            <a:r>
              <a:rPr lang="en-US" sz="1800" dirty="0"/>
              <a:t> </a:t>
            </a:r>
            <a:r>
              <a:rPr lang="en-US" sz="1800" dirty="0" err="1"/>
              <a:t>oynani</a:t>
            </a:r>
            <a:r>
              <a:rPr lang="en-US" sz="1800" dirty="0"/>
              <a:t> </a:t>
            </a:r>
            <a:r>
              <a:rPr lang="en-US" sz="1800" dirty="0" err="1"/>
              <a:t>ishga</a:t>
            </a:r>
            <a:r>
              <a:rPr lang="en-US" sz="1800" dirty="0"/>
              <a:t> </a:t>
            </a:r>
            <a:r>
              <a:rPr lang="en-US" sz="1800" dirty="0" err="1"/>
              <a:t>tayyorlashimiz</a:t>
            </a:r>
            <a:r>
              <a:rPr lang="en-US" sz="1800" dirty="0"/>
              <a:t> </a:t>
            </a:r>
            <a:r>
              <a:rPr lang="en-US" sz="1800" dirty="0" err="1"/>
              <a:t>uchun</a:t>
            </a:r>
            <a:r>
              <a:rPr lang="en-US" sz="1800" dirty="0"/>
              <a:t> </a:t>
            </a:r>
            <a:r>
              <a:rPr lang="en-US" sz="1800" dirty="0" err="1"/>
              <a:t>parametrlar</a:t>
            </a:r>
            <a:r>
              <a:rPr lang="en-US" sz="1800" dirty="0"/>
              <a:t> </a:t>
            </a:r>
            <a:r>
              <a:rPr lang="en-US" sz="1800" dirty="0" err="1"/>
              <a:t>va</a:t>
            </a:r>
            <a:r>
              <a:rPr lang="en-US" sz="1800" dirty="0"/>
              <a:t> </a:t>
            </a:r>
            <a:r>
              <a:rPr lang="en-US" sz="1800" dirty="0" err="1"/>
              <a:t>xossalar</a:t>
            </a:r>
            <a:r>
              <a:rPr lang="en-US" sz="1800" dirty="0"/>
              <a:t> </a:t>
            </a:r>
            <a:r>
              <a:rPr lang="en-US" sz="1800" dirty="0" err="1"/>
              <a:t>bo‘limidan</a:t>
            </a:r>
            <a:r>
              <a:rPr lang="en-US" sz="1800" dirty="0"/>
              <a:t> </a:t>
            </a:r>
            <a:r>
              <a:rPr lang="en-US" sz="1800" dirty="0" err="1"/>
              <a:t>jadvalda</a:t>
            </a:r>
            <a:r>
              <a:rPr lang="en-US" sz="1800" dirty="0"/>
              <a:t> </a:t>
            </a:r>
            <a:r>
              <a:rPr lang="en-US" sz="1800" dirty="0" err="1"/>
              <a:t>ko‘rsatilgan</a:t>
            </a:r>
            <a:r>
              <a:rPr lang="en-US" sz="1800" dirty="0"/>
              <a:t> </a:t>
            </a:r>
            <a:r>
              <a:rPr lang="en-US" sz="1800" dirty="0" err="1"/>
              <a:t>buyruqlarning</a:t>
            </a:r>
            <a:r>
              <a:rPr lang="en-US" sz="1800" dirty="0"/>
              <a:t> </a:t>
            </a:r>
            <a:r>
              <a:rPr lang="en-US" sz="1800" dirty="0" err="1"/>
              <a:t>tarkibi</a:t>
            </a:r>
            <a:r>
              <a:rPr lang="en-US" sz="1800" dirty="0"/>
              <a:t> </a:t>
            </a:r>
            <a:r>
              <a:rPr lang="en-US" sz="1800" dirty="0" err="1"/>
              <a:t>quyidagicha</a:t>
            </a:r>
            <a:r>
              <a:rPr lang="en-US" sz="1800" dirty="0"/>
              <a:t>:</a:t>
            </a:r>
            <a:endParaRPr lang="ru-RU" sz="1800" dirty="0"/>
          </a:p>
        </p:txBody>
      </p:sp>
    </p:spTree>
    <p:extLst>
      <p:ext uri="{BB962C8B-B14F-4D97-AF65-F5344CB8AC3E}">
        <p14:creationId xmlns:p14="http://schemas.microsoft.com/office/powerpoint/2010/main" val="3075771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692696"/>
            <a:ext cx="9144000" cy="6165304"/>
          </a:xfrm>
        </p:spPr>
        <p:txBody>
          <a:bodyPr/>
          <a:lstStyle/>
          <a:p>
            <a:r>
              <a:rPr lang="en-US" sz="1800" dirty="0" err="1"/>
              <a:t>Parametrlar</a:t>
            </a:r>
            <a:r>
              <a:rPr lang="en-US" sz="1800" dirty="0"/>
              <a:t> </a:t>
            </a:r>
            <a:r>
              <a:rPr lang="en-US" sz="1800" dirty="0" err="1"/>
              <a:t>va</a:t>
            </a:r>
            <a:r>
              <a:rPr lang="en-US" sz="1800" dirty="0"/>
              <a:t> </a:t>
            </a:r>
            <a:r>
              <a:rPr lang="en-US" sz="1800" dirty="0" err="1"/>
              <a:t>xossalar</a:t>
            </a:r>
            <a:r>
              <a:rPr lang="en-US" sz="1800" dirty="0"/>
              <a:t> </a:t>
            </a:r>
            <a:r>
              <a:rPr lang="en-US" sz="1800" dirty="0" err="1"/>
              <a:t>bo‘limi</a:t>
            </a:r>
            <a:r>
              <a:rPr lang="en-US" sz="1800" dirty="0"/>
              <a:t> </a:t>
            </a:r>
            <a:r>
              <a:rPr lang="en-US" sz="1800" dirty="0" err="1"/>
              <a:t>Hodisalar</a:t>
            </a:r>
            <a:r>
              <a:rPr lang="en-US" sz="1800" dirty="0"/>
              <a:t> </a:t>
            </a:r>
            <a:r>
              <a:rPr lang="en-US" sz="1800" dirty="0" err="1"/>
              <a:t>bo‘limi</a:t>
            </a:r>
            <a:r>
              <a:rPr lang="en-US" sz="1800" dirty="0"/>
              <a:t> </a:t>
            </a:r>
            <a:r>
              <a:rPr lang="en-US" sz="1800" dirty="0" err="1"/>
              <a:t>ColCount</a:t>
            </a:r>
            <a:r>
              <a:rPr lang="en-US" sz="1800" dirty="0"/>
              <a:t> 5 </a:t>
            </a:r>
            <a:r>
              <a:rPr lang="en-US" sz="1800" dirty="0" err="1"/>
              <a:t>FixedCols</a:t>
            </a:r>
            <a:r>
              <a:rPr lang="en-US" sz="1800" dirty="0"/>
              <a:t> 0 </a:t>
            </a:r>
            <a:r>
              <a:rPr lang="en-US" sz="1800" dirty="0" err="1"/>
              <a:t>RowCount</a:t>
            </a:r>
            <a:r>
              <a:rPr lang="en-US" sz="1800" dirty="0"/>
              <a:t> 1 </a:t>
            </a:r>
            <a:r>
              <a:rPr lang="en-US" sz="1800" dirty="0" err="1"/>
              <a:t>DefaultRowHeight</a:t>
            </a:r>
            <a:r>
              <a:rPr lang="en-US" sz="1800" dirty="0"/>
              <a:t> 24 Height 24 </a:t>
            </a:r>
            <a:r>
              <a:rPr lang="en-US" sz="1800" dirty="0" err="1"/>
              <a:t>DefaultColWidth</a:t>
            </a:r>
            <a:r>
              <a:rPr lang="en-US" sz="1800" dirty="0"/>
              <a:t> 64 Width 328 Options . </a:t>
            </a:r>
            <a:r>
              <a:rPr lang="en-US" sz="1800" dirty="0" err="1"/>
              <a:t>goEditing</a:t>
            </a:r>
            <a:r>
              <a:rPr lang="en-US" sz="1800" dirty="0"/>
              <a:t> True Options . </a:t>
            </a:r>
            <a:r>
              <a:rPr lang="en-US" sz="1800" dirty="0" err="1"/>
              <a:t>AlwaysShowEditing</a:t>
            </a:r>
            <a:r>
              <a:rPr lang="en-US" sz="1800" dirty="0"/>
              <a:t> True Options .</a:t>
            </a:r>
            <a:r>
              <a:rPr lang="en-US" sz="1800" dirty="0" err="1"/>
              <a:t>goTabs</a:t>
            </a:r>
            <a:r>
              <a:rPr lang="en-US" sz="1800" dirty="0"/>
              <a:t> True </a:t>
            </a:r>
            <a:r>
              <a:rPr lang="en-US" sz="1800" dirty="0" err="1"/>
              <a:t>Jadvalda</a:t>
            </a:r>
            <a:r>
              <a:rPr lang="en-US" sz="1800" dirty="0"/>
              <a:t> </a:t>
            </a:r>
            <a:r>
              <a:rPr lang="en-US" sz="1800" dirty="0" err="1"/>
              <a:t>ko‘rsatilgan</a:t>
            </a:r>
            <a:r>
              <a:rPr lang="en-US" sz="1800" dirty="0"/>
              <a:t> 3 ta </a:t>
            </a:r>
            <a:r>
              <a:rPr lang="en-US" sz="1800" dirty="0" err="1"/>
              <a:t>Options.goEditing</a:t>
            </a:r>
            <a:r>
              <a:rPr lang="en-US" sz="1800" dirty="0"/>
              <a:t>, </a:t>
            </a:r>
            <a:r>
              <a:rPr lang="en-US" sz="1800" dirty="0" err="1"/>
              <a:t>Options.AlwaysShowEditing</a:t>
            </a:r>
            <a:r>
              <a:rPr lang="en-US" sz="1800" dirty="0"/>
              <a:t>, </a:t>
            </a:r>
            <a:r>
              <a:rPr lang="en-US" sz="1800" dirty="0" err="1"/>
              <a:t>Options.goTabs</a:t>
            </a:r>
            <a:r>
              <a:rPr lang="en-US" sz="1800" dirty="0"/>
              <a:t> </a:t>
            </a:r>
            <a:r>
              <a:rPr lang="en-US" sz="1800" dirty="0" err="1"/>
              <a:t>buyruqlarni</a:t>
            </a:r>
            <a:r>
              <a:rPr lang="en-US" sz="1800" dirty="0"/>
              <a:t> </a:t>
            </a:r>
            <a:r>
              <a:rPr lang="en-US" sz="1800" dirty="0" err="1"/>
              <a:t>hosil</a:t>
            </a:r>
            <a:r>
              <a:rPr lang="en-US" sz="1800" dirty="0"/>
              <a:t> </a:t>
            </a:r>
            <a:r>
              <a:rPr lang="en-US" sz="1800" dirty="0" err="1"/>
              <a:t>qilishimiz</a:t>
            </a:r>
            <a:r>
              <a:rPr lang="en-US" sz="1800" dirty="0"/>
              <a:t> </a:t>
            </a:r>
            <a:r>
              <a:rPr lang="en-US" sz="1800" dirty="0" err="1"/>
              <a:t>uchun</a:t>
            </a:r>
            <a:r>
              <a:rPr lang="en-US" sz="1800" dirty="0"/>
              <a:t> </a:t>
            </a:r>
            <a:r>
              <a:rPr lang="en-US" sz="1800" dirty="0" err="1"/>
              <a:t>parametrlar</a:t>
            </a:r>
            <a:r>
              <a:rPr lang="en-US" sz="1800" dirty="0"/>
              <a:t> </a:t>
            </a:r>
            <a:r>
              <a:rPr lang="en-US" sz="1800" dirty="0" err="1"/>
              <a:t>va</a:t>
            </a:r>
            <a:r>
              <a:rPr lang="en-US" sz="1800" dirty="0"/>
              <a:t> </a:t>
            </a:r>
            <a:r>
              <a:rPr lang="en-US" sz="1800" dirty="0" err="1"/>
              <a:t>xossalar</a:t>
            </a:r>
            <a:r>
              <a:rPr lang="en-US" sz="1800" dirty="0"/>
              <a:t> </a:t>
            </a:r>
            <a:r>
              <a:rPr lang="en-US" sz="1800" dirty="0" err="1"/>
              <a:t>bo‘limidan</a:t>
            </a:r>
            <a:r>
              <a:rPr lang="en-US" sz="1800" dirty="0"/>
              <a:t> “Options” </a:t>
            </a:r>
            <a:r>
              <a:rPr lang="en-US" sz="1800" dirty="0" err="1"/>
              <a:t>parametrining</a:t>
            </a:r>
            <a:r>
              <a:rPr lang="en-US" sz="1800" dirty="0"/>
              <a:t> “+” </a:t>
            </a:r>
            <a:r>
              <a:rPr lang="en-US" sz="1800" dirty="0" err="1"/>
              <a:t>ishorasini</a:t>
            </a:r>
            <a:r>
              <a:rPr lang="en-US" sz="1800" dirty="0"/>
              <a:t> “-” </a:t>
            </a:r>
            <a:r>
              <a:rPr lang="en-US" sz="1800" dirty="0" err="1"/>
              <a:t>ishoraga</a:t>
            </a:r>
            <a:r>
              <a:rPr lang="en-US" sz="1800" dirty="0"/>
              <a:t> </a:t>
            </a:r>
            <a:r>
              <a:rPr lang="en-US" sz="1800" dirty="0" err="1"/>
              <a:t>o‘tkazamiz</a:t>
            </a:r>
            <a:r>
              <a:rPr lang="en-US" sz="1800" dirty="0"/>
              <a:t> (</a:t>
            </a:r>
            <a:r>
              <a:rPr lang="en-US" sz="1800" dirty="0" err="1"/>
              <a:t>jadval</a:t>
            </a:r>
            <a:r>
              <a:rPr lang="en-US" sz="1800" dirty="0"/>
              <a:t> </a:t>
            </a:r>
            <a:r>
              <a:rPr lang="en-US" sz="1800" dirty="0" err="1"/>
              <a:t>ustiga</a:t>
            </a:r>
            <a:r>
              <a:rPr lang="en-US" sz="1800" dirty="0"/>
              <a:t> </a:t>
            </a:r>
            <a:r>
              <a:rPr lang="en-US" sz="1800" dirty="0" err="1"/>
              <a:t>sichqoncha</a:t>
            </a:r>
            <a:r>
              <a:rPr lang="en-US" sz="1800" dirty="0"/>
              <a:t> </a:t>
            </a:r>
            <a:r>
              <a:rPr lang="en-US" sz="1800" dirty="0" err="1"/>
              <a:t>tugmasini</a:t>
            </a:r>
            <a:r>
              <a:rPr lang="en-US" sz="1800" dirty="0"/>
              <a:t> </a:t>
            </a:r>
            <a:r>
              <a:rPr lang="en-US" sz="1800" dirty="0" err="1"/>
              <a:t>bir</a:t>
            </a:r>
            <a:r>
              <a:rPr lang="en-US" sz="1800" dirty="0"/>
              <a:t> </a:t>
            </a:r>
            <a:r>
              <a:rPr lang="en-US" sz="1800" dirty="0" err="1"/>
              <a:t>marta</a:t>
            </a:r>
            <a:r>
              <a:rPr lang="en-US" sz="1800" dirty="0"/>
              <a:t> </a:t>
            </a:r>
            <a:r>
              <a:rPr lang="en-US" sz="1800" dirty="0" err="1"/>
              <a:t>bosganimizdan</a:t>
            </a:r>
            <a:r>
              <a:rPr lang="en-US" sz="1800" dirty="0"/>
              <a:t> </a:t>
            </a:r>
            <a:r>
              <a:rPr lang="en-US" sz="1800" dirty="0" err="1"/>
              <a:t>so‘ng</a:t>
            </a:r>
            <a:r>
              <a:rPr lang="en-US" sz="1800" dirty="0"/>
              <a:t>, </a:t>
            </a:r>
            <a:r>
              <a:rPr lang="en-US" sz="1800" dirty="0" err="1"/>
              <a:t>aytilgan</a:t>
            </a:r>
            <a:r>
              <a:rPr lang="en-US" sz="1800" dirty="0"/>
              <a:t> </a:t>
            </a:r>
            <a:r>
              <a:rPr lang="en-US" sz="1800" dirty="0" err="1"/>
              <a:t>topshiriqni</a:t>
            </a:r>
            <a:r>
              <a:rPr lang="en-US" sz="1800" dirty="0"/>
              <a:t> </a:t>
            </a:r>
            <a:r>
              <a:rPr lang="en-US" sz="1800" dirty="0" err="1"/>
              <a:t>bajarishimiz</a:t>
            </a:r>
            <a:r>
              <a:rPr lang="en-US" sz="1800" dirty="0"/>
              <a:t> </a:t>
            </a:r>
            <a:r>
              <a:rPr lang="en-US" sz="1800" dirty="0" err="1"/>
              <a:t>mumkin</a:t>
            </a:r>
            <a:r>
              <a:rPr lang="en-US" sz="1800" dirty="0"/>
              <a:t>). 4-rasm. 12 5-rasm. </a:t>
            </a:r>
            <a:r>
              <a:rPr lang="en-US" sz="1800" dirty="0" err="1"/>
              <a:t>Hodisalar</a:t>
            </a:r>
            <a:r>
              <a:rPr lang="en-US" sz="1800" dirty="0"/>
              <a:t> </a:t>
            </a:r>
            <a:r>
              <a:rPr lang="en-US" sz="1800" dirty="0" err="1"/>
              <a:t>bo‘limining</a:t>
            </a:r>
            <a:r>
              <a:rPr lang="en-US" sz="1800" dirty="0"/>
              <a:t> </a:t>
            </a:r>
            <a:r>
              <a:rPr lang="en-US" sz="1800" dirty="0" err="1"/>
              <a:t>goEditing</a:t>
            </a:r>
            <a:r>
              <a:rPr lang="en-US" sz="1800" dirty="0"/>
              <a:t> </a:t>
            </a:r>
            <a:r>
              <a:rPr lang="en-US" sz="1800" dirty="0" err="1"/>
              <a:t>bandida</a:t>
            </a:r>
            <a:r>
              <a:rPr lang="en-US" sz="1800" dirty="0"/>
              <a:t> 2 ta False </a:t>
            </a:r>
            <a:r>
              <a:rPr lang="en-US" sz="1800" dirty="0" err="1"/>
              <a:t>va</a:t>
            </a:r>
            <a:r>
              <a:rPr lang="en-US" sz="1800" dirty="0"/>
              <a:t> True </a:t>
            </a:r>
            <a:r>
              <a:rPr lang="en-US" sz="1800" dirty="0" err="1"/>
              <a:t>buyrug‘i</a:t>
            </a:r>
            <a:r>
              <a:rPr lang="en-US" sz="1800" dirty="0"/>
              <a:t> </a:t>
            </a:r>
            <a:r>
              <a:rPr lang="en-US" sz="1800" dirty="0" err="1"/>
              <a:t>mavjud</a:t>
            </a:r>
            <a:r>
              <a:rPr lang="en-US" sz="1800" dirty="0"/>
              <a:t>. True </a:t>
            </a:r>
            <a:r>
              <a:rPr lang="en-US" sz="1800" dirty="0" err="1"/>
              <a:t>buyrug‘ini</a:t>
            </a:r>
            <a:r>
              <a:rPr lang="en-US" sz="1800" dirty="0"/>
              <a:t> </a:t>
            </a:r>
            <a:r>
              <a:rPr lang="en-US" sz="1800" dirty="0" err="1"/>
              <a:t>tanlasangiz</a:t>
            </a:r>
            <a:r>
              <a:rPr lang="en-US" sz="1800" dirty="0"/>
              <a:t> </a:t>
            </a:r>
            <a:r>
              <a:rPr lang="en-US" sz="1800" dirty="0" err="1"/>
              <a:t>katakchaga</a:t>
            </a:r>
            <a:r>
              <a:rPr lang="en-US" sz="1800" dirty="0"/>
              <a:t> </a:t>
            </a:r>
            <a:r>
              <a:rPr lang="en-US" sz="1800" dirty="0" err="1"/>
              <a:t>ma’lumot</a:t>
            </a:r>
            <a:r>
              <a:rPr lang="en-US" sz="1800" dirty="0"/>
              <a:t> </a:t>
            </a:r>
            <a:r>
              <a:rPr lang="en-US" sz="1800" dirty="0" err="1"/>
              <a:t>kiritgandan</a:t>
            </a:r>
            <a:r>
              <a:rPr lang="en-US" sz="1800" dirty="0"/>
              <a:t> </a:t>
            </a:r>
            <a:r>
              <a:rPr lang="en-US" sz="1800" dirty="0" err="1"/>
              <a:t>so‘ng</a:t>
            </a:r>
            <a:r>
              <a:rPr lang="en-US" sz="1800" dirty="0"/>
              <a:t> </a:t>
            </a:r>
            <a:r>
              <a:rPr lang="en-US" sz="1800" dirty="0" err="1"/>
              <a:t>dastur</a:t>
            </a:r>
            <a:r>
              <a:rPr lang="en-US" sz="1800" dirty="0"/>
              <a:t> </a:t>
            </a:r>
            <a:r>
              <a:rPr lang="en-US" sz="1800" dirty="0" err="1"/>
              <a:t>bilan</a:t>
            </a:r>
            <a:r>
              <a:rPr lang="en-US" sz="1800" dirty="0"/>
              <a:t> </a:t>
            </a:r>
            <a:r>
              <a:rPr lang="en-US" sz="1800" dirty="0" err="1"/>
              <a:t>bog‘lanish</a:t>
            </a:r>
            <a:r>
              <a:rPr lang="en-US" sz="1800" dirty="0"/>
              <a:t> </a:t>
            </a:r>
            <a:r>
              <a:rPr lang="en-US" sz="1800" dirty="0" err="1"/>
              <a:t>hosil</a:t>
            </a:r>
            <a:r>
              <a:rPr lang="en-US" sz="1800" dirty="0"/>
              <a:t> </a:t>
            </a:r>
            <a:r>
              <a:rPr lang="en-US" sz="1800" dirty="0" err="1"/>
              <a:t>qiladi</a:t>
            </a:r>
            <a:r>
              <a:rPr lang="en-US" sz="1800" dirty="0"/>
              <a:t> </a:t>
            </a:r>
            <a:r>
              <a:rPr lang="en-US" sz="1800" dirty="0" err="1"/>
              <a:t>aks</a:t>
            </a:r>
            <a:r>
              <a:rPr lang="en-US" sz="1800" dirty="0"/>
              <a:t> </a:t>
            </a:r>
            <a:r>
              <a:rPr lang="en-US" sz="1800" dirty="0" err="1"/>
              <a:t>holda</a:t>
            </a:r>
            <a:r>
              <a:rPr lang="en-US" sz="1800" dirty="0"/>
              <a:t> </a:t>
            </a:r>
            <a:r>
              <a:rPr lang="en-US" sz="1800" dirty="0" err="1"/>
              <a:t>ya’ni</a:t>
            </a:r>
            <a:r>
              <a:rPr lang="en-US" sz="1800" dirty="0"/>
              <a:t> False </a:t>
            </a:r>
            <a:r>
              <a:rPr lang="en-US" sz="1800" dirty="0" err="1"/>
              <a:t>buyrug‘i</a:t>
            </a:r>
            <a:r>
              <a:rPr lang="en-US" sz="1800" dirty="0"/>
              <a:t> </a:t>
            </a:r>
            <a:r>
              <a:rPr lang="en-US" sz="1800" dirty="0" err="1"/>
              <a:t>tanlasangiz</a:t>
            </a:r>
            <a:r>
              <a:rPr lang="en-US" sz="1800" dirty="0"/>
              <a:t> </a:t>
            </a:r>
            <a:r>
              <a:rPr lang="en-US" sz="1800" dirty="0" err="1"/>
              <a:t>kiritilgan</a:t>
            </a:r>
            <a:r>
              <a:rPr lang="en-US" sz="1800" dirty="0"/>
              <a:t> </a:t>
            </a:r>
            <a:r>
              <a:rPr lang="en-US" sz="1800" dirty="0" err="1"/>
              <a:t>ma’lumot</a:t>
            </a:r>
            <a:r>
              <a:rPr lang="en-US" sz="1800" dirty="0"/>
              <a:t> </a:t>
            </a:r>
            <a:r>
              <a:rPr lang="en-US" sz="1800" dirty="0" err="1"/>
              <a:t>dastur</a:t>
            </a:r>
            <a:r>
              <a:rPr lang="en-US" sz="1800" dirty="0"/>
              <a:t> </a:t>
            </a:r>
            <a:r>
              <a:rPr lang="en-US" sz="1800" dirty="0" err="1"/>
              <a:t>bilan</a:t>
            </a:r>
            <a:r>
              <a:rPr lang="en-US" sz="1800" dirty="0"/>
              <a:t> </a:t>
            </a:r>
            <a:r>
              <a:rPr lang="en-US" sz="1800" dirty="0" err="1"/>
              <a:t>bog‘lashga</a:t>
            </a:r>
            <a:r>
              <a:rPr lang="en-US" sz="1800" dirty="0"/>
              <a:t> </a:t>
            </a:r>
            <a:r>
              <a:rPr lang="en-US" sz="1800" dirty="0" err="1"/>
              <a:t>ruxsat</a:t>
            </a:r>
            <a:r>
              <a:rPr lang="en-US" sz="1800" dirty="0"/>
              <a:t> </a:t>
            </a:r>
            <a:r>
              <a:rPr lang="en-US" sz="1800" dirty="0" err="1"/>
              <a:t>etmaydi</a:t>
            </a:r>
            <a:r>
              <a:rPr lang="en-US" sz="1800" dirty="0"/>
              <a:t>. </a:t>
            </a:r>
            <a:r>
              <a:rPr lang="en-US" sz="1800" dirty="0" err="1"/>
              <a:t>Parametrlar</a:t>
            </a:r>
            <a:r>
              <a:rPr lang="en-US" sz="1800" dirty="0"/>
              <a:t> </a:t>
            </a:r>
            <a:r>
              <a:rPr lang="en-US" sz="1800" dirty="0" err="1"/>
              <a:t>va</a:t>
            </a:r>
            <a:r>
              <a:rPr lang="en-US" sz="1800" dirty="0"/>
              <a:t> </a:t>
            </a:r>
            <a:r>
              <a:rPr lang="en-US" sz="1800" dirty="0" err="1"/>
              <a:t>xossalar</a:t>
            </a:r>
            <a:r>
              <a:rPr lang="en-US" sz="1800" dirty="0"/>
              <a:t> </a:t>
            </a:r>
            <a:r>
              <a:rPr lang="en-US" sz="1800" dirty="0" err="1"/>
              <a:t>bo‘limidan</a:t>
            </a:r>
            <a:r>
              <a:rPr lang="en-US" sz="1800" dirty="0"/>
              <a:t> “Options” </a:t>
            </a:r>
            <a:r>
              <a:rPr lang="en-US" sz="1800" dirty="0" err="1"/>
              <a:t>parametirini</a:t>
            </a:r>
            <a:r>
              <a:rPr lang="en-US" sz="1800" dirty="0"/>
              <a:t> “+” </a:t>
            </a:r>
            <a:r>
              <a:rPr lang="en-US" sz="1800" dirty="0" err="1"/>
              <a:t>ishorasini</a:t>
            </a:r>
            <a:r>
              <a:rPr lang="en-US" sz="1800" dirty="0"/>
              <a:t> “- </a:t>
            </a:r>
            <a:r>
              <a:rPr lang="en-US" sz="1800" dirty="0" err="1"/>
              <a:t>ishoraga</a:t>
            </a:r>
            <a:r>
              <a:rPr lang="en-US" sz="1800" dirty="0"/>
              <a:t> </a:t>
            </a:r>
            <a:r>
              <a:rPr lang="en-US" sz="1800" dirty="0" err="1"/>
              <a:t>o‘tkazganimizdan</a:t>
            </a:r>
            <a:r>
              <a:rPr lang="en-US" sz="1800" dirty="0"/>
              <a:t> </a:t>
            </a:r>
            <a:r>
              <a:rPr lang="en-US" sz="1800" dirty="0" err="1"/>
              <a:t>so‘ng</a:t>
            </a:r>
            <a:r>
              <a:rPr lang="en-US" sz="1800" dirty="0"/>
              <a:t> </a:t>
            </a:r>
            <a:r>
              <a:rPr lang="en-US" sz="1800" dirty="0" err="1"/>
              <a:t>oynani</a:t>
            </a:r>
            <a:r>
              <a:rPr lang="en-US" sz="1800" dirty="0"/>
              <a:t> </a:t>
            </a:r>
            <a:r>
              <a:rPr lang="en-US" sz="1800" dirty="0" err="1"/>
              <a:t>ko‘rinishi</a:t>
            </a:r>
            <a:r>
              <a:rPr lang="en-US" sz="1800" dirty="0"/>
              <a:t> </a:t>
            </a:r>
            <a:r>
              <a:rPr lang="en-US" sz="1800" dirty="0" err="1"/>
              <a:t>quyidagicha</a:t>
            </a:r>
            <a:r>
              <a:rPr lang="en-US" sz="1800" dirty="0"/>
              <a:t> </a:t>
            </a:r>
            <a:r>
              <a:rPr lang="en-US" sz="1800" dirty="0" err="1"/>
              <a:t>bo‘ladi</a:t>
            </a:r>
            <a:r>
              <a:rPr lang="en-US" sz="1800" dirty="0"/>
              <a:t>: 2. “Label1” </a:t>
            </a:r>
            <a:r>
              <a:rPr lang="en-US" sz="1800" dirty="0" err="1"/>
              <a:t>tugmasidan</a:t>
            </a:r>
            <a:r>
              <a:rPr lang="en-US" sz="1800" dirty="0"/>
              <a:t> </a:t>
            </a:r>
            <a:r>
              <a:rPr lang="en-US" sz="1800" dirty="0" err="1"/>
              <a:t>foydalanib</a:t>
            </a:r>
            <a:r>
              <a:rPr lang="en-US" sz="1800" dirty="0"/>
              <a:t> “</a:t>
            </a:r>
            <a:r>
              <a:rPr lang="en-US" sz="1800" dirty="0" err="1"/>
              <a:t>Massiv</a:t>
            </a:r>
            <a:r>
              <a:rPr lang="en-US" sz="1800" dirty="0"/>
              <a:t>” </a:t>
            </a:r>
            <a:r>
              <a:rPr lang="en-US" sz="1800" dirty="0" err="1"/>
              <a:t>so‘zini</a:t>
            </a:r>
            <a:r>
              <a:rPr lang="en-US" sz="1800" dirty="0"/>
              <a:t> </a:t>
            </a:r>
            <a:r>
              <a:rPr lang="en-US" sz="1800" dirty="0" err="1"/>
              <a:t>kiritamiz</a:t>
            </a:r>
            <a:r>
              <a:rPr lang="en-US" sz="1800" dirty="0"/>
              <a:t>. 3. “Label2” </a:t>
            </a:r>
            <a:r>
              <a:rPr lang="en-US" sz="1800" dirty="0" err="1"/>
              <a:t>tugmasiga</a:t>
            </a:r>
            <a:r>
              <a:rPr lang="en-US" sz="1800" dirty="0"/>
              <a:t> “</a:t>
            </a:r>
            <a:r>
              <a:rPr lang="en-US" sz="1800" dirty="0" err="1"/>
              <a:t>Natija</a:t>
            </a:r>
            <a:r>
              <a:rPr lang="en-US" sz="1800" dirty="0"/>
              <a:t>” </a:t>
            </a:r>
            <a:r>
              <a:rPr lang="en-US" sz="1800" dirty="0" err="1"/>
              <a:t>so‘zini</a:t>
            </a:r>
            <a:r>
              <a:rPr lang="en-US" sz="1800" dirty="0"/>
              <a:t> </a:t>
            </a:r>
            <a:r>
              <a:rPr lang="en-US" sz="1800" dirty="0" err="1"/>
              <a:t>kiritamiz</a:t>
            </a:r>
            <a:r>
              <a:rPr lang="en-US" sz="1800" dirty="0"/>
              <a:t>. </a:t>
            </a:r>
            <a:r>
              <a:rPr lang="en-US" sz="1800" dirty="0" err="1"/>
              <a:t>Natijada</a:t>
            </a:r>
            <a:r>
              <a:rPr lang="en-US" sz="1800" dirty="0"/>
              <a:t> </a:t>
            </a:r>
            <a:r>
              <a:rPr lang="en-US" sz="1800" dirty="0" err="1"/>
              <a:t>oynaning</a:t>
            </a:r>
            <a:r>
              <a:rPr lang="en-US" sz="1800" dirty="0"/>
              <a:t> </a:t>
            </a:r>
            <a:r>
              <a:rPr lang="en-US" sz="1800" dirty="0" err="1"/>
              <a:t>umumiy</a:t>
            </a:r>
            <a:r>
              <a:rPr lang="en-US" sz="1800" dirty="0"/>
              <a:t> </a:t>
            </a:r>
            <a:r>
              <a:rPr lang="en-US" sz="1800" dirty="0" err="1"/>
              <a:t>ko‘rinishi</a:t>
            </a:r>
            <a:r>
              <a:rPr lang="en-US" sz="1800" dirty="0"/>
              <a:t> </a:t>
            </a:r>
            <a:r>
              <a:rPr lang="en-US" sz="1800" dirty="0" err="1"/>
              <a:t>quyidagicha</a:t>
            </a:r>
            <a:r>
              <a:rPr lang="en-US" sz="1800" dirty="0"/>
              <a:t> </a:t>
            </a:r>
            <a:r>
              <a:rPr lang="en-US" sz="1800" dirty="0" err="1"/>
              <a:t>bo‘l</a:t>
            </a:r>
            <a:endParaRPr lang="ru-RU" sz="1800" dirty="0"/>
          </a:p>
        </p:txBody>
      </p:sp>
    </p:spTree>
    <p:extLst>
      <p:ext uri="{BB962C8B-B14F-4D97-AF65-F5344CB8AC3E}">
        <p14:creationId xmlns:p14="http://schemas.microsoft.com/office/powerpoint/2010/main" val="4257791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620688"/>
            <a:ext cx="9144000" cy="6237312"/>
          </a:xfrm>
        </p:spPr>
        <p:txBody>
          <a:bodyPr/>
          <a:lstStyle/>
          <a:p>
            <a:r>
              <a:rPr lang="en-US" sz="1800" dirty="0"/>
              <a:t>2-bosqich. 1. </a:t>
            </a:r>
            <a:r>
              <a:rPr lang="en-US" sz="1800" dirty="0" err="1"/>
              <a:t>Dasturlash</a:t>
            </a:r>
            <a:r>
              <a:rPr lang="en-US" sz="1800" dirty="0"/>
              <a:t> </a:t>
            </a:r>
            <a:r>
              <a:rPr lang="en-US" sz="1800" dirty="0" err="1"/>
              <a:t>maydoniga</a:t>
            </a:r>
            <a:r>
              <a:rPr lang="en-US" sz="1800" dirty="0"/>
              <a:t> </a:t>
            </a:r>
            <a:r>
              <a:rPr lang="en-US" sz="1800" dirty="0" err="1"/>
              <a:t>quyidagi</a:t>
            </a:r>
            <a:r>
              <a:rPr lang="en-US" sz="1800" dirty="0"/>
              <a:t> </a:t>
            </a:r>
            <a:r>
              <a:rPr lang="en-US" sz="1800" dirty="0" err="1"/>
              <a:t>dasturni</a:t>
            </a:r>
            <a:r>
              <a:rPr lang="en-US" sz="1800" dirty="0"/>
              <a:t> </a:t>
            </a:r>
            <a:r>
              <a:rPr lang="en-US" sz="1800" dirty="0" err="1"/>
              <a:t>kiritamiz</a:t>
            </a:r>
            <a:r>
              <a:rPr lang="en-US" sz="1800" dirty="0"/>
              <a:t>: unit Unit1; interface uses Windows, Messages, </a:t>
            </a:r>
            <a:r>
              <a:rPr lang="en-US" sz="1800" dirty="0" err="1"/>
              <a:t>SysUtils</a:t>
            </a:r>
            <a:r>
              <a:rPr lang="en-US" sz="1800" dirty="0"/>
              <a:t>, Variants, Classes, Graphics, Controls, Forms, Dialogs, </a:t>
            </a:r>
            <a:r>
              <a:rPr lang="en-US" sz="1800" dirty="0" err="1"/>
              <a:t>StdCtrls</a:t>
            </a:r>
            <a:r>
              <a:rPr lang="en-US" sz="1800" dirty="0"/>
              <a:t>, Grids; Type TForm1 = class(</a:t>
            </a:r>
            <a:r>
              <a:rPr lang="en-US" sz="1800" dirty="0" err="1"/>
              <a:t>TForm</a:t>
            </a:r>
            <a:r>
              <a:rPr lang="en-US" sz="1800" dirty="0"/>
              <a:t>) StringGrid1: </a:t>
            </a:r>
            <a:r>
              <a:rPr lang="en-US" sz="1800" dirty="0" err="1"/>
              <a:t>TStringGrid</a:t>
            </a:r>
            <a:r>
              <a:rPr lang="en-US" sz="1800" dirty="0"/>
              <a:t>; Label1: </a:t>
            </a:r>
            <a:r>
              <a:rPr lang="en-US" sz="1800" dirty="0" err="1"/>
              <a:t>TLabel</a:t>
            </a:r>
            <a:r>
              <a:rPr lang="en-US" sz="1800" dirty="0"/>
              <a:t>; Button1: </a:t>
            </a:r>
            <a:r>
              <a:rPr lang="en-US" sz="1800" dirty="0" err="1"/>
              <a:t>TButton</a:t>
            </a:r>
            <a:r>
              <a:rPr lang="en-US" sz="1800" dirty="0"/>
              <a:t>; Label2: </a:t>
            </a:r>
            <a:r>
              <a:rPr lang="en-US" sz="1800" dirty="0" err="1"/>
              <a:t>TLabel</a:t>
            </a:r>
            <a:r>
              <a:rPr lang="en-US" sz="1800" dirty="0"/>
              <a:t>; procedure Button1Click(Sender: </a:t>
            </a:r>
            <a:r>
              <a:rPr lang="en-US" sz="1800" dirty="0" err="1"/>
              <a:t>TObject</a:t>
            </a:r>
            <a:r>
              <a:rPr lang="en-US" sz="1800" dirty="0"/>
              <a:t>); procedure StringGrid1Click(Sender: </a:t>
            </a:r>
            <a:r>
              <a:rPr lang="en-US" sz="1800" dirty="0" err="1"/>
              <a:t>TObject</a:t>
            </a:r>
            <a:r>
              <a:rPr lang="en-US" sz="1800" dirty="0"/>
              <a:t>); private { Private declarations } public { Public declarations } end; </a:t>
            </a:r>
            <a:r>
              <a:rPr lang="en-US" sz="1800" dirty="0" err="1"/>
              <a:t>var</a:t>
            </a:r>
            <a:r>
              <a:rPr lang="en-US" sz="1800" dirty="0"/>
              <a:t> Form1: TForm1; implementation {$R *.</a:t>
            </a:r>
            <a:r>
              <a:rPr lang="en-US" sz="1800" dirty="0" err="1"/>
              <a:t>dfm</a:t>
            </a:r>
            <a:r>
              <a:rPr lang="en-US" sz="1800" dirty="0"/>
              <a:t>} procedure TForm1.Button1Click(Sender: </a:t>
            </a:r>
            <a:r>
              <a:rPr lang="en-US" sz="1800" dirty="0" err="1"/>
              <a:t>TObject</a:t>
            </a:r>
            <a:r>
              <a:rPr lang="en-US" sz="1800" dirty="0"/>
              <a:t>); </a:t>
            </a:r>
            <a:r>
              <a:rPr lang="en-US" sz="1800" dirty="0" err="1"/>
              <a:t>var</a:t>
            </a:r>
            <a:r>
              <a:rPr lang="en-US" sz="1800" dirty="0"/>
              <a:t> a : array[1..5] of integer; </a:t>
            </a:r>
            <a:r>
              <a:rPr lang="en-US" sz="1800" dirty="0" err="1"/>
              <a:t>summ</a:t>
            </a:r>
            <a:r>
              <a:rPr lang="en-US" sz="1800" dirty="0"/>
              <a:t>: integer; </a:t>
            </a:r>
            <a:r>
              <a:rPr lang="en-US" sz="1800" dirty="0" err="1"/>
              <a:t>sr:i</a:t>
            </a:r>
            <a:r>
              <a:rPr lang="en-US" sz="1800" dirty="0"/>
              <a:t>: integer; begin for i:= 1 to 5 do if Length(StringGrid1.Cells[i-1, 0]) &lt;&gt;0 then a[i] := </a:t>
            </a:r>
            <a:r>
              <a:rPr lang="en-US" sz="1800" dirty="0" err="1"/>
              <a:t>StrToInt</a:t>
            </a:r>
            <a:r>
              <a:rPr lang="en-US" sz="1800" dirty="0"/>
              <a:t>(StringGrid1.Cells[i-1,0]) else a[i] := 0; </a:t>
            </a:r>
            <a:r>
              <a:rPr lang="en-US" sz="1800" dirty="0" err="1"/>
              <a:t>summ</a:t>
            </a:r>
            <a:r>
              <a:rPr lang="en-US" sz="1800" dirty="0"/>
              <a:t> := 0; for i :=1 to 5 do </a:t>
            </a:r>
            <a:r>
              <a:rPr lang="en-US" sz="1800" dirty="0" err="1"/>
              <a:t>summ</a:t>
            </a:r>
            <a:r>
              <a:rPr lang="en-US" sz="1800" dirty="0"/>
              <a:t> := </a:t>
            </a:r>
            <a:r>
              <a:rPr lang="en-US" sz="1800" dirty="0" err="1"/>
              <a:t>summ</a:t>
            </a:r>
            <a:r>
              <a:rPr lang="en-US" sz="1800" dirty="0"/>
              <a:t> + a[i]; </a:t>
            </a:r>
            <a:r>
              <a:rPr lang="en-US" sz="1800" dirty="0" err="1"/>
              <a:t>sr</a:t>
            </a:r>
            <a:r>
              <a:rPr lang="en-US" sz="1800" dirty="0"/>
              <a:t> := </a:t>
            </a:r>
            <a:r>
              <a:rPr lang="en-US" sz="1800" dirty="0" err="1"/>
              <a:t>summ</a:t>
            </a:r>
            <a:r>
              <a:rPr lang="en-US" sz="1800" dirty="0"/>
              <a:t> / 5; Label1.Caption := '</a:t>
            </a:r>
            <a:r>
              <a:rPr lang="en-US" sz="1800" dirty="0" err="1"/>
              <a:t>Elimentlari</a:t>
            </a:r>
            <a:r>
              <a:rPr lang="en-US" sz="1800" dirty="0"/>
              <a:t> </a:t>
            </a:r>
            <a:r>
              <a:rPr lang="en-US" sz="1800" dirty="0" err="1"/>
              <a:t>yig‘indisi</a:t>
            </a:r>
            <a:r>
              <a:rPr lang="en-US" sz="1800" dirty="0"/>
              <a:t>: ' + </a:t>
            </a:r>
            <a:r>
              <a:rPr lang="en-US" sz="1800" dirty="0" err="1"/>
              <a:t>IntToStr</a:t>
            </a:r>
            <a:r>
              <a:rPr lang="en-US" sz="1800" dirty="0"/>
              <a:t>(</a:t>
            </a:r>
            <a:r>
              <a:rPr lang="en-US" sz="1800" dirty="0" err="1"/>
              <a:t>summ</a:t>
            </a:r>
            <a:r>
              <a:rPr lang="en-US" sz="1800" dirty="0"/>
              <a:t>) + #13+ '</a:t>
            </a:r>
            <a:r>
              <a:rPr lang="en-US" sz="1800" dirty="0" err="1"/>
              <a:t>O‘rta</a:t>
            </a:r>
            <a:r>
              <a:rPr lang="en-US" sz="1800" dirty="0"/>
              <a:t> </a:t>
            </a:r>
            <a:r>
              <a:rPr lang="en-US" sz="1800" dirty="0" err="1"/>
              <a:t>arfimetigi</a:t>
            </a:r>
            <a:r>
              <a:rPr lang="en-US" sz="1800" dirty="0"/>
              <a:t>: ' + </a:t>
            </a:r>
            <a:r>
              <a:rPr lang="en-US" sz="1800" dirty="0" err="1"/>
              <a:t>FloatToStr</a:t>
            </a:r>
            <a:r>
              <a:rPr lang="en-US" sz="1800" dirty="0"/>
              <a:t>(</a:t>
            </a:r>
            <a:r>
              <a:rPr lang="en-US" sz="1800" dirty="0" err="1"/>
              <a:t>sr</a:t>
            </a:r>
            <a:r>
              <a:rPr lang="en-US" sz="1800" dirty="0"/>
              <a:t>); end; procedure TForm1.StringGrid1Click(Sender: </a:t>
            </a:r>
            <a:r>
              <a:rPr lang="en-US" sz="1800" dirty="0" err="1"/>
              <a:t>TObject</a:t>
            </a:r>
            <a:r>
              <a:rPr lang="en-US" sz="1800" dirty="0"/>
              <a:t>); </a:t>
            </a:r>
            <a:r>
              <a:rPr lang="en-US" sz="1800" dirty="0" err="1"/>
              <a:t>var</a:t>
            </a:r>
            <a:r>
              <a:rPr lang="en-US" sz="1800" dirty="0"/>
              <a:t> Key: Char; begin case Key of #8,'0'..'9' : ; #13: if StringGrid1.Col &lt; StringGrid1.ColCount-1 then StringGrid1.Col := StringGrid1.Col + 1; else key := </a:t>
            </a:r>
            <a:r>
              <a:rPr lang="en-US" sz="1800" dirty="0" err="1"/>
              <a:t>Chr</a:t>
            </a:r>
            <a:r>
              <a:rPr lang="en-US" sz="1800" dirty="0"/>
              <a:t>(0); end; end; end. 2.Dastur </a:t>
            </a:r>
            <a:r>
              <a:rPr lang="en-US" sz="1800" dirty="0" err="1"/>
              <a:t>kiritilganidan</a:t>
            </a:r>
            <a:r>
              <a:rPr lang="en-US" sz="1800" dirty="0"/>
              <a:t> </a:t>
            </a:r>
            <a:r>
              <a:rPr lang="en-US" sz="1800" dirty="0" err="1"/>
              <a:t>so‘ng</a:t>
            </a:r>
            <a:r>
              <a:rPr lang="en-US" sz="1800" dirty="0"/>
              <a:t>, </a:t>
            </a:r>
            <a:r>
              <a:rPr lang="en-US" sz="1800" dirty="0" err="1"/>
              <a:t>biron</a:t>
            </a:r>
            <a:r>
              <a:rPr lang="en-US" sz="1800" dirty="0"/>
              <a:t> </a:t>
            </a:r>
            <a:r>
              <a:rPr lang="en-US" sz="1800" dirty="0" err="1"/>
              <a:t>bir</a:t>
            </a:r>
            <a:r>
              <a:rPr lang="en-US" sz="1800" dirty="0"/>
              <a:t> nom </a:t>
            </a:r>
            <a:r>
              <a:rPr lang="en-US" sz="1800" dirty="0" err="1"/>
              <a:t>bilan</a:t>
            </a:r>
            <a:r>
              <a:rPr lang="en-US" sz="1800" dirty="0"/>
              <a:t> </a:t>
            </a:r>
            <a:r>
              <a:rPr lang="en-US" sz="1800" dirty="0" err="1"/>
              <a:t>saqlaymiz</a:t>
            </a:r>
            <a:r>
              <a:rPr lang="en-US" sz="1800" dirty="0"/>
              <a:t>. 3.Dastur </a:t>
            </a:r>
            <a:r>
              <a:rPr lang="en-US" sz="1800" dirty="0" err="1"/>
              <a:t>ishini</a:t>
            </a:r>
            <a:r>
              <a:rPr lang="en-US" sz="1800" dirty="0"/>
              <a:t> </a:t>
            </a:r>
            <a:r>
              <a:rPr lang="en-US" sz="1800" dirty="0" err="1"/>
              <a:t>yakunlab</a:t>
            </a:r>
            <a:r>
              <a:rPr lang="en-US" sz="1800" dirty="0"/>
              <a:t> </a:t>
            </a:r>
            <a:r>
              <a:rPr lang="en-US" sz="1800" dirty="0" err="1"/>
              <a:t>ma’lum</a:t>
            </a:r>
            <a:r>
              <a:rPr lang="en-US" sz="1800" dirty="0"/>
              <a:t> </a:t>
            </a:r>
            <a:r>
              <a:rPr lang="en-US" sz="1800" dirty="0" err="1"/>
              <a:t>bir</a:t>
            </a:r>
            <a:r>
              <a:rPr lang="en-US" sz="1800" dirty="0"/>
              <a:t> </a:t>
            </a:r>
            <a:r>
              <a:rPr lang="en-US" sz="1800" dirty="0" err="1"/>
              <a:t>qiymatlarini</a:t>
            </a:r>
            <a:r>
              <a:rPr lang="en-US" sz="1800" dirty="0"/>
              <a:t> </a:t>
            </a:r>
            <a:r>
              <a:rPr lang="en-US" sz="1800" dirty="0" err="1"/>
              <a:t>yachyekalarga</a:t>
            </a:r>
            <a:r>
              <a:rPr lang="en-US" sz="1800" dirty="0"/>
              <a:t> </a:t>
            </a:r>
            <a:r>
              <a:rPr lang="en-US" sz="1800" dirty="0" err="1"/>
              <a:t>kiritamiz</a:t>
            </a:r>
            <a:r>
              <a:rPr lang="en-US" sz="1800" dirty="0"/>
              <a:t> </a:t>
            </a:r>
            <a:r>
              <a:rPr lang="en-US" sz="1800" dirty="0" err="1"/>
              <a:t>Oynani</a:t>
            </a:r>
            <a:r>
              <a:rPr lang="en-US" sz="1800" dirty="0"/>
              <a:t> </a:t>
            </a:r>
            <a:r>
              <a:rPr lang="en-US" sz="1800" dirty="0" err="1"/>
              <a:t>umumiy</a:t>
            </a:r>
            <a:r>
              <a:rPr lang="en-US" sz="1800" dirty="0"/>
              <a:t> </a:t>
            </a:r>
            <a:r>
              <a:rPr lang="en-US" sz="1800" dirty="0" err="1"/>
              <a:t>ko‘rinishi</a:t>
            </a:r>
            <a:r>
              <a:rPr lang="en-US" sz="1800" dirty="0"/>
              <a:t> </a:t>
            </a:r>
            <a:r>
              <a:rPr lang="en-US" sz="1800" dirty="0" err="1"/>
              <a:t>keltiramiz</a:t>
            </a:r>
            <a:r>
              <a:rPr lang="en-US" sz="1800" dirty="0"/>
              <a:t>: real; 14 i: integer; </a:t>
            </a:r>
            <a:endParaRPr lang="ru-RU" sz="1800" dirty="0"/>
          </a:p>
        </p:txBody>
      </p:sp>
    </p:spTree>
    <p:extLst>
      <p:ext uri="{BB962C8B-B14F-4D97-AF65-F5344CB8AC3E}">
        <p14:creationId xmlns:p14="http://schemas.microsoft.com/office/powerpoint/2010/main" val="89809931"/>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71</TotalTime>
  <Words>1586</Words>
  <Application>Microsoft Office PowerPoint</Application>
  <PresentationFormat>Экран (4:3)</PresentationFormat>
  <Paragraphs>15</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Воздушный поток</vt:lpstr>
      <vt:lpstr>Toshkent viloyati chirchiq davlat pedagogika instituti I.O.M 18/2 guruh talabasi Kenderov Salimning dasturlash tili fanidan mustaqil ishi</vt:lpstr>
      <vt:lpstr>Mavzu: delphida massivlar Reja 1.bir olchovli massivlar 2.ikki olchovli massivlar</vt:lpstr>
      <vt:lpstr>Презентация PowerPoint</vt:lpstr>
      <vt:lpstr>misolida tushuntirish mumkin. Bu yerda a1, a2…massiv elementlaridir. Ularni ifodalashda ko’rsatkichli (indeks) o’zgaruvchilardan foydalaniladi. Matematika kursidan ma’lumki, ko’rsatkichli o’zgaruvchilarning tartiblangan ketma-ketlikdagi o’rnini bildirib, qavslar ichiga olinib yoki massiv nomidan birmuncha past ko’rsatilar edi. Masalan, A(1) yoki A1, umumiy holda esa A1, bu yerda i=1,2,3,...n. Delphi dasturlash tilidagi o’zgaruvchining ko’rsatkichi to’rtburchak qavslar ichiga olib yoziladi, ya’ni A[1]=1.6, A[2]=23.7, A[3]=-7, A[4]=9.5. Agar dasturda massiv ishlatilayotgan bo’lsa, u holda uni o’zgaruvchilar bo’limi VAR yoki toifalar bo’limi TYPE da tasvirlash zarur, masalan, Var bo’limida massiv quyidagi ko’rinishda tasvirlanadi: Var : Array [] of ; Bu yerda - ixtiyoriy idetfikator, Array(massiv) va of(dan)- xizmatchi so’zlar,-ko’rsatgichli ifoda, bu toifa qiymatlari massiv elementlarining sonni belgilaydi va ko’rsatkichlarni yozish uchun ishlatiladigan belgilar to’plamini ko’rsatadi, shunung uchun bu toifa sifatida Real va Integer toifasidan tashqari barcha oddiy toifalarni ishlatish mumkin, - massiv elementlari toifasi bo’lib, bu toifa sifatida fayl va to’plam toifasidan tashqari barcha toifalarni ishlatish mumkin. </vt:lpstr>
      <vt:lpstr>Var a:Array[1..4] of real; c:array[1..4] of integer; b:array[1..20,1..45] of integer; Ushbu hollarda massiv ko’rsatkichi toifasi sifatida chegaralangan toifa, ko’pincha chegaralangan butun toifa ma’lumotlari ishlatiladi. Masalan, 100 ta haqiqiy elementlardan iborat massiv quyidagi ko’rinishda tavsiflanishi mumkin: var a:array[1..10] of real; Bu yerda 1 dan 10 gacha chegaralangan butun toifa a massiv elementlari soni 10 ta ekanligi va ularning tartiblanganligini bildiradi. To’g’ri tavsiflangan massivlarga misollar: var massiv:array[-745..-1] of real; das:array[1477..1988] of char; l:array[boolean]of char; a,b,c:array[1..50] of rael; Massiv indeksi chegarasini butun tipdagi o’zgarmas bilan ham ifodalash mumkin, masalan, const nmax=50; var a:array[1..nmax] of real; Ma’lumki, qayd qilingan toifa qiymatlarining to’plami ham cheklangan va tartiblangan to’plamni tashkil qiladi, bu esa o’z navbatida, qayd qilingan toifa qiymatlarini ham ko’rsatgich toifasi sifatida qo’llash imkoniyatini beradi. Masalan, var mon:array[mart,apr, may] of char; color:array[red,blue,yellow, black] of integer; Ko’rsatkich(indeks) va ko’rsatgich toifasi tushunchalari o’rtasida farq mavjud bo’lib, ko’rsatkich toifasi massiv elementlari soni va ularning tartiblanganligini bildiradi va u massivni tavsiflash bo’limida ishlatiladi, indeks esa massiv elementining tartib raqamini belgilaydi va operatorlar bo’limidagina ishlatiladi. Agar biror-bir massivga murojat qilish uchun ham to’liq nomi, ya’ni muntazam toifaga mansub o’zgaruvchining nomi ishlatilsa, massivning alohida elementiga murojat qilish uchun ko’rsatgichli o’zgaruvchi ishlatiladi. Masalan, A(1) massiv uchun A o’zgaruvchi to’liq o’zgaruvchi (massiv nomi), A[1]- ko’rsatgichli o’zgaruvchi bo’lib, u A massivning 1-elementini ifodalaydi.</vt:lpstr>
      <vt:lpstr>Massiv elementlarining operatorlar bo’limida ishlatilishiga doir misollar: B[5]:=B[3]+1; sum:=sum-round(c[k]); p1:=sqrt(a[2*i+1]); Delphi dasturlash tilida massivlarni o’zgaruvchilar bo’limida tavsiflashdan tashqari, TYPE toifalar bo’limida ham tavsiflash mumkin. Buning uchun TYPE bo’limida massiv toifasi nomi va massiv toifasi beriladi, Var bo’limida shu toifaga mansub o’zgaruvchilar sanab o’tiladi. TYPE bo’limida toifalarni tavsiflash dasturlashda yaxshi uslub sanaladi va dasturning mantiqiy mukammalligini oshirish imkonini beradi. Massivni TYPE bo’limida tavsiflash quyidagi ko’rinishga ega bo’ladi: TYPE =array [] of ; var :; Yuqorida aytib o`tilgan ma`lumotlarga doir bir nechta misollar ko`rib o`tamiz. 1-misol. Guruhlar ro‘yxatini chiqaruvchi dastur tuzamiz. Dastur kodi va oynani umumiy ko‘rinishini keltiramiz: unit unit1; interface uses Windows, Messages, SysUtils, Variants, Classes, Graphics, Controls, Forms,Dialogs, StdCtrls; type TForm1 = class(Tform) Button1: Tbutton; Label1: Tlabel; procedure Button1Click(Sender: Tobject); private { Private declarations } public { Public declarations } end;</vt:lpstr>
      <vt:lpstr>var Form1: Tform1; implementation {$R *.dfm} const NT = 6; var Massiv: array[1..NT] of string[10] = (‘3-A’,’3-G‘,’3-D’,’3-E’,’3-J’,’3-Z’); procedure Tform1.Button1Click(Sender: Tobject); var st:string; // massiv ro‘yxati i:integer; // indeks, massiv elementlarining nomeri begin // formallashgan ro‘yxat formada joylashish bo‘yicha for i:=1 to NT do st:= st + IntToStr(i)+ ‘) ‘+ Massiv[i] + #13; Label1.Caption:= st; // ro‘yxatni chiqarish end; end. 1-rasm. 2-misol. A(5) massiv elementlari yig‘indisi va o‘rta arfimetigini toppish. Dasturni tuzishning 1-usul. 1-bosqich. 1. Komponеntalar ro‘yxatini Additional bandidan StringGrid1(abc) tugmani tanlaymiz ko‘rsatilgan. 2-rasm. Tugma tanlangandan so‘ng, oynaning ko‘rinish holati quyidagicha bo‘ladi: 3-rasm. Hosil bo‘lgan jadvaldan 5 ta ustun, 1 ta satr yarating. Bu jadvalni yaratish uchun parametrlar va xossalar bo‘limidan ColCount hodisalar bandiga 5 raqamini kiritamiz. Satr bo‘yicha o‘zgartirish kiritish uchun, RowCount bandiga 1 raqamini kiritamiz. Umumiy holda oynani ishga tayyorlashimiz uchun parametrlar va xossalar bo‘limidan jadvalda ko‘rsatilgan buyruqlarning tarkibi quyidagicha:</vt:lpstr>
      <vt:lpstr>Parametrlar va xossalar bo‘limi Hodisalar bo‘limi ColCount 5 FixedCols 0 RowCount 1 DefaultRowHeight 24 Height 24 DefaultColWidth 64 Width 328 Options . goEditing True Options . AlwaysShowEditing True Options .goTabs True Jadvalda ko‘rsatilgan 3 ta Options.goEditing, Options.AlwaysShowEditing, Options.goTabs buyruqlarni hosil qilishimiz uchun parametrlar va xossalar bo‘limidan “Options” parametrining “+” ishorasini “-” ishoraga o‘tkazamiz (jadval ustiga sichqoncha tugmasini bir marta bosganimizdan so‘ng, aytilgan topshiriqni bajarishimiz mumkin). 4-rasm. 12 5-rasm. Hodisalar bo‘limining goEditing bandida 2 ta False va True buyrug‘i mavjud. True buyrug‘ini tanlasangiz katakchaga ma’lumot kiritgandan so‘ng dastur bilan bog‘lanish hosil qiladi aks holda ya’ni False buyrug‘i tanlasangiz kiritilgan ma’lumot dastur bilan bog‘lashga ruxsat etmaydi. Parametrlar va xossalar bo‘limidan “Options” parametirini “+” ishorasini “- ishoraga o‘tkazganimizdan so‘ng oynani ko‘rinishi quyidagicha bo‘ladi: 2. “Label1” tugmasidan foydalanib “Massiv” so‘zini kiritamiz. 3. “Label2” tugmasiga “Natija” so‘zini kiritamiz. Natijada oynaning umumiy ko‘rinishi quyidagicha bo‘l</vt:lpstr>
      <vt:lpstr>2-bosqich. 1. Dasturlash maydoniga quyidagi dasturni kiritamiz: unit Unit1; interface uses Windows, Messages, SysUtils, Variants, Classes, Graphics, Controls, Forms, Dialogs, StdCtrls, Grids; Type TForm1 = class(TForm) StringGrid1: TStringGrid; Label1: TLabel; Button1: TButton; Label2: TLabel; procedure Button1Click(Sender: TObject); procedure StringGrid1Click(Sender: TObject); private { Private declarations } public { Public declarations } end; var Form1: TForm1; implementation {$R *.dfm} procedure TForm1.Button1Click(Sender: TObject); var a : array[1..5] of integer; summ: integer; sr:i: integer; begin for i:= 1 to 5 do if Length(StringGrid1.Cells[i-1, 0]) &lt;&gt;0 then a[i] := StrToInt(StringGrid1.Cells[i-1,0]) else a[i] := 0; summ := 0; for i :=1 to 5 do summ := summ + a[i]; sr := summ / 5; Label1.Caption := 'Elimentlari yig‘indisi: ' + IntToStr(summ) + #13+ 'O‘rta arfimetigi: ' + FloatToStr(sr); end; procedure TForm1.StringGrid1Click(Sender: TObject); var Key: Char; begin case Key of #8,'0'..'9' : ; #13: if StringGrid1.Col &lt; StringGrid1.ColCount-1 then StringGrid1.Col := StringGrid1.Col + 1; else key := Chr(0); end; end; end. 2.Dastur kiritilganidan so‘ng, biron bir nom bilan saqlaymiz. 3.Dastur ishini yakunlab ma’lum bir qiymatlarini yachyekalarga kiritamiz Oynani umumiy ko‘rinishi keltiramiz: real; 14 i: integer; </vt:lpstr>
      <vt:lpstr>2-usul. 1-masalani ikkinchi usul bilan hisoblaymiz.  1. Standart komponentalar palitrasidan 2 ta button, 1 ta memo va 1 ta ComboBox tugmalarini hosil qilamiz,  2. sichqoncha tumachasini forma oynasiga tez-tez ikki marata bosamiz va dasturni yuqori qismidagi  var Form1:  TForm1; Yozuvning pastiga  a:Array[1..5] of integer;  i:integer;  s,s1,s2:real;  yozuvlarni kiritamiz.  3. “F12” tugmasini bosgan holda forma oynasiga o‘tamiz.  4. Sichqoncha tumachasini forma oynasiga tez-tez ikki marata bosamiz va quyidagi:  procedure TForm1.FormCreate(Sender: TObject);  begin  i:=0;</vt:lpstr>
      <vt:lpstr>ComboBox1.Clear;  end;  dasturni kiritamiz.  2. “Button1” tez-tez ikki marta bosamiz va dasturlash maydoniga  begin  ComboBox1.Items.Add(ComboBox1.text);  i:=i+1;  a[i]:=StrToInt(ComboBox1.text);  ComboBox1.SetFocus; end;  dasturni kiritamiz.  3. “Button2” tez-tez ikki marta bosamiz va dasturlash maydoniga  begin  S:=0;  For i:=1 to 5 do  s:=s+a[i];  Memo1.Clear; Memo1.Lines.add('Yig‘indi ='+floattostr(s));  for i:=1 to 5 do  s1:=s/5; Memo1.Lines.add('O‘rtacha='+floattostr(s1));  end;  end.  dasturni kiritamiz.  Dastur kodi va oynani umumiy ko‘rinishini keltiramiz:  unit Unit1;  interface  uses Windows, Messages, SysUtils,  Variants, Classes, Graphics, Controls, Forms,</vt:lpstr>
      <vt:lpstr>Dialogs, StdCtrls;  type  TForm1 = class(TForm)  ComboBox1:  TComboBox;  Button1:TButton;  Button2:TButton;  Memo1: TMemo;  procedure FormCreate(Sender: TObject);  procedure Button1Click(Sender: TObject);  procedure Button2Click(Sender: TObject);  private  { Private declarations }  public  { Public declarations }  end;  var  Form1: TForm1;  a:Array[1..5] of integer;  k,i,maxx,minn:integer;  s,s1,s2:real;  implementation  {$R *.dfm} procedure TForm1.FormCreate(Sender: TObject);  begin  i:=0;  ComboBox1.Clear;  end;  procedure Tform 1.Button1Click(Sender: TObject);  begin</vt:lpstr>
      <vt:lpstr>ComboBox1.Items.Add(ComboBox1.text);  i:=i+1;  a[i]:=StrToInt(ComboBox1.text);  ComboBox1.SetFocus;  end;  procedure TForm1.Button2Click(Sender: TObject);  begin  S:=0;  For i:=1 to 5 do  s:=s+a[i];  Memo1.Clear;  Memo1.Lines.add('Yig‘indi ='+floattostr(s));  for i:=1 to 5 do  s1:=s/5;  Memo1.Lines.add('O‘rtacha='+floattostr(s1));  end;  end. </vt:lpstr>
      <vt:lpstr>3-usul. 1-masalani uchunchi usul bilan hisoblaymiz.  1. Standart komponentalar palitrasidan 2 ta button, 1 ta memo, 1 ta edit, va 1 ta ListBox tugmalarini hosil qilamiz, 2. sichqoncha tumachasini forma oynasiga tez-tez ikki marata bosamiz va dasturni yuqori qismidagi  Var Form1: TForm1;  Yozuvning pastiga  a:Array[1..5] of integer;  i:integer;  key,s,s1:real;  yozuvlarni kiritamiz.  3. “F12” tugmasini bosgan holda forma oynasiga o‘tamiz.  4. Sichqoncha tumachasini forma oynasiga tez-tez ikki marata bosamiz va quyidagi:  procedure TForm1.FormCreate(Sender: TObject);  begin  i:=0;  ListBox1.Clear;  end;  dasturni kiritamiz. 4. “Button1” tez-tez ikki marta bosamiz va dasturlash maydoniga  begin  ListBox1.Items.Add(Edit1.text);  i:=i+1;  a[i]:=StrToInt(Edit1.text);  Edit1.SetFocus ; end; dasturni kiritamiz.</vt:lpstr>
      <vt:lpstr>5. “Button2” tez-tez ikki marta bosamiz va dasturlash maydoniga begin  S:=0; For  i:=1 to 5 do s:=s+a[i];  Memo1.Clear; Memo1.Lines.add('Yig‘indi ='+floattostr(s));  for i:=1 to 5 do  s1:=s/5;  Memo1.Lines.add('O‘rtacha='+floattostr(s1));  end;  end.  dasturni kiritamiz. Dastur kodi va oynani umumiy ko‘rinishini keltiramiz:  unit Unit1;  interface  uses Windows, Messages, SysUtils, Variants, Classes, Graphics, Controls, Forms, Dialogs, StdCtrls;  type TForm1 = class(TForm)  Edit1: TEdit;  ListBox1: TListBox;  Button1: TButton;  Button2: TButton;  Memo1: TMemo;  procedure FormCreate(Sender: TObject);  procedure Button1Click(Sender: TObject);  procedure Button2Click(Sender: TObject);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Toshkent viloyati chirchiq davlat pedagogika instituti I.O.M 18/2 guruh talabasi Kenderov Salimning dasturlash tili fanidan mustaqil ishi</dc:title>
  <dc:creator>DS</dc:creator>
  <cp:lastModifiedBy>DS</cp:lastModifiedBy>
  <cp:revision>7</cp:revision>
  <dcterms:created xsi:type="dcterms:W3CDTF">2019-12-18T05:47:04Z</dcterms:created>
  <dcterms:modified xsi:type="dcterms:W3CDTF">2019-12-18T06:58:22Z</dcterms:modified>
</cp:coreProperties>
</file>