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0" r:id="rId3"/>
    <p:sldId id="260" r:id="rId4"/>
    <p:sldId id="258" r:id="rId5"/>
    <p:sldId id="268" r:id="rId6"/>
    <p:sldId id="261" r:id="rId7"/>
    <p:sldId id="262" r:id="rId8"/>
    <p:sldId id="264" r:id="rId9"/>
    <p:sldId id="265" r:id="rId10"/>
    <p:sldId id="266" r:id="rId11"/>
    <p:sldId id="267" r:id="rId12"/>
    <p:sldId id="271"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DD9539B-E96B-4B49-B29A-99687FD9D0FE}"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340FF74-8C9B-40EA-BB6C-10AEF7075A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DD9539B-E96B-4B49-B29A-99687FD9D0FE}"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DD9539B-E96B-4B49-B29A-99687FD9D0FE}"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DD9539B-E96B-4B49-B29A-99687FD9D0FE}"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340FF74-8C9B-40EA-BB6C-10AEF7075A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DD9539B-E96B-4B49-B29A-99687FD9D0FE}" type="datetimeFigureOut">
              <a:rPr lang="ru-RU" smtClean="0"/>
              <a:t>18.12.2019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DD9539B-E96B-4B49-B29A-99687FD9D0FE}"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340FF74-8C9B-40EA-BB6C-10AEF7075A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DD9539B-E96B-4B49-B29A-99687FD9D0FE}" type="datetimeFigureOut">
              <a:rPr lang="ru-RU" smtClean="0"/>
              <a:t>18.12.2019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340FF74-8C9B-40EA-BB6C-10AEF7075A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DD9539B-E96B-4B49-B29A-99687FD9D0FE}" type="datetimeFigureOut">
              <a:rPr lang="ru-RU" smtClean="0"/>
              <a:t>18.12.2019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D9539B-E96B-4B49-B29A-99687FD9D0FE}" type="datetimeFigureOut">
              <a:rPr lang="ru-RU" smtClean="0"/>
              <a:t>18.12.2019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D9539B-E96B-4B49-B29A-99687FD9D0FE}"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340FF74-8C9B-40EA-BB6C-10AEF7075A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D9539B-E96B-4B49-B29A-99687FD9D0FE}" type="datetimeFigureOut">
              <a:rPr lang="ru-RU" smtClean="0"/>
              <a:t>18.12.2019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340FF74-8C9B-40EA-BB6C-10AEF7075A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DD9539B-E96B-4B49-B29A-99687FD9D0FE}" type="datetimeFigureOut">
              <a:rPr lang="ru-RU" smtClean="0"/>
              <a:t>18.12.2019</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340FF74-8C9B-40EA-BB6C-10AEF7075A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4-Maruza:Delphi </a:t>
            </a:r>
            <a:r>
              <a:rPr lang="en-US" dirty="0" err="1" smtClean="0"/>
              <a:t>dasturlash</a:t>
            </a:r>
            <a:r>
              <a:rPr lang="en-US" dirty="0" smtClean="0"/>
              <a:t> </a:t>
            </a:r>
            <a:r>
              <a:rPr lang="en-US" dirty="0" err="1" smtClean="0"/>
              <a:t>tilida</a:t>
            </a:r>
            <a:r>
              <a:rPr lang="en-US" dirty="0" smtClean="0"/>
              <a:t> </a:t>
            </a:r>
            <a:r>
              <a:rPr lang="en-US" dirty="0" err="1" smtClean="0"/>
              <a:t>voqea</a:t>
            </a:r>
            <a:r>
              <a:rPr lang="en-US" dirty="0" smtClean="0"/>
              <a:t> </a:t>
            </a:r>
            <a:r>
              <a:rPr lang="en-US" dirty="0" err="1" smtClean="0"/>
              <a:t>va</a:t>
            </a:r>
            <a:r>
              <a:rPr lang="en-US" dirty="0" smtClean="0"/>
              <a:t> </a:t>
            </a:r>
            <a:r>
              <a:rPr lang="en-US" dirty="0" err="1"/>
              <a:t>x</a:t>
            </a:r>
            <a:r>
              <a:rPr lang="en-US" dirty="0" err="1" smtClean="0"/>
              <a:t>abarlar</a:t>
            </a:r>
            <a:r>
              <a:rPr lang="en-US" dirty="0" smtClean="0"/>
              <a:t>.</a:t>
            </a:r>
            <a:endParaRPr lang="ru-RU" dirty="0"/>
          </a:p>
        </p:txBody>
      </p:sp>
    </p:spTree>
    <p:extLst>
      <p:ext uri="{BB962C8B-B14F-4D97-AF65-F5344CB8AC3E}">
        <p14:creationId xmlns:p14="http://schemas.microsoft.com/office/powerpoint/2010/main" val="1160838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268760"/>
            <a:ext cx="6336704" cy="4247317"/>
          </a:xfrm>
          <a:prstGeom prst="rect">
            <a:avLst/>
          </a:prstGeom>
          <a:noFill/>
        </p:spPr>
        <p:txBody>
          <a:bodyPr wrap="square" rtlCol="0">
            <a:spAutoFit/>
          </a:bodyPr>
          <a:lstStyle/>
          <a:p>
            <a:r>
              <a:rPr lang="en-US" dirty="0" smtClean="0"/>
              <a:t>DDE-</a:t>
            </a:r>
            <a:r>
              <a:rPr lang="en-US" dirty="0" err="1" smtClean="0"/>
              <a:t>mijozlar</a:t>
            </a:r>
            <a:r>
              <a:rPr lang="en-US" dirty="0" smtClean="0"/>
              <a:t> </a:t>
            </a:r>
            <a:r>
              <a:rPr lang="en-US" dirty="0" err="1" smtClean="0"/>
              <a:t>Delphida</a:t>
            </a:r>
            <a:r>
              <a:rPr lang="en-US" dirty="0" smtClean="0"/>
              <a:t> DDE-</a:t>
            </a:r>
            <a:r>
              <a:rPr lang="en-US" dirty="0" err="1" smtClean="0"/>
              <a:t>mijozni</a:t>
            </a:r>
            <a:r>
              <a:rPr lang="en-US" dirty="0" smtClean="0"/>
              <a:t> </a:t>
            </a:r>
            <a:r>
              <a:rPr lang="en-US" dirty="0" err="1" smtClean="0"/>
              <a:t>yaratish</a:t>
            </a:r>
            <a:r>
              <a:rPr lang="en-US" dirty="0" smtClean="0"/>
              <a:t> </a:t>
            </a:r>
            <a:r>
              <a:rPr lang="en-US" dirty="0" err="1" smtClean="0"/>
              <a:t>uchun</a:t>
            </a:r>
            <a:r>
              <a:rPr lang="en-US" dirty="0" smtClean="0"/>
              <a:t> </a:t>
            </a:r>
            <a:r>
              <a:rPr lang="en-US" dirty="0" err="1" smtClean="0"/>
              <a:t>ikkita</a:t>
            </a:r>
            <a:r>
              <a:rPr lang="en-US" dirty="0" smtClean="0"/>
              <a:t> </a:t>
            </a:r>
            <a:r>
              <a:rPr lang="en-US" dirty="0" err="1" smtClean="0"/>
              <a:t>TDDEClientsonv</a:t>
            </a:r>
            <a:r>
              <a:rPr lang="en-US" dirty="0" smtClean="0"/>
              <a:t> </a:t>
            </a:r>
            <a:r>
              <a:rPr lang="en-US" dirty="0" err="1" smtClean="0"/>
              <a:t>Va</a:t>
            </a:r>
            <a:r>
              <a:rPr lang="en-US" dirty="0" smtClean="0"/>
              <a:t> </a:t>
            </a:r>
            <a:r>
              <a:rPr lang="en-US" dirty="0" err="1" smtClean="0"/>
              <a:t>TDDEClientItem</a:t>
            </a:r>
            <a:r>
              <a:rPr lang="en-US" dirty="0" smtClean="0"/>
              <a:t> </a:t>
            </a:r>
            <a:r>
              <a:rPr lang="en-US" dirty="0" err="1" smtClean="0"/>
              <a:t>komponentlari</a:t>
            </a:r>
            <a:r>
              <a:rPr lang="en-US" dirty="0" smtClean="0"/>
              <a:t> </a:t>
            </a:r>
            <a:r>
              <a:rPr lang="en-US" dirty="0" err="1" smtClean="0"/>
              <a:t>ishlatiladi</a:t>
            </a:r>
            <a:r>
              <a:rPr lang="en-US" dirty="0" smtClean="0"/>
              <a:t>. </a:t>
            </a:r>
            <a:r>
              <a:rPr lang="en-US" dirty="0" err="1" smtClean="0"/>
              <a:t>Serverdagiga</a:t>
            </a:r>
            <a:r>
              <a:rPr lang="en-US" dirty="0" smtClean="0"/>
              <a:t> </a:t>
            </a:r>
            <a:r>
              <a:rPr lang="en-US" dirty="0" err="1" smtClean="0"/>
              <a:t>o’xshash</a:t>
            </a:r>
            <a:r>
              <a:rPr lang="en-US" dirty="0" smtClean="0"/>
              <a:t> </a:t>
            </a:r>
            <a:r>
              <a:rPr lang="en-US" dirty="0" err="1" smtClean="0"/>
              <a:t>bu</a:t>
            </a:r>
            <a:r>
              <a:rPr lang="en-US" dirty="0" smtClean="0"/>
              <a:t> </a:t>
            </a:r>
            <a:r>
              <a:rPr lang="en-US" dirty="0" err="1" smtClean="0"/>
              <a:t>erda</a:t>
            </a:r>
            <a:r>
              <a:rPr lang="en-US" dirty="0" smtClean="0"/>
              <a:t> ham </a:t>
            </a:r>
            <a:r>
              <a:rPr lang="en-US" dirty="0" err="1" smtClean="0"/>
              <a:t>loihada</a:t>
            </a:r>
            <a:r>
              <a:rPr lang="en-US" dirty="0" smtClean="0"/>
              <a:t> </a:t>
            </a:r>
            <a:r>
              <a:rPr lang="en-US" dirty="0" err="1" smtClean="0"/>
              <a:t>bitta</a:t>
            </a:r>
            <a:r>
              <a:rPr lang="en-US" dirty="0" smtClean="0"/>
              <a:t> </a:t>
            </a:r>
            <a:r>
              <a:rPr lang="en-US" dirty="0" err="1" smtClean="0"/>
              <a:t>TDDEClientsonv</a:t>
            </a:r>
            <a:r>
              <a:rPr lang="en-US" dirty="0" smtClean="0"/>
              <a:t> </a:t>
            </a:r>
            <a:r>
              <a:rPr lang="en-US" dirty="0" err="1" smtClean="0"/>
              <a:t>obyekti</a:t>
            </a:r>
            <a:r>
              <a:rPr lang="en-US" dirty="0" smtClean="0"/>
              <a:t> </a:t>
            </a:r>
            <a:r>
              <a:rPr lang="en-US" dirty="0" err="1" smtClean="0"/>
              <a:t>Va</a:t>
            </a:r>
            <a:r>
              <a:rPr lang="en-US" dirty="0" smtClean="0"/>
              <a:t> </a:t>
            </a:r>
            <a:r>
              <a:rPr lang="en-US" dirty="0" err="1" smtClean="0"/>
              <a:t>bir</a:t>
            </a:r>
            <a:r>
              <a:rPr lang="en-US" dirty="0" smtClean="0"/>
              <a:t> </a:t>
            </a:r>
            <a:r>
              <a:rPr lang="en-US" dirty="0" err="1" smtClean="0"/>
              <a:t>yoki</a:t>
            </a:r>
            <a:r>
              <a:rPr lang="en-US" dirty="0" smtClean="0"/>
              <a:t> </a:t>
            </a:r>
            <a:r>
              <a:rPr lang="en-US" dirty="0" err="1" smtClean="0"/>
              <a:t>bir</a:t>
            </a:r>
            <a:r>
              <a:rPr lang="en-US" dirty="0" smtClean="0"/>
              <a:t> </a:t>
            </a:r>
            <a:r>
              <a:rPr lang="en-US" dirty="0" err="1" smtClean="0"/>
              <a:t>nechta</a:t>
            </a:r>
            <a:r>
              <a:rPr lang="en-US" dirty="0" smtClean="0"/>
              <a:t> </a:t>
            </a:r>
            <a:r>
              <a:rPr lang="en-US" dirty="0" err="1" smtClean="0"/>
              <a:t>TDDEClientItem</a:t>
            </a:r>
            <a:r>
              <a:rPr lang="en-US" dirty="0" smtClean="0"/>
              <a:t> </a:t>
            </a:r>
            <a:r>
              <a:rPr lang="en-US" dirty="0" err="1" smtClean="0"/>
              <a:t>obyekti</a:t>
            </a:r>
            <a:r>
              <a:rPr lang="en-US" dirty="0" smtClean="0"/>
              <a:t> </a:t>
            </a:r>
            <a:r>
              <a:rPr lang="en-US" dirty="0" err="1" smtClean="0"/>
              <a:t>ishlatiladi</a:t>
            </a:r>
            <a:r>
              <a:rPr lang="en-US" dirty="0" smtClean="0"/>
              <a:t>. </a:t>
            </a:r>
            <a:r>
              <a:rPr lang="en-US" dirty="0" err="1" smtClean="0"/>
              <a:t>TDDEClientsonv</a:t>
            </a:r>
            <a:r>
              <a:rPr lang="en-US" dirty="0" smtClean="0"/>
              <a:t> </a:t>
            </a:r>
            <a:r>
              <a:rPr lang="en-US" dirty="0" err="1" smtClean="0"/>
              <a:t>obyekti</a:t>
            </a:r>
            <a:r>
              <a:rPr lang="en-US" dirty="0" smtClean="0"/>
              <a:t> server </a:t>
            </a:r>
            <a:r>
              <a:rPr lang="en-US" dirty="0" err="1" smtClean="0"/>
              <a:t>bilan</a:t>
            </a:r>
            <a:r>
              <a:rPr lang="en-US" dirty="0" smtClean="0"/>
              <a:t> </a:t>
            </a:r>
            <a:r>
              <a:rPr lang="en-US" dirty="0" err="1" smtClean="0"/>
              <a:t>aloqa</a:t>
            </a:r>
            <a:r>
              <a:rPr lang="en-US" dirty="0" smtClean="0"/>
              <a:t> </a:t>
            </a:r>
            <a:r>
              <a:rPr lang="en-US" dirty="0" err="1" smtClean="0"/>
              <a:t>o’rnatish</a:t>
            </a:r>
            <a:r>
              <a:rPr lang="en-US" dirty="0" smtClean="0"/>
              <a:t> </a:t>
            </a:r>
            <a:r>
              <a:rPr lang="en-US" dirty="0" err="1" smtClean="0"/>
              <a:t>Va</a:t>
            </a:r>
            <a:r>
              <a:rPr lang="en-US" dirty="0" smtClean="0"/>
              <a:t> </a:t>
            </a:r>
            <a:r>
              <a:rPr lang="en-US" dirty="0" err="1" smtClean="0"/>
              <a:t>umuman</a:t>
            </a:r>
            <a:r>
              <a:rPr lang="en-US" dirty="0" smtClean="0"/>
              <a:t> </a:t>
            </a:r>
            <a:r>
              <a:rPr lang="en-US" dirty="0" err="1" smtClean="0"/>
              <a:t>DDEaloqani</a:t>
            </a:r>
            <a:r>
              <a:rPr lang="en-US" dirty="0" smtClean="0"/>
              <a:t> </a:t>
            </a:r>
            <a:r>
              <a:rPr lang="en-US" dirty="0" err="1" smtClean="0"/>
              <a:t>boshqarish</a:t>
            </a:r>
            <a:r>
              <a:rPr lang="en-US" dirty="0" smtClean="0"/>
              <a:t> </a:t>
            </a:r>
            <a:r>
              <a:rPr lang="en-US" dirty="0" err="1" smtClean="0"/>
              <a:t>uchun</a:t>
            </a:r>
            <a:r>
              <a:rPr lang="en-US" dirty="0" smtClean="0"/>
              <a:t> </a:t>
            </a:r>
            <a:r>
              <a:rPr lang="en-US" dirty="0" err="1" smtClean="0"/>
              <a:t>xizmat</a:t>
            </a:r>
            <a:r>
              <a:rPr lang="en-US" dirty="0" smtClean="0"/>
              <a:t> </a:t>
            </a:r>
            <a:r>
              <a:rPr lang="en-US" dirty="0" err="1" smtClean="0"/>
              <a:t>qiladi</a:t>
            </a:r>
            <a:r>
              <a:rPr lang="en-US" dirty="0" smtClean="0"/>
              <a:t>. DDE-server </a:t>
            </a:r>
            <a:r>
              <a:rPr lang="en-US" dirty="0" err="1" smtClean="0"/>
              <a:t>bilan</a:t>
            </a:r>
            <a:r>
              <a:rPr lang="en-US" dirty="0" smtClean="0"/>
              <a:t> </a:t>
            </a:r>
            <a:r>
              <a:rPr lang="en-US" dirty="0" err="1" smtClean="0"/>
              <a:t>aloqa</a:t>
            </a:r>
            <a:r>
              <a:rPr lang="en-US" dirty="0" smtClean="0"/>
              <a:t> </a:t>
            </a:r>
            <a:r>
              <a:rPr lang="en-US" dirty="0" err="1" smtClean="0"/>
              <a:t>nafaqat</a:t>
            </a:r>
            <a:r>
              <a:rPr lang="en-US" dirty="0" smtClean="0"/>
              <a:t> </a:t>
            </a:r>
            <a:r>
              <a:rPr lang="en-US" dirty="0" err="1" smtClean="0"/>
              <a:t>Formalar</a:t>
            </a:r>
            <a:r>
              <a:rPr lang="en-US" dirty="0" smtClean="0"/>
              <a:t> </a:t>
            </a:r>
            <a:r>
              <a:rPr lang="en-US" dirty="0" err="1" smtClean="0"/>
              <a:t>dizayneri</a:t>
            </a:r>
            <a:r>
              <a:rPr lang="en-US" dirty="0" smtClean="0"/>
              <a:t> </a:t>
            </a:r>
            <a:r>
              <a:rPr lang="en-US" dirty="0" err="1" smtClean="0"/>
              <a:t>rejimida</a:t>
            </a:r>
            <a:r>
              <a:rPr lang="en-US" dirty="0" smtClean="0"/>
              <a:t>, </a:t>
            </a:r>
            <a:r>
              <a:rPr lang="en-US" dirty="0" err="1" smtClean="0"/>
              <a:t>balki</a:t>
            </a:r>
            <a:r>
              <a:rPr lang="en-US" dirty="0" smtClean="0"/>
              <a:t>, </a:t>
            </a:r>
            <a:r>
              <a:rPr lang="en-US" dirty="0" err="1" smtClean="0"/>
              <a:t>dastur</a:t>
            </a:r>
            <a:r>
              <a:rPr lang="en-US" dirty="0" smtClean="0"/>
              <a:t> </a:t>
            </a:r>
            <a:r>
              <a:rPr lang="en-US" dirty="0" err="1" smtClean="0"/>
              <a:t>bajarilish</a:t>
            </a:r>
            <a:r>
              <a:rPr lang="en-US" dirty="0" smtClean="0"/>
              <a:t> </a:t>
            </a:r>
            <a:r>
              <a:rPr lang="en-US" dirty="0" err="1" smtClean="0"/>
              <a:t>Vaqtida</a:t>
            </a:r>
            <a:r>
              <a:rPr lang="en-US" dirty="0" smtClean="0"/>
              <a:t> ham </a:t>
            </a:r>
            <a:r>
              <a:rPr lang="en-US" dirty="0" err="1" smtClean="0"/>
              <a:t>o’rnatish</a:t>
            </a:r>
            <a:r>
              <a:rPr lang="en-US" dirty="0" smtClean="0"/>
              <a:t> </a:t>
            </a:r>
            <a:r>
              <a:rPr lang="en-US" dirty="0" err="1" smtClean="0"/>
              <a:t>mumkin.Birinchi</a:t>
            </a:r>
            <a:r>
              <a:rPr lang="en-US" dirty="0" smtClean="0"/>
              <a:t> </a:t>
            </a:r>
            <a:r>
              <a:rPr lang="en-US" dirty="0" err="1" smtClean="0"/>
              <a:t>usulda</a:t>
            </a:r>
            <a:r>
              <a:rPr lang="en-US" dirty="0" smtClean="0"/>
              <a:t> </a:t>
            </a:r>
            <a:r>
              <a:rPr lang="en-US" dirty="0" err="1" smtClean="0"/>
              <a:t>komponentning</a:t>
            </a:r>
            <a:r>
              <a:rPr lang="en-US" dirty="0" smtClean="0"/>
              <a:t> </a:t>
            </a:r>
            <a:r>
              <a:rPr lang="en-US" dirty="0" err="1" smtClean="0"/>
              <a:t>kerakli</a:t>
            </a:r>
            <a:r>
              <a:rPr lang="en-US" dirty="0" smtClean="0"/>
              <a:t> </a:t>
            </a:r>
            <a:r>
              <a:rPr lang="en-US" dirty="0" err="1" smtClean="0"/>
              <a:t>xususiyatlari</a:t>
            </a:r>
            <a:r>
              <a:rPr lang="en-US" dirty="0" smtClean="0"/>
              <a:t> </a:t>
            </a:r>
            <a:r>
              <a:rPr lang="en-US" dirty="0" err="1" smtClean="0"/>
              <a:t>qo’lda</a:t>
            </a:r>
            <a:r>
              <a:rPr lang="en-US" dirty="0" smtClean="0"/>
              <a:t> </a:t>
            </a:r>
            <a:r>
              <a:rPr lang="en-US" dirty="0" err="1" smtClean="0"/>
              <a:t>to’ldirib</a:t>
            </a:r>
            <a:r>
              <a:rPr lang="en-US" dirty="0" smtClean="0"/>
              <a:t> </a:t>
            </a:r>
            <a:r>
              <a:rPr lang="en-US" dirty="0" err="1" smtClean="0"/>
              <a:t>chiqiladi</a:t>
            </a:r>
            <a:r>
              <a:rPr lang="en-US" dirty="0" smtClean="0"/>
              <a:t>. </a:t>
            </a:r>
            <a:r>
              <a:rPr lang="en-US" dirty="0" err="1" smtClean="0"/>
              <a:t>Bular</a:t>
            </a:r>
            <a:r>
              <a:rPr lang="en-US" dirty="0" smtClean="0"/>
              <a:t> </a:t>
            </a:r>
            <a:r>
              <a:rPr lang="en-US" dirty="0" err="1" smtClean="0"/>
              <a:t>DdeService</a:t>
            </a:r>
            <a:r>
              <a:rPr lang="en-US" dirty="0" smtClean="0"/>
              <a:t>, </a:t>
            </a:r>
            <a:r>
              <a:rPr lang="en-US" dirty="0" err="1" smtClean="0"/>
              <a:t>DdeTopicVaServiceApplicationlardir</a:t>
            </a:r>
            <a:r>
              <a:rPr lang="en-US" dirty="0" smtClean="0"/>
              <a:t>. </a:t>
            </a:r>
            <a:r>
              <a:rPr lang="en-US" dirty="0" err="1" smtClean="0"/>
              <a:t>Formalar</a:t>
            </a:r>
            <a:r>
              <a:rPr lang="en-US" dirty="0" smtClean="0"/>
              <a:t> </a:t>
            </a:r>
            <a:r>
              <a:rPr lang="en-US" dirty="0" err="1" smtClean="0"/>
              <a:t>dizayneri</a:t>
            </a:r>
            <a:r>
              <a:rPr lang="en-US" dirty="0" smtClean="0"/>
              <a:t> </a:t>
            </a:r>
            <a:r>
              <a:rPr lang="en-US" dirty="0" err="1" smtClean="0"/>
              <a:t>rejimida</a:t>
            </a:r>
            <a:r>
              <a:rPr lang="en-US" dirty="0" smtClean="0"/>
              <a:t> </a:t>
            </a:r>
            <a:r>
              <a:rPr lang="en-US" dirty="0" err="1" smtClean="0"/>
              <a:t>Obyektlar</a:t>
            </a:r>
            <a:r>
              <a:rPr lang="en-US" dirty="0" smtClean="0"/>
              <a:t> </a:t>
            </a:r>
            <a:r>
              <a:rPr lang="en-US" dirty="0" err="1" smtClean="0"/>
              <a:t>Inspektoridagi</a:t>
            </a:r>
            <a:r>
              <a:rPr lang="en-US" dirty="0" smtClean="0"/>
              <a:t> </a:t>
            </a:r>
            <a:r>
              <a:rPr lang="en-US" dirty="0" err="1" smtClean="0"/>
              <a:t>dastlabki</a:t>
            </a:r>
            <a:r>
              <a:rPr lang="en-US" dirty="0" smtClean="0"/>
              <a:t> </a:t>
            </a:r>
            <a:r>
              <a:rPr lang="en-US" dirty="0" err="1" smtClean="0"/>
              <a:t>ikki</a:t>
            </a:r>
            <a:r>
              <a:rPr lang="en-US" dirty="0" smtClean="0"/>
              <a:t> </a:t>
            </a:r>
            <a:r>
              <a:rPr lang="en-US" dirty="0" err="1" smtClean="0"/>
              <a:t>xususiyatga</a:t>
            </a:r>
            <a:r>
              <a:rPr lang="en-US" dirty="0" smtClean="0"/>
              <a:t> </a:t>
            </a:r>
            <a:r>
              <a:rPr lang="en-US" dirty="0" err="1" smtClean="0"/>
              <a:t>sichqonchani</a:t>
            </a:r>
            <a:r>
              <a:rPr lang="en-US" dirty="0" smtClean="0"/>
              <a:t> </a:t>
            </a:r>
            <a:r>
              <a:rPr lang="en-US" dirty="0" err="1" smtClean="0"/>
              <a:t>ikki</a:t>
            </a:r>
            <a:r>
              <a:rPr lang="en-US" dirty="0" smtClean="0"/>
              <a:t> </a:t>
            </a:r>
            <a:r>
              <a:rPr lang="en-US" dirty="0" err="1" smtClean="0"/>
              <a:t>marta</a:t>
            </a:r>
            <a:r>
              <a:rPr lang="en-US" dirty="0" smtClean="0"/>
              <a:t> </a:t>
            </a:r>
            <a:r>
              <a:rPr lang="en-US" dirty="0" err="1" smtClean="0"/>
              <a:t>chiqillatsak</a:t>
            </a:r>
            <a:r>
              <a:rPr lang="en-US" dirty="0" smtClean="0"/>
              <a:t> - DDE-</a:t>
            </a:r>
            <a:r>
              <a:rPr lang="en-US" dirty="0" err="1" smtClean="0"/>
              <a:t>aloqa</a:t>
            </a:r>
            <a:r>
              <a:rPr lang="en-US" dirty="0" smtClean="0"/>
              <a:t> </a:t>
            </a:r>
            <a:r>
              <a:rPr lang="en-US" dirty="0" err="1" smtClean="0"/>
              <a:t>muloqot</a:t>
            </a:r>
            <a:r>
              <a:rPr lang="en-US" dirty="0" smtClean="0"/>
              <a:t> </a:t>
            </a:r>
            <a:r>
              <a:rPr lang="en-US" dirty="0" err="1" smtClean="0"/>
              <a:t>oynasiga</a:t>
            </a:r>
            <a:r>
              <a:rPr lang="en-US" dirty="0" smtClean="0"/>
              <a:t> </a:t>
            </a:r>
            <a:r>
              <a:rPr lang="en-US" dirty="0" err="1" smtClean="0"/>
              <a:t>murojaat</a:t>
            </a:r>
            <a:r>
              <a:rPr lang="en-US" dirty="0" smtClean="0"/>
              <a:t> </a:t>
            </a:r>
            <a:r>
              <a:rPr lang="en-US" dirty="0" err="1" smtClean="0"/>
              <a:t>qilishiimiz</a:t>
            </a:r>
            <a:r>
              <a:rPr lang="en-US" dirty="0" smtClean="0"/>
              <a:t> </a:t>
            </a:r>
            <a:r>
              <a:rPr lang="en-US" dirty="0" err="1" smtClean="0"/>
              <a:t>mumkin</a:t>
            </a:r>
            <a:r>
              <a:rPr lang="en-US" dirty="0" smtClean="0"/>
              <a:t>. </a:t>
            </a:r>
            <a:endParaRPr lang="ru-RU" dirty="0"/>
          </a:p>
        </p:txBody>
      </p:sp>
    </p:spTree>
    <p:extLst>
      <p:ext uri="{BB962C8B-B14F-4D97-AF65-F5344CB8AC3E}">
        <p14:creationId xmlns:p14="http://schemas.microsoft.com/office/powerpoint/2010/main" val="2637423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971600" y="731520"/>
            <a:ext cx="7200800" cy="5001736"/>
          </a:xfrm>
        </p:spPr>
        <p:txBody>
          <a:bodyPr>
            <a:normAutofit/>
          </a:bodyPr>
          <a:lstStyle/>
          <a:p>
            <a:r>
              <a:rPr lang="en-US" dirty="0" err="1"/>
              <a:t>Muloqot</a:t>
            </a:r>
            <a:r>
              <a:rPr lang="en-US" dirty="0"/>
              <a:t> </a:t>
            </a:r>
            <a:r>
              <a:rPr lang="en-US" dirty="0" err="1"/>
              <a:t>oynasida</a:t>
            </a:r>
            <a:r>
              <a:rPr lang="en-US" dirty="0"/>
              <a:t> DDE Service </a:t>
            </a:r>
            <a:r>
              <a:rPr lang="en-US" dirty="0" err="1"/>
              <a:t>Va</a:t>
            </a:r>
            <a:r>
              <a:rPr lang="en-US" dirty="0"/>
              <a:t> DDE Topic </a:t>
            </a:r>
            <a:r>
              <a:rPr lang="en-US" dirty="0" err="1"/>
              <a:t>lar</a:t>
            </a:r>
            <a:r>
              <a:rPr lang="en-US" dirty="0"/>
              <a:t> </a:t>
            </a:r>
            <a:r>
              <a:rPr lang="en-US" dirty="0" err="1"/>
              <a:t>nomini</a:t>
            </a:r>
            <a:r>
              <a:rPr lang="en-US" dirty="0"/>
              <a:t> </a:t>
            </a:r>
            <a:r>
              <a:rPr lang="en-US" dirty="0" err="1"/>
              <a:t>kiriting</a:t>
            </a:r>
            <a:r>
              <a:rPr lang="en-US" dirty="0"/>
              <a:t>. </a:t>
            </a:r>
            <a:r>
              <a:rPr lang="en-US" dirty="0" err="1"/>
              <a:t>Masalan</a:t>
            </a:r>
            <a:r>
              <a:rPr lang="en-US" dirty="0"/>
              <a:t>, DDE-server </a:t>
            </a:r>
            <a:r>
              <a:rPr lang="en-US" dirty="0" err="1"/>
              <a:t>sifatida</a:t>
            </a:r>
            <a:r>
              <a:rPr lang="en-US" dirty="0"/>
              <a:t> </a:t>
            </a:r>
            <a:r>
              <a:rPr lang="en-US" dirty="0" err="1"/>
              <a:t>DataBase</a:t>
            </a:r>
            <a:r>
              <a:rPr lang="en-US" dirty="0"/>
              <a:t> Desktop </a:t>
            </a:r>
            <a:r>
              <a:rPr lang="en-US" dirty="0" err="1"/>
              <a:t>kelsa</a:t>
            </a:r>
            <a:r>
              <a:rPr lang="en-US" dirty="0"/>
              <a:t>, </a:t>
            </a:r>
            <a:r>
              <a:rPr lang="en-US" dirty="0" err="1"/>
              <a:t>unga</a:t>
            </a:r>
            <a:r>
              <a:rPr lang="en-US" dirty="0"/>
              <a:t> </a:t>
            </a:r>
            <a:r>
              <a:rPr lang="en-US" dirty="0" err="1"/>
              <a:t>birorta</a:t>
            </a:r>
            <a:r>
              <a:rPr lang="en-US" dirty="0"/>
              <a:t> Paradox </a:t>
            </a:r>
            <a:r>
              <a:rPr lang="en-US" dirty="0" err="1"/>
              <a:t>jadValini</a:t>
            </a:r>
            <a:r>
              <a:rPr lang="en-US" dirty="0"/>
              <a:t> </a:t>
            </a:r>
            <a:r>
              <a:rPr lang="en-US" dirty="0" err="1"/>
              <a:t>yuklash</a:t>
            </a:r>
            <a:r>
              <a:rPr lang="en-US" dirty="0"/>
              <a:t>, </a:t>
            </a:r>
            <a:r>
              <a:rPr lang="en-US" dirty="0" err="1"/>
              <a:t>biror</a:t>
            </a:r>
            <a:r>
              <a:rPr lang="en-US" dirty="0"/>
              <a:t> </a:t>
            </a:r>
            <a:r>
              <a:rPr lang="en-US" dirty="0" err="1"/>
              <a:t>maydonni</a:t>
            </a:r>
            <a:r>
              <a:rPr lang="en-US" dirty="0"/>
              <a:t> </a:t>
            </a:r>
            <a:r>
              <a:rPr lang="en-US" dirty="0" err="1"/>
              <a:t>belgilash</a:t>
            </a:r>
            <a:r>
              <a:rPr lang="en-US" dirty="0"/>
              <a:t> </a:t>
            </a:r>
            <a:r>
              <a:rPr lang="en-US" dirty="0" err="1"/>
              <a:t>Va</a:t>
            </a:r>
            <a:r>
              <a:rPr lang="en-US" dirty="0"/>
              <a:t> </a:t>
            </a:r>
            <a:r>
              <a:rPr lang="en-US" dirty="0" err="1"/>
              <a:t>menyudan</a:t>
            </a:r>
            <a:r>
              <a:rPr lang="en-US" dirty="0"/>
              <a:t> </a:t>
            </a:r>
            <a:r>
              <a:rPr lang="en-US" dirty="0" err="1"/>
              <a:t>Edit|Copy</a:t>
            </a:r>
            <a:r>
              <a:rPr lang="en-US" dirty="0"/>
              <a:t> </a:t>
            </a:r>
            <a:r>
              <a:rPr lang="en-US" dirty="0" err="1"/>
              <a:t>bajarish</a:t>
            </a:r>
            <a:r>
              <a:rPr lang="en-US" dirty="0"/>
              <a:t> </a:t>
            </a:r>
            <a:r>
              <a:rPr lang="en-US" dirty="0" err="1"/>
              <a:t>kerak</a:t>
            </a:r>
            <a:r>
              <a:rPr lang="en-US" dirty="0"/>
              <a:t>. 70 </a:t>
            </a:r>
            <a:r>
              <a:rPr lang="en-US" dirty="0" err="1"/>
              <a:t>Shundae</a:t>
            </a:r>
            <a:r>
              <a:rPr lang="en-US" dirty="0"/>
              <a:t> </a:t>
            </a:r>
            <a:r>
              <a:rPr lang="en-US" dirty="0" err="1"/>
              <a:t>so’ng</a:t>
            </a:r>
            <a:r>
              <a:rPr lang="en-US" dirty="0"/>
              <a:t> </a:t>
            </a:r>
            <a:r>
              <a:rPr lang="en-US" dirty="0" err="1"/>
              <a:t>muloqot</a:t>
            </a:r>
            <a:r>
              <a:rPr lang="en-US" dirty="0"/>
              <a:t> </a:t>
            </a:r>
            <a:r>
              <a:rPr lang="en-US" dirty="0" err="1"/>
              <a:t>oynasiga</a:t>
            </a:r>
            <a:r>
              <a:rPr lang="en-US" dirty="0"/>
              <a:t> </a:t>
            </a:r>
            <a:r>
              <a:rPr lang="en-US" dirty="0" err="1"/>
              <a:t>kirib</a:t>
            </a:r>
            <a:r>
              <a:rPr lang="en-US" dirty="0"/>
              <a:t> Paste Link </a:t>
            </a:r>
            <a:r>
              <a:rPr lang="en-US" dirty="0" err="1"/>
              <a:t>tugmasini</a:t>
            </a:r>
            <a:r>
              <a:rPr lang="en-US" dirty="0"/>
              <a:t> </a:t>
            </a:r>
            <a:r>
              <a:rPr lang="en-US" dirty="0" err="1"/>
              <a:t>bosish</a:t>
            </a:r>
            <a:r>
              <a:rPr lang="en-US" dirty="0"/>
              <a:t> </a:t>
            </a:r>
            <a:r>
              <a:rPr lang="en-US" dirty="0" err="1"/>
              <a:t>kerak</a:t>
            </a:r>
            <a:r>
              <a:rPr lang="en-US" dirty="0"/>
              <a:t>. </a:t>
            </a:r>
            <a:r>
              <a:rPr lang="en-US" dirty="0" err="1"/>
              <a:t>Muloqot</a:t>
            </a:r>
            <a:r>
              <a:rPr lang="en-US" dirty="0"/>
              <a:t> </a:t>
            </a:r>
            <a:r>
              <a:rPr lang="en-US" dirty="0" err="1"/>
              <a:t>oynasi</a:t>
            </a:r>
            <a:r>
              <a:rPr lang="en-US" dirty="0"/>
              <a:t> </a:t>
            </a:r>
            <a:r>
              <a:rPr lang="en-US" dirty="0" err="1"/>
              <a:t>maydonlari</a:t>
            </a:r>
            <a:r>
              <a:rPr lang="en-US" dirty="0"/>
              <a:t> </a:t>
            </a:r>
            <a:r>
              <a:rPr lang="en-US" dirty="0" err="1"/>
              <a:t>mos</a:t>
            </a:r>
            <a:r>
              <a:rPr lang="en-US" dirty="0"/>
              <a:t> </a:t>
            </a:r>
            <a:r>
              <a:rPr lang="en-US" dirty="0" err="1"/>
              <a:t>holda</a:t>
            </a:r>
            <a:r>
              <a:rPr lang="en-US" dirty="0"/>
              <a:t> </a:t>
            </a:r>
            <a:r>
              <a:rPr lang="en-US" dirty="0" err="1"/>
              <a:t>to’ldiriladi</a:t>
            </a:r>
            <a:r>
              <a:rPr lang="en-US" dirty="0"/>
              <a:t>. </a:t>
            </a:r>
            <a:r>
              <a:rPr lang="en-US" dirty="0" err="1"/>
              <a:t>ServiceApplication</a:t>
            </a:r>
            <a:r>
              <a:rPr lang="en-US" dirty="0"/>
              <a:t> </a:t>
            </a:r>
            <a:r>
              <a:rPr lang="en-US" dirty="0" err="1"/>
              <a:t>xususiyati</a:t>
            </a:r>
            <a:r>
              <a:rPr lang="en-US" dirty="0"/>
              <a:t> </a:t>
            </a:r>
            <a:r>
              <a:rPr lang="en-US" dirty="0" err="1"/>
              <a:t>faqat</a:t>
            </a:r>
            <a:r>
              <a:rPr lang="en-US" dirty="0"/>
              <a:t> </a:t>
            </a:r>
            <a:r>
              <a:rPr lang="en-US" dirty="0" err="1"/>
              <a:t>dastur</a:t>
            </a:r>
            <a:r>
              <a:rPr lang="en-US" dirty="0"/>
              <a:t> </a:t>
            </a:r>
            <a:r>
              <a:rPr lang="en-US" dirty="0" err="1"/>
              <a:t>joriy</a:t>
            </a:r>
            <a:r>
              <a:rPr lang="en-US" dirty="0"/>
              <a:t> </a:t>
            </a:r>
            <a:r>
              <a:rPr lang="en-US" dirty="0" err="1"/>
              <a:t>katalogda</a:t>
            </a:r>
            <a:r>
              <a:rPr lang="en-US" dirty="0"/>
              <a:t> </a:t>
            </a:r>
            <a:r>
              <a:rPr lang="en-US" dirty="0" err="1"/>
              <a:t>turmagan</a:t>
            </a:r>
            <a:r>
              <a:rPr lang="en-US" dirty="0"/>
              <a:t> </a:t>
            </a:r>
            <a:r>
              <a:rPr lang="en-US" dirty="0" err="1"/>
              <a:t>Vaqtda</a:t>
            </a:r>
            <a:r>
              <a:rPr lang="en-US" dirty="0"/>
              <a:t> </a:t>
            </a:r>
            <a:r>
              <a:rPr lang="en-US" dirty="0" err="1"/>
              <a:t>Va</a:t>
            </a:r>
            <a:r>
              <a:rPr lang="en-US" dirty="0"/>
              <a:t> </a:t>
            </a:r>
            <a:r>
              <a:rPr lang="en-US" dirty="0" err="1"/>
              <a:t>DDEService</a:t>
            </a:r>
            <a:r>
              <a:rPr lang="en-US" dirty="0"/>
              <a:t> </a:t>
            </a:r>
            <a:r>
              <a:rPr lang="en-US" dirty="0" err="1"/>
              <a:t>maydonidagi</a:t>
            </a:r>
            <a:r>
              <a:rPr lang="en-US" dirty="0"/>
              <a:t> </a:t>
            </a:r>
            <a:r>
              <a:rPr lang="en-US" dirty="0" err="1"/>
              <a:t>yozuv</a:t>
            </a:r>
            <a:r>
              <a:rPr lang="en-US" dirty="0"/>
              <a:t> </a:t>
            </a:r>
            <a:r>
              <a:rPr lang="en-US" dirty="0" err="1"/>
              <a:t>dastur</a:t>
            </a:r>
            <a:r>
              <a:rPr lang="en-US" dirty="0"/>
              <a:t> </a:t>
            </a:r>
            <a:r>
              <a:rPr lang="en-US" dirty="0" err="1"/>
              <a:t>nomidan</a:t>
            </a:r>
            <a:r>
              <a:rPr lang="en-US" dirty="0"/>
              <a:t> </a:t>
            </a:r>
            <a:r>
              <a:rPr lang="en-US" dirty="0" err="1"/>
              <a:t>farqli</a:t>
            </a:r>
            <a:r>
              <a:rPr lang="en-US" dirty="0"/>
              <a:t> </a:t>
            </a:r>
            <a:r>
              <a:rPr lang="en-US" dirty="0" err="1"/>
              <a:t>bo’lgan</a:t>
            </a:r>
            <a:r>
              <a:rPr lang="en-US" dirty="0"/>
              <a:t> </a:t>
            </a:r>
            <a:r>
              <a:rPr lang="en-US" dirty="0" err="1"/>
              <a:t>hollarda</a:t>
            </a:r>
            <a:r>
              <a:rPr lang="en-US" dirty="0"/>
              <a:t> </a:t>
            </a:r>
            <a:r>
              <a:rPr lang="en-US" dirty="0" err="1"/>
              <a:t>to’ldiriladi</a:t>
            </a:r>
            <a:r>
              <a:rPr lang="en-US" dirty="0"/>
              <a:t>. Bu </a:t>
            </a:r>
            <a:r>
              <a:rPr lang="en-US" dirty="0" err="1"/>
              <a:t>erda</a:t>
            </a:r>
            <a:r>
              <a:rPr lang="en-US" dirty="0"/>
              <a:t> </a:t>
            </a:r>
            <a:r>
              <a:rPr lang="en-US" dirty="0" err="1"/>
              <a:t>dastur</a:t>
            </a:r>
            <a:r>
              <a:rPr lang="en-US" dirty="0"/>
              <a:t> </a:t>
            </a:r>
            <a:r>
              <a:rPr lang="en-US" dirty="0" err="1"/>
              <a:t>nomi</a:t>
            </a:r>
            <a:r>
              <a:rPr lang="en-US" dirty="0"/>
              <a:t> </a:t>
            </a:r>
            <a:r>
              <a:rPr lang="en-US" dirty="0" err="1"/>
              <a:t>to’liq</a:t>
            </a:r>
            <a:r>
              <a:rPr lang="en-US" dirty="0"/>
              <a:t> </a:t>
            </a:r>
            <a:r>
              <a:rPr lang="en-US" dirty="0" err="1"/>
              <a:t>yo’li</a:t>
            </a:r>
            <a:r>
              <a:rPr lang="en-US" dirty="0"/>
              <a:t> </a:t>
            </a:r>
            <a:r>
              <a:rPr lang="en-US" dirty="0" err="1"/>
              <a:t>bilan</a:t>
            </a:r>
            <a:r>
              <a:rPr lang="en-US" dirty="0"/>
              <a:t> </a:t>
            </a:r>
            <a:r>
              <a:rPr lang="en-US" dirty="0" err="1"/>
              <a:t>ko’rsatilishi</a:t>
            </a:r>
            <a:r>
              <a:rPr lang="en-US" dirty="0"/>
              <a:t> </a:t>
            </a:r>
            <a:r>
              <a:rPr lang="en-US" dirty="0" err="1"/>
              <a:t>kerak</a:t>
            </a:r>
            <a:r>
              <a:rPr lang="en-US" dirty="0"/>
              <a:t>. Report Smith </a:t>
            </a:r>
            <a:r>
              <a:rPr lang="en-US" dirty="0" err="1"/>
              <a:t>bilan</a:t>
            </a:r>
            <a:r>
              <a:rPr lang="en-US" dirty="0"/>
              <a:t> </a:t>
            </a:r>
            <a:r>
              <a:rPr lang="en-US" dirty="0" err="1"/>
              <a:t>ishlaganda</a:t>
            </a:r>
            <a:r>
              <a:rPr lang="en-US" dirty="0"/>
              <a:t> </a:t>
            </a:r>
            <a:r>
              <a:rPr lang="en-US" dirty="0" err="1"/>
              <a:t>bu</a:t>
            </a:r>
            <a:r>
              <a:rPr lang="en-US" dirty="0"/>
              <a:t> </a:t>
            </a:r>
            <a:r>
              <a:rPr lang="en-US" dirty="0" err="1"/>
              <a:t>erda</a:t>
            </a:r>
            <a:r>
              <a:rPr lang="en-US" dirty="0"/>
              <a:t> </a:t>
            </a:r>
            <a:r>
              <a:rPr lang="en-US" dirty="0" err="1"/>
              <a:t>masalan</a:t>
            </a:r>
            <a:r>
              <a:rPr lang="en-US" dirty="0"/>
              <a:t>: C:’RPTSMITH’RPTSMITH </a:t>
            </a:r>
            <a:r>
              <a:rPr lang="en-US" dirty="0" err="1"/>
              <a:t>yozuvini</a:t>
            </a:r>
            <a:r>
              <a:rPr lang="en-US" dirty="0"/>
              <a:t> </a:t>
            </a:r>
            <a:r>
              <a:rPr lang="en-US" dirty="0" err="1"/>
              <a:t>ko’rsatish</a:t>
            </a:r>
            <a:r>
              <a:rPr lang="en-US" dirty="0"/>
              <a:t> </a:t>
            </a:r>
            <a:r>
              <a:rPr lang="en-US" dirty="0" err="1"/>
              <a:t>kerak</a:t>
            </a:r>
            <a:r>
              <a:rPr lang="en-US" dirty="0"/>
              <a:t>.</a:t>
            </a:r>
            <a:endParaRPr lang="ru-RU" dirty="0"/>
          </a:p>
          <a:p>
            <a:endParaRPr lang="ru-RU" dirty="0"/>
          </a:p>
        </p:txBody>
      </p:sp>
    </p:spTree>
    <p:extLst>
      <p:ext uri="{BB962C8B-B14F-4D97-AF65-F5344CB8AC3E}">
        <p14:creationId xmlns:p14="http://schemas.microsoft.com/office/powerpoint/2010/main" val="3502679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2492896"/>
            <a:ext cx="5298835" cy="156966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E’TIBORINGIZ UCHUN RAXMAT.</a:t>
            </a:r>
            <a:endParaRPr lang="ru-RU"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1507954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331640" y="1700808"/>
            <a:ext cx="6400800" cy="3528392"/>
          </a:xfrm>
        </p:spPr>
        <p:txBody>
          <a:bodyPr>
            <a:normAutofit/>
          </a:bodyPr>
          <a:lstStyle/>
          <a:p>
            <a:r>
              <a:rPr lang="en-US" dirty="0" smtClean="0"/>
              <a:t>OLE </a:t>
            </a:r>
            <a:r>
              <a:rPr lang="en-US" dirty="0" err="1" smtClean="0"/>
              <a:t>asoslari</a:t>
            </a:r>
            <a:r>
              <a:rPr lang="en-US" dirty="0" smtClean="0"/>
              <a:t>.</a:t>
            </a:r>
          </a:p>
          <a:p>
            <a:r>
              <a:rPr lang="en-US" dirty="0" smtClean="0"/>
              <a:t>DDE </a:t>
            </a:r>
            <a:r>
              <a:rPr lang="en-US" dirty="0" err="1" smtClean="0"/>
              <a:t>asoslari</a:t>
            </a:r>
            <a:r>
              <a:rPr lang="en-US" dirty="0" smtClean="0"/>
              <a:t>.</a:t>
            </a:r>
          </a:p>
          <a:p>
            <a:r>
              <a:rPr lang="en-US" dirty="0" smtClean="0"/>
              <a:t>DDE </a:t>
            </a:r>
            <a:r>
              <a:rPr lang="en-US" dirty="0" err="1" smtClean="0"/>
              <a:t>qo’llanmasi</a:t>
            </a:r>
            <a:r>
              <a:rPr lang="en-US" dirty="0" smtClean="0"/>
              <a:t>.</a:t>
            </a:r>
          </a:p>
          <a:p>
            <a:r>
              <a:rPr lang="en-US" dirty="0" smtClean="0"/>
              <a:t>DDE </a:t>
            </a:r>
            <a:r>
              <a:rPr lang="en-US" dirty="0" err="1" smtClean="0"/>
              <a:t>serverlar</a:t>
            </a:r>
            <a:r>
              <a:rPr lang="en-US" dirty="0" smtClean="0"/>
              <a:t>.</a:t>
            </a:r>
          </a:p>
          <a:p>
            <a:r>
              <a:rPr lang="en-US" dirty="0" smtClean="0"/>
              <a:t>DDE </a:t>
            </a:r>
            <a:r>
              <a:rPr lang="en-US" dirty="0" err="1" smtClean="0"/>
              <a:t>mijoz</a:t>
            </a:r>
            <a:r>
              <a:rPr lang="en-US" dirty="0" smtClean="0"/>
              <a:t>.</a:t>
            </a:r>
          </a:p>
          <a:p>
            <a:r>
              <a:rPr lang="en-US" dirty="0" smtClean="0"/>
              <a:t>XULOSA.</a:t>
            </a:r>
          </a:p>
          <a:p>
            <a:endParaRPr lang="ru-RU" dirty="0"/>
          </a:p>
        </p:txBody>
      </p:sp>
    </p:spTree>
    <p:extLst>
      <p:ext uri="{BB962C8B-B14F-4D97-AF65-F5344CB8AC3E}">
        <p14:creationId xmlns:p14="http://schemas.microsoft.com/office/powerpoint/2010/main" val="869587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9143999" cy="6857999"/>
          </a:xfrm>
        </p:spPr>
      </p:pic>
    </p:spTree>
    <p:extLst>
      <p:ext uri="{BB962C8B-B14F-4D97-AF65-F5344CB8AC3E}">
        <p14:creationId xmlns:p14="http://schemas.microsoft.com/office/powerpoint/2010/main" val="3627589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a:spLocks noGrp="1"/>
          </p:cNvSpPr>
          <p:nvPr>
            <p:ph type="title"/>
          </p:nvPr>
        </p:nvSpPr>
        <p:spPr>
          <a:xfrm>
            <a:off x="827583" y="1124744"/>
            <a:ext cx="7560841" cy="5399880"/>
          </a:xfrm>
        </p:spPr>
        <p:txBody>
          <a:bodyPr/>
          <a:lstStyle/>
          <a:p>
            <a:pPr algn="l"/>
            <a:r>
              <a:rPr lang="en-US" sz="1800" dirty="0"/>
              <a:t>OLE </a:t>
            </a:r>
            <a:r>
              <a:rPr lang="en-US" sz="1800" dirty="0" err="1" smtClean="0"/>
              <a:t>asoslari.OLE</a:t>
            </a:r>
            <a:r>
              <a:rPr lang="en-US" sz="1800" dirty="0" smtClean="0"/>
              <a:t> </a:t>
            </a:r>
            <a:r>
              <a:rPr lang="en-US" sz="1800" dirty="0" err="1"/>
              <a:t>so’zi</a:t>
            </a:r>
            <a:r>
              <a:rPr lang="en-US" sz="1800" dirty="0"/>
              <a:t> Objects Linked and Embedded (</a:t>
            </a:r>
            <a:r>
              <a:rPr lang="en-US" sz="1800" dirty="0" err="1"/>
              <a:t>Bog’langanVaIchkiObyektlar</a:t>
            </a:r>
            <a:r>
              <a:rPr lang="en-US" sz="1800" dirty="0"/>
              <a:t> – </a:t>
            </a:r>
            <a:r>
              <a:rPr lang="en-US" sz="1800" dirty="0" err="1"/>
              <a:t>BVaIO</a:t>
            </a:r>
            <a:r>
              <a:rPr lang="en-US" sz="1800" dirty="0"/>
              <a:t> ) </a:t>
            </a:r>
            <a:r>
              <a:rPr lang="en-US" sz="1800" dirty="0" err="1"/>
              <a:t>ma’nosinibildiradi</a:t>
            </a:r>
            <a:r>
              <a:rPr lang="en-US" sz="1800" dirty="0"/>
              <a:t>. </a:t>
            </a:r>
            <a:r>
              <a:rPr lang="en-US" sz="1800" dirty="0" err="1"/>
              <a:t>Dasturlar</a:t>
            </a:r>
            <a:r>
              <a:rPr lang="en-US" sz="1800" dirty="0"/>
              <a:t> </a:t>
            </a:r>
            <a:r>
              <a:rPr lang="en-US" sz="1800" dirty="0" err="1"/>
              <a:t>orasida</a:t>
            </a:r>
            <a:r>
              <a:rPr lang="en-US" sz="1800" dirty="0"/>
              <a:t> </a:t>
            </a:r>
            <a:r>
              <a:rPr lang="en-US" sz="1800" dirty="0" err="1"/>
              <a:t>bo’linadigan</a:t>
            </a:r>
            <a:r>
              <a:rPr lang="en-US" sz="1800" dirty="0"/>
              <a:t> </a:t>
            </a:r>
            <a:r>
              <a:rPr lang="en-US" sz="1800" dirty="0" err="1"/>
              <a:t>ma’lumotlar</a:t>
            </a:r>
            <a:r>
              <a:rPr lang="en-US" sz="1800" dirty="0"/>
              <a:t> OLE </a:t>
            </a:r>
            <a:r>
              <a:rPr lang="en-US" sz="1800" dirty="0" err="1"/>
              <a:t>obyekt</a:t>
            </a:r>
            <a:r>
              <a:rPr lang="en-US" sz="1800" dirty="0"/>
              <a:t> </a:t>
            </a:r>
            <a:r>
              <a:rPr lang="en-US" sz="1800" dirty="0" err="1"/>
              <a:t>deyiladi</a:t>
            </a:r>
            <a:r>
              <a:rPr lang="en-US" sz="1800" dirty="0"/>
              <a:t>. OLE </a:t>
            </a:r>
            <a:r>
              <a:rPr lang="en-US" sz="1800" dirty="0" err="1"/>
              <a:t>obyektlarini</a:t>
            </a:r>
            <a:r>
              <a:rPr lang="en-US" sz="1800" dirty="0"/>
              <a:t> </a:t>
            </a:r>
            <a:r>
              <a:rPr lang="en-US" sz="1800" dirty="0" err="1"/>
              <a:t>saqlovchidastur</a:t>
            </a:r>
            <a:r>
              <a:rPr lang="en-US" sz="1800" dirty="0"/>
              <a:t>, OLE </a:t>
            </a:r>
            <a:r>
              <a:rPr lang="en-US" sz="1800" dirty="0" err="1"/>
              <a:t>konteyner</a:t>
            </a:r>
            <a:r>
              <a:rPr lang="en-US" sz="1800" dirty="0"/>
              <a:t> (OLE Container) </a:t>
            </a:r>
            <a:r>
              <a:rPr lang="en-US" sz="1800" dirty="0" err="1"/>
              <a:t>deyiladi</a:t>
            </a:r>
            <a:r>
              <a:rPr lang="en-US" sz="1800" dirty="0"/>
              <a:t>. </a:t>
            </a:r>
            <a:r>
              <a:rPr lang="en-US" sz="1800" dirty="0" err="1"/>
              <a:t>Masalan,MicroSoft</a:t>
            </a:r>
            <a:r>
              <a:rPr lang="en-US" sz="1800" dirty="0"/>
              <a:t> Word </a:t>
            </a:r>
            <a:r>
              <a:rPr lang="en-US" sz="1800" dirty="0" err="1"/>
              <a:t>hujjatga</a:t>
            </a:r>
            <a:r>
              <a:rPr lang="en-US" sz="1800" dirty="0"/>
              <a:t> </a:t>
            </a:r>
            <a:r>
              <a:rPr lang="en-US" sz="1800" dirty="0" err="1"/>
              <a:t>grafik</a:t>
            </a:r>
            <a:r>
              <a:rPr lang="en-US" sz="1800" dirty="0"/>
              <a:t> </a:t>
            </a:r>
            <a:r>
              <a:rPr lang="en-US" sz="1800" dirty="0" err="1"/>
              <a:t>obyektlarni</a:t>
            </a:r>
            <a:r>
              <a:rPr lang="en-US" sz="1800" dirty="0"/>
              <a:t>, audio </a:t>
            </a:r>
            <a:r>
              <a:rPr lang="en-US" sz="1800" dirty="0" err="1"/>
              <a:t>xamda</a:t>
            </a:r>
            <a:r>
              <a:rPr lang="en-US" sz="1800" dirty="0"/>
              <a:t> video </a:t>
            </a:r>
            <a:r>
              <a:rPr lang="en-US" sz="1800" dirty="0" err="1"/>
              <a:t>kliplarni</a:t>
            </a:r>
            <a:r>
              <a:rPr lang="en-US" sz="1800" dirty="0"/>
              <a:t> </a:t>
            </a:r>
            <a:r>
              <a:rPr lang="en-US" sz="1800" dirty="0" err="1"/>
              <a:t>Va</a:t>
            </a:r>
            <a:r>
              <a:rPr lang="en-US" sz="1800" dirty="0"/>
              <a:t> </a:t>
            </a:r>
            <a:r>
              <a:rPr lang="en-US" sz="1800" dirty="0" err="1"/>
              <a:t>boshqa</a:t>
            </a:r>
            <a:r>
              <a:rPr lang="en-US" sz="1800" dirty="0"/>
              <a:t> </a:t>
            </a:r>
            <a:r>
              <a:rPr lang="en-US" sz="1800" dirty="0" err="1"/>
              <a:t>ko’plab</a:t>
            </a:r>
            <a:r>
              <a:rPr lang="en-US" sz="1800" dirty="0"/>
              <a:t> </a:t>
            </a:r>
            <a:r>
              <a:rPr lang="en-US" sz="1800" dirty="0" err="1"/>
              <a:t>obyektlarni</a:t>
            </a:r>
            <a:r>
              <a:rPr lang="en-US" sz="1800" dirty="0"/>
              <a:t> </a:t>
            </a:r>
            <a:r>
              <a:rPr lang="en-US" sz="1800" dirty="0" err="1"/>
              <a:t>jamlashi</a:t>
            </a:r>
            <a:r>
              <a:rPr lang="en-US" sz="1800" dirty="0"/>
              <a:t> </a:t>
            </a:r>
            <a:r>
              <a:rPr lang="en-US" sz="1800" dirty="0" err="1"/>
              <a:t>mumkin</a:t>
            </a:r>
            <a:r>
              <a:rPr lang="en-US" sz="1800" dirty="0"/>
              <a:t> (</a:t>
            </a:r>
            <a:r>
              <a:rPr lang="en-US" sz="1800" dirty="0" err="1"/>
              <a:t>bunday</a:t>
            </a:r>
            <a:r>
              <a:rPr lang="en-US" sz="1800" dirty="0"/>
              <a:t> </a:t>
            </a:r>
            <a:r>
              <a:rPr lang="ru-RU" sz="1800" dirty="0"/>
              <a:t>ҳ</a:t>
            </a:r>
            <a:r>
              <a:rPr lang="en-US" sz="1800" dirty="0" err="1"/>
              <a:t>ujjatni</a:t>
            </a:r>
            <a:r>
              <a:rPr lang="en-US" sz="1800" dirty="0"/>
              <a:t> </a:t>
            </a:r>
            <a:r>
              <a:rPr lang="en-US" sz="1800" dirty="0" err="1"/>
              <a:t>ba’zan</a:t>
            </a:r>
            <a:r>
              <a:rPr lang="en-US" sz="1800" dirty="0"/>
              <a:t> </a:t>
            </a:r>
            <a:r>
              <a:rPr lang="en-US" sz="1800" dirty="0" err="1"/>
              <a:t>tuzilgan</a:t>
            </a:r>
            <a:r>
              <a:rPr lang="en-US" sz="1800" dirty="0"/>
              <a:t> </a:t>
            </a:r>
            <a:r>
              <a:rPr lang="ru-RU" sz="1800" dirty="0"/>
              <a:t>ҳ</a:t>
            </a:r>
            <a:r>
              <a:rPr lang="en-US" sz="1800" dirty="0" err="1"/>
              <a:t>ujjat</a:t>
            </a:r>
            <a:r>
              <a:rPr lang="en-US" sz="1800" dirty="0"/>
              <a:t> - compound document </a:t>
            </a:r>
            <a:r>
              <a:rPr lang="en-US" sz="1800" dirty="0" err="1"/>
              <a:t>deyiladi</a:t>
            </a:r>
            <a:r>
              <a:rPr lang="en-US" sz="1800" dirty="0"/>
              <a:t>). </a:t>
            </a:r>
            <a:r>
              <a:rPr lang="en-US" sz="1800" dirty="0" err="1"/>
              <a:t>Nomidan</a:t>
            </a:r>
            <a:r>
              <a:rPr lang="en-US" sz="1800" dirty="0"/>
              <a:t> </a:t>
            </a:r>
            <a:r>
              <a:rPr lang="en-US" sz="1800" dirty="0" err="1"/>
              <a:t>ko’rinib</a:t>
            </a:r>
            <a:r>
              <a:rPr lang="en-US" sz="1800" dirty="0"/>
              <a:t> </a:t>
            </a:r>
            <a:r>
              <a:rPr lang="en-US" sz="1800" dirty="0" err="1"/>
              <a:t>turibdiki</a:t>
            </a:r>
            <a:r>
              <a:rPr lang="en-US" sz="1800" dirty="0"/>
              <a:t>, OLE </a:t>
            </a:r>
            <a:r>
              <a:rPr lang="en-US" sz="1800" dirty="0" err="1"/>
              <a:t>obyektlarni</a:t>
            </a:r>
            <a:r>
              <a:rPr lang="en-US" sz="1800" dirty="0"/>
              <a:t> OLE </a:t>
            </a:r>
            <a:r>
              <a:rPr lang="en-US" sz="1800" dirty="0" err="1"/>
              <a:t>konteynerga</a:t>
            </a:r>
            <a:r>
              <a:rPr lang="en-US" sz="1800" dirty="0"/>
              <a:t> </a:t>
            </a:r>
            <a:r>
              <a:rPr lang="en-US" sz="1800" dirty="0" err="1"/>
              <a:t>qo’shish</a:t>
            </a:r>
            <a:r>
              <a:rPr lang="en-US" sz="1800" dirty="0"/>
              <a:t> </a:t>
            </a:r>
            <a:r>
              <a:rPr lang="en-US" sz="1800" dirty="0" err="1"/>
              <a:t>yoki</a:t>
            </a:r>
            <a:r>
              <a:rPr lang="en-US" sz="1800" dirty="0"/>
              <a:t> </a:t>
            </a:r>
            <a:r>
              <a:rPr lang="en-US" sz="1800" dirty="0" err="1"/>
              <a:t>unga</a:t>
            </a:r>
            <a:r>
              <a:rPr lang="en-US" sz="1800" dirty="0"/>
              <a:t> </a:t>
            </a:r>
            <a:r>
              <a:rPr lang="en-US" sz="1800" dirty="0" err="1"/>
              <a:t>o’rnatish</a:t>
            </a:r>
            <a:r>
              <a:rPr lang="en-US" sz="1800" dirty="0"/>
              <a:t> </a:t>
            </a:r>
            <a:r>
              <a:rPr lang="en-US" sz="1800" dirty="0" err="1"/>
              <a:t>mumkin</a:t>
            </a:r>
            <a:r>
              <a:rPr lang="en-US" sz="1800" dirty="0"/>
              <a:t>. </a:t>
            </a:r>
            <a:r>
              <a:rPr lang="en-US" sz="1800" dirty="0" err="1"/>
              <a:t>Birinchi</a:t>
            </a:r>
            <a:r>
              <a:rPr lang="en-US" sz="1800" dirty="0"/>
              <a:t> </a:t>
            </a:r>
            <a:r>
              <a:rPr lang="ru-RU" sz="1800" dirty="0"/>
              <a:t>ҳ</a:t>
            </a:r>
            <a:r>
              <a:rPr lang="en-US" sz="1800" dirty="0" err="1"/>
              <a:t>olatda</a:t>
            </a:r>
            <a:r>
              <a:rPr lang="en-US" sz="1800" dirty="0"/>
              <a:t> </a:t>
            </a:r>
            <a:r>
              <a:rPr lang="en-US" sz="1800" dirty="0" err="1"/>
              <a:t>ma’lumotlar</a:t>
            </a:r>
            <a:r>
              <a:rPr lang="en-US" sz="1800" dirty="0"/>
              <a:t> </a:t>
            </a:r>
            <a:r>
              <a:rPr lang="en-US" sz="1800" dirty="0" err="1"/>
              <a:t>diskda</a:t>
            </a:r>
            <a:r>
              <a:rPr lang="en-US" sz="1800" dirty="0"/>
              <a:t> </a:t>
            </a:r>
            <a:r>
              <a:rPr lang="en-US" sz="1800" dirty="0" err="1"/>
              <a:t>fayl</a:t>
            </a:r>
            <a:r>
              <a:rPr lang="en-US" sz="1800" dirty="0"/>
              <a:t> </a:t>
            </a:r>
            <a:r>
              <a:rPr lang="en-US" sz="1800" dirty="0" err="1"/>
              <a:t>ko’rinishida</a:t>
            </a:r>
            <a:r>
              <a:rPr lang="en-US" sz="1800" dirty="0"/>
              <a:t> </a:t>
            </a:r>
            <a:r>
              <a:rPr lang="en-US" sz="1800" dirty="0" err="1"/>
              <a:t>saqlanadi</a:t>
            </a:r>
            <a:r>
              <a:rPr lang="en-US" sz="1800" dirty="0"/>
              <a:t> </a:t>
            </a:r>
            <a:r>
              <a:rPr lang="en-US" sz="1800" dirty="0" err="1"/>
              <a:t>va</a:t>
            </a:r>
            <a:r>
              <a:rPr lang="en-US" sz="1800" dirty="0"/>
              <a:t> </a:t>
            </a:r>
            <a:r>
              <a:rPr lang="en-US" sz="1800" dirty="0" err="1"/>
              <a:t>ixtiyoriy</a:t>
            </a:r>
            <a:r>
              <a:rPr lang="en-US" sz="1800" dirty="0"/>
              <a:t> </a:t>
            </a:r>
            <a:r>
              <a:rPr lang="en-US" sz="1800" dirty="0" err="1"/>
              <a:t>dasturularga</a:t>
            </a:r>
            <a:r>
              <a:rPr lang="en-US" sz="1800" dirty="0"/>
              <a:t> </a:t>
            </a:r>
            <a:r>
              <a:rPr lang="en-US" sz="1800" dirty="0" err="1"/>
              <a:t>murojaat</a:t>
            </a:r>
            <a:r>
              <a:rPr lang="en-US" sz="1800" dirty="0"/>
              <a:t> </a:t>
            </a:r>
            <a:r>
              <a:rPr lang="en-US" sz="1800" dirty="0" err="1"/>
              <a:t>qilishi</a:t>
            </a:r>
            <a:r>
              <a:rPr lang="en-US" sz="1800" dirty="0"/>
              <a:t> </a:t>
            </a:r>
            <a:r>
              <a:rPr lang="ru-RU" sz="1800" dirty="0"/>
              <a:t>ҳ</a:t>
            </a:r>
            <a:r>
              <a:rPr lang="en-US" sz="1800" dirty="0" err="1"/>
              <a:t>amda</a:t>
            </a:r>
            <a:r>
              <a:rPr lang="en-US" sz="1800" dirty="0"/>
              <a:t> </a:t>
            </a:r>
            <a:r>
              <a:rPr lang="en-US" sz="1800" dirty="0" err="1"/>
              <a:t>o’zgartirishi</a:t>
            </a:r>
            <a:r>
              <a:rPr lang="en-US" sz="1800" dirty="0"/>
              <a:t> </a:t>
            </a:r>
            <a:r>
              <a:rPr lang="en-US" sz="1800" dirty="0" err="1"/>
              <a:t>mumkin</a:t>
            </a:r>
            <a:r>
              <a:rPr lang="en-US" sz="1800" dirty="0"/>
              <a:t> </a:t>
            </a:r>
            <a:r>
              <a:rPr lang="en-US" sz="1800" dirty="0" err="1"/>
              <a:t>bo’ladi</a:t>
            </a:r>
            <a:r>
              <a:rPr lang="en-US" sz="1800" dirty="0"/>
              <a:t>. </a:t>
            </a:r>
            <a:r>
              <a:rPr lang="en-US" sz="1800" dirty="0" err="1"/>
              <a:t>Ikkinchi</a:t>
            </a:r>
            <a:r>
              <a:rPr lang="en-US" sz="1800" dirty="0"/>
              <a:t> </a:t>
            </a:r>
            <a:r>
              <a:rPr lang="ru-RU" sz="1800" dirty="0"/>
              <a:t>ҳ</a:t>
            </a:r>
            <a:r>
              <a:rPr lang="en-US" sz="1800" dirty="0" err="1"/>
              <a:t>olatda</a:t>
            </a:r>
            <a:r>
              <a:rPr lang="en-US" sz="1800" dirty="0"/>
              <a:t> </a:t>
            </a:r>
            <a:r>
              <a:rPr lang="en-US" sz="1800" dirty="0" err="1"/>
              <a:t>ma’lumotlar</a:t>
            </a:r>
            <a:r>
              <a:rPr lang="en-US" sz="1800" dirty="0"/>
              <a:t> OLE </a:t>
            </a:r>
            <a:r>
              <a:rPr lang="en-US" sz="1800" dirty="0" err="1"/>
              <a:t>konteyneriga</a:t>
            </a:r>
            <a:r>
              <a:rPr lang="en-US" sz="1800" dirty="0"/>
              <a:t> </a:t>
            </a:r>
            <a:r>
              <a:rPr lang="en-US" sz="1800" dirty="0" err="1"/>
              <a:t>o’rnatiladi</a:t>
            </a:r>
            <a:r>
              <a:rPr lang="en-US" sz="1800" dirty="0"/>
              <a:t> </a:t>
            </a:r>
            <a:r>
              <a:rPr lang="en-US" sz="1800" dirty="0" err="1"/>
              <a:t>va</a:t>
            </a:r>
            <a:r>
              <a:rPr lang="en-US" sz="1800" dirty="0"/>
              <a:t> </a:t>
            </a:r>
            <a:r>
              <a:rPr lang="en-US" sz="1800" dirty="0" err="1"/>
              <a:t>bu</a:t>
            </a:r>
            <a:r>
              <a:rPr lang="en-US" sz="1800" dirty="0"/>
              <a:t> </a:t>
            </a:r>
            <a:r>
              <a:rPr lang="en-US" sz="1800" dirty="0" err="1"/>
              <a:t>ma’lumotlarni</a:t>
            </a:r>
            <a:r>
              <a:rPr lang="en-US" sz="1800" dirty="0"/>
              <a:t> </a:t>
            </a:r>
            <a:r>
              <a:rPr lang="en-US" sz="1800" dirty="0" err="1"/>
              <a:t>faqat</a:t>
            </a:r>
            <a:r>
              <a:rPr lang="en-US" sz="1800" dirty="0"/>
              <a:t> </a:t>
            </a:r>
            <a:r>
              <a:rPr lang="en-US" sz="1800" dirty="0" err="1"/>
              <a:t>ko’rishi</a:t>
            </a:r>
            <a:r>
              <a:rPr lang="en-US" sz="1800" dirty="0"/>
              <a:t> </a:t>
            </a:r>
            <a:r>
              <a:rPr lang="en-US" sz="1800" dirty="0" err="1"/>
              <a:t>Va</a:t>
            </a:r>
            <a:r>
              <a:rPr lang="en-US" sz="1800" dirty="0"/>
              <a:t> </a:t>
            </a:r>
            <a:r>
              <a:rPr lang="en-US" sz="1800" dirty="0" err="1"/>
              <a:t>o’zgartirishi</a:t>
            </a:r>
            <a:r>
              <a:rPr lang="en-US" sz="1800" dirty="0"/>
              <a:t> </a:t>
            </a:r>
            <a:r>
              <a:rPr lang="en-US" sz="1800" dirty="0" err="1"/>
              <a:t>mumkin</a:t>
            </a:r>
            <a:r>
              <a:rPr lang="en-US" sz="1800" dirty="0"/>
              <a:t>. </a:t>
            </a:r>
            <a:endParaRPr lang="ru-RU" sz="1800" dirty="0"/>
          </a:p>
        </p:txBody>
      </p:sp>
    </p:spTree>
    <p:extLst>
      <p:ext uri="{BB962C8B-B14F-4D97-AF65-F5344CB8AC3E}">
        <p14:creationId xmlns:p14="http://schemas.microsoft.com/office/powerpoint/2010/main" val="3216189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731518"/>
            <a:ext cx="4022159" cy="5001737"/>
          </a:xfrm>
        </p:spPr>
        <p:txBody>
          <a:bodyPr>
            <a:normAutofit fontScale="92500" lnSpcReduction="20000"/>
          </a:bodyPr>
          <a:lstStyle/>
          <a:p>
            <a:r>
              <a:rPr lang="en-US" sz="2400" dirty="0"/>
              <a:t>Agar DDE </a:t>
            </a:r>
            <a:r>
              <a:rPr lang="en-US" sz="2400" dirty="0" err="1"/>
              <a:t>yordamida</a:t>
            </a:r>
            <a:r>
              <a:rPr lang="en-US" sz="2400" dirty="0"/>
              <a:t> </a:t>
            </a:r>
            <a:r>
              <a:rPr lang="en-US" sz="2400" dirty="0" err="1"/>
              <a:t>matnlar</a:t>
            </a:r>
            <a:r>
              <a:rPr lang="en-US" sz="2400" dirty="0"/>
              <a:t> </a:t>
            </a:r>
            <a:r>
              <a:rPr lang="en-US" sz="2400" dirty="0" err="1"/>
              <a:t>bilan</a:t>
            </a:r>
            <a:r>
              <a:rPr lang="en-US" sz="2400" dirty="0"/>
              <a:t> </a:t>
            </a:r>
            <a:r>
              <a:rPr lang="en-US" sz="2400" dirty="0" err="1"/>
              <a:t>ishlash</a:t>
            </a:r>
            <a:r>
              <a:rPr lang="en-US" sz="2400" dirty="0"/>
              <a:t> </a:t>
            </a:r>
            <a:r>
              <a:rPr lang="en-US" sz="2400" dirty="0" err="1"/>
              <a:t>mumkin</a:t>
            </a:r>
            <a:r>
              <a:rPr lang="en-US" sz="2400" dirty="0"/>
              <a:t> </a:t>
            </a:r>
            <a:r>
              <a:rPr lang="en-US" sz="2400" dirty="0" err="1"/>
              <a:t>bo’lsa</a:t>
            </a:r>
            <a:r>
              <a:rPr lang="en-US" sz="2400" dirty="0"/>
              <a:t>, OLE </a:t>
            </a:r>
            <a:r>
              <a:rPr lang="en-US" sz="2400" dirty="0" err="1"/>
              <a:t>yordamida</a:t>
            </a:r>
            <a:r>
              <a:rPr lang="en-US" sz="2400" dirty="0"/>
              <a:t> </a:t>
            </a:r>
            <a:r>
              <a:rPr lang="en-US" sz="2400" dirty="0" err="1"/>
              <a:t>esa</a:t>
            </a:r>
            <a:r>
              <a:rPr lang="en-US" sz="2400" dirty="0"/>
              <a:t>, </a:t>
            </a:r>
            <a:r>
              <a:rPr lang="en-US" sz="2400" dirty="0" err="1"/>
              <a:t>dasturlarga</a:t>
            </a:r>
            <a:r>
              <a:rPr lang="en-US" sz="2400" dirty="0"/>
              <a:t> </a:t>
            </a:r>
            <a:r>
              <a:rPr lang="en-US" sz="2400" dirty="0" err="1"/>
              <a:t>ixtiyoriy</a:t>
            </a:r>
            <a:r>
              <a:rPr lang="en-US" sz="2400" dirty="0"/>
              <a:t> </a:t>
            </a:r>
            <a:r>
              <a:rPr lang="en-US" sz="2400" dirty="0" err="1"/>
              <a:t>tipdagi</a:t>
            </a:r>
            <a:r>
              <a:rPr lang="en-US" sz="2400" dirty="0"/>
              <a:t> </a:t>
            </a:r>
            <a:r>
              <a:rPr lang="en-US" sz="2400" dirty="0" err="1"/>
              <a:t>ma’lumotlarni</a:t>
            </a:r>
            <a:r>
              <a:rPr lang="en-US" sz="2400" dirty="0"/>
              <a:t> </a:t>
            </a:r>
            <a:r>
              <a:rPr lang="en-US" sz="2400" dirty="0" err="1"/>
              <a:t>kiritish</a:t>
            </a:r>
            <a:r>
              <a:rPr lang="en-US" sz="2400" dirty="0"/>
              <a:t> </a:t>
            </a:r>
            <a:r>
              <a:rPr lang="en-US" sz="2400" dirty="0" err="1"/>
              <a:t>mumkin</a:t>
            </a:r>
            <a:r>
              <a:rPr lang="en-US" sz="2400" dirty="0"/>
              <a:t>. </a:t>
            </a:r>
            <a:r>
              <a:rPr lang="en-US" sz="2400" dirty="0" err="1"/>
              <a:t>Xuddi</a:t>
            </a:r>
            <a:r>
              <a:rPr lang="en-US" sz="2400" dirty="0"/>
              <a:t> </a:t>
            </a:r>
            <a:r>
              <a:rPr lang="en-US" sz="2400" dirty="0" err="1"/>
              <a:t>DDEda</a:t>
            </a:r>
            <a:r>
              <a:rPr lang="en-US" sz="2400" dirty="0"/>
              <a:t> </a:t>
            </a:r>
            <a:r>
              <a:rPr lang="en-US" sz="2400" dirty="0" err="1"/>
              <a:t>ko’rib</a:t>
            </a:r>
            <a:r>
              <a:rPr lang="en-US" sz="2400" dirty="0"/>
              <a:t> </a:t>
            </a:r>
            <a:r>
              <a:rPr lang="en-US" sz="2400" dirty="0" err="1"/>
              <a:t>o’tganimizdek</a:t>
            </a:r>
            <a:r>
              <a:rPr lang="en-US" sz="2400" dirty="0"/>
              <a:t>, </a:t>
            </a:r>
            <a:r>
              <a:rPr lang="en-US" sz="2400" dirty="0" err="1"/>
              <a:t>mijoz</a:t>
            </a:r>
            <a:r>
              <a:rPr lang="en-US" sz="2400" dirty="0"/>
              <a:t> </a:t>
            </a:r>
            <a:r>
              <a:rPr lang="en-US" sz="2400" dirty="0" err="1"/>
              <a:t>dastur</a:t>
            </a:r>
            <a:r>
              <a:rPr lang="en-US" sz="2400" dirty="0"/>
              <a:t> (OLE </a:t>
            </a:r>
            <a:r>
              <a:rPr lang="en-US" sz="2400" dirty="0" err="1"/>
              <a:t>konteyner</a:t>
            </a:r>
            <a:r>
              <a:rPr lang="en-US" sz="2400" dirty="0"/>
              <a:t>) </a:t>
            </a:r>
            <a:r>
              <a:rPr lang="en-US" sz="2400" dirty="0" err="1"/>
              <a:t>ishlashi</a:t>
            </a:r>
            <a:r>
              <a:rPr lang="en-US" sz="2400" dirty="0"/>
              <a:t> </a:t>
            </a:r>
            <a:r>
              <a:rPr lang="en-US" sz="2400" dirty="0" err="1"/>
              <a:t>uchun</a:t>
            </a:r>
            <a:r>
              <a:rPr lang="en-US" sz="2400" dirty="0"/>
              <a:t> OLE server </a:t>
            </a:r>
            <a:r>
              <a:rPr lang="en-US" sz="2400" dirty="0" err="1"/>
              <a:t>mavjud</a:t>
            </a:r>
            <a:r>
              <a:rPr lang="en-US" sz="2400" dirty="0"/>
              <a:t> </a:t>
            </a:r>
            <a:r>
              <a:rPr lang="en-US" sz="2400" dirty="0" err="1"/>
              <a:t>bo’lishi</a:t>
            </a:r>
            <a:r>
              <a:rPr lang="en-US" sz="2400" dirty="0"/>
              <a:t> </a:t>
            </a:r>
            <a:r>
              <a:rPr lang="en-US" sz="2400" dirty="0" err="1"/>
              <a:t>talab</a:t>
            </a:r>
            <a:r>
              <a:rPr lang="en-US" sz="2400" dirty="0"/>
              <a:t> </a:t>
            </a:r>
            <a:r>
              <a:rPr lang="en-US" sz="2400" dirty="0" err="1"/>
              <a:t>qilinadi</a:t>
            </a:r>
            <a:r>
              <a:rPr lang="en-US" sz="2400" dirty="0"/>
              <a:t>. </a:t>
            </a:r>
            <a:r>
              <a:rPr lang="en-US" sz="2400" dirty="0" err="1"/>
              <a:t>Mijoz</a:t>
            </a:r>
            <a:r>
              <a:rPr lang="en-US" sz="2400" dirty="0"/>
              <a:t> </a:t>
            </a:r>
            <a:r>
              <a:rPr lang="en-US" sz="2400" dirty="0" err="1"/>
              <a:t>dasturda</a:t>
            </a:r>
            <a:r>
              <a:rPr lang="en-US" sz="2400" dirty="0"/>
              <a:t> </a:t>
            </a:r>
            <a:r>
              <a:rPr lang="en-US" sz="2400" dirty="0" err="1"/>
              <a:t>ishlayotgan</a:t>
            </a:r>
            <a:r>
              <a:rPr lang="en-US" sz="2400" dirty="0"/>
              <a:t> </a:t>
            </a:r>
            <a:r>
              <a:rPr lang="en-US" sz="2400" dirty="0" err="1"/>
              <a:t>foydalanuvchi</a:t>
            </a:r>
            <a:r>
              <a:rPr lang="en-US" sz="2400" dirty="0"/>
              <a:t> </a:t>
            </a:r>
            <a:r>
              <a:rPr lang="ru-RU" sz="2400" dirty="0"/>
              <a:t>ҳ</a:t>
            </a:r>
            <a:r>
              <a:rPr lang="en-US" sz="2400" dirty="0" err="1"/>
              <a:t>ar</a:t>
            </a:r>
            <a:r>
              <a:rPr lang="en-US" sz="2400" dirty="0"/>
              <a:t> </a:t>
            </a:r>
            <a:r>
              <a:rPr lang="en-US" sz="2400" dirty="0" err="1"/>
              <a:t>safar</a:t>
            </a:r>
            <a:r>
              <a:rPr lang="en-US" sz="2400" dirty="0"/>
              <a:t> OLE </a:t>
            </a:r>
            <a:r>
              <a:rPr lang="en-US" sz="2400" dirty="0" err="1"/>
              <a:t>obyektga</a:t>
            </a:r>
            <a:r>
              <a:rPr lang="en-US" sz="2400" dirty="0"/>
              <a:t> </a:t>
            </a:r>
            <a:r>
              <a:rPr lang="en-US" sz="2400" dirty="0" err="1"/>
              <a:t>ko’rish</a:t>
            </a:r>
            <a:r>
              <a:rPr lang="en-US" sz="2400" dirty="0"/>
              <a:t> </a:t>
            </a:r>
            <a:r>
              <a:rPr lang="en-US" sz="2400" dirty="0" err="1"/>
              <a:t>yoki</a:t>
            </a:r>
            <a:r>
              <a:rPr lang="en-US" sz="2400" dirty="0"/>
              <a:t> ta</a:t>
            </a:r>
            <a:r>
              <a:rPr lang="ru-RU" sz="2400" dirty="0"/>
              <a:t>ҳ</a:t>
            </a:r>
            <a:r>
              <a:rPr lang="en-US" sz="2400" dirty="0" err="1"/>
              <a:t>rirlash</a:t>
            </a:r>
            <a:r>
              <a:rPr lang="en-US" sz="2400" dirty="0"/>
              <a:t> </a:t>
            </a:r>
            <a:r>
              <a:rPr lang="en-US" sz="2400" dirty="0" err="1"/>
              <a:t>uchun</a:t>
            </a:r>
            <a:r>
              <a:rPr lang="en-US" sz="2400" dirty="0"/>
              <a:t> </a:t>
            </a:r>
            <a:r>
              <a:rPr lang="en-US" sz="2400" dirty="0" err="1"/>
              <a:t>murojaat</a:t>
            </a:r>
            <a:r>
              <a:rPr lang="en-US" sz="2400" dirty="0"/>
              <a:t> </a:t>
            </a:r>
            <a:r>
              <a:rPr lang="en-US" sz="2400" dirty="0" err="1"/>
              <a:t>qilganda</a:t>
            </a:r>
            <a:r>
              <a:rPr lang="en-US" sz="2400" dirty="0"/>
              <a:t> server </a:t>
            </a:r>
            <a:r>
              <a:rPr lang="en-US" sz="2400" dirty="0" err="1"/>
              <a:t>dastur</a:t>
            </a:r>
            <a:r>
              <a:rPr lang="en-US" sz="2400" dirty="0"/>
              <a:t> </a:t>
            </a:r>
            <a:r>
              <a:rPr lang="en-US" sz="2400" dirty="0" err="1"/>
              <a:t>ishga</a:t>
            </a:r>
            <a:r>
              <a:rPr lang="en-US" sz="2400" dirty="0"/>
              <a:t> </a:t>
            </a:r>
            <a:r>
              <a:rPr lang="en-US" sz="2400" dirty="0" err="1"/>
              <a:t>tushiriladi</a:t>
            </a:r>
            <a:r>
              <a:rPr lang="en-US" sz="2400" dirty="0"/>
              <a:t> </a:t>
            </a:r>
            <a:r>
              <a:rPr lang="en-US" sz="2400" dirty="0" err="1"/>
              <a:t>Va</a:t>
            </a:r>
            <a:r>
              <a:rPr lang="en-US" sz="2400" dirty="0"/>
              <a:t> </a:t>
            </a:r>
            <a:r>
              <a:rPr lang="en-US" sz="2400" dirty="0" err="1"/>
              <a:t>ma’lumotlar</a:t>
            </a:r>
            <a:r>
              <a:rPr lang="en-US" sz="2400" dirty="0"/>
              <a:t> </a:t>
            </a:r>
            <a:r>
              <a:rPr lang="en-US" sz="2400" dirty="0" err="1"/>
              <a:t>shu</a:t>
            </a:r>
            <a:r>
              <a:rPr lang="en-US" sz="2400" dirty="0"/>
              <a:t> </a:t>
            </a:r>
            <a:r>
              <a:rPr lang="en-US" sz="2400" dirty="0" err="1"/>
              <a:t>yerda</a:t>
            </a:r>
            <a:r>
              <a:rPr lang="en-US" sz="2400" dirty="0"/>
              <a:t> ta</a:t>
            </a:r>
            <a:r>
              <a:rPr lang="ru-RU" sz="2400" dirty="0"/>
              <a:t>ҳ</a:t>
            </a:r>
            <a:r>
              <a:rPr lang="en-US" sz="2400" dirty="0" err="1"/>
              <a:t>rirlanadi</a:t>
            </a:r>
            <a:r>
              <a:rPr lang="en-US" sz="2400" dirty="0"/>
              <a:t>. </a:t>
            </a:r>
            <a:endParaRPr lang="ru-RU" dirty="0"/>
          </a:p>
        </p:txBody>
      </p:sp>
      <p:pic>
        <p:nvPicPr>
          <p:cNvPr id="5" name="Объект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rot="1073881">
            <a:off x="5158050" y="1403748"/>
            <a:ext cx="3307767" cy="3914440"/>
          </a:xfrm>
        </p:spPr>
      </p:pic>
    </p:spTree>
    <p:extLst>
      <p:ext uri="{BB962C8B-B14F-4D97-AF65-F5344CB8AC3E}">
        <p14:creationId xmlns:p14="http://schemas.microsoft.com/office/powerpoint/2010/main" val="2439575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11560" y="548680"/>
            <a:ext cx="4032448" cy="5832648"/>
          </a:xfrm>
        </p:spPr>
        <p:txBody>
          <a:bodyPr>
            <a:normAutofit/>
          </a:bodyPr>
          <a:lstStyle/>
          <a:p>
            <a:r>
              <a:rPr lang="en-US" dirty="0"/>
              <a:t>DDE </a:t>
            </a:r>
            <a:r>
              <a:rPr lang="en-US" dirty="0" err="1"/>
              <a:t>asoslari</a:t>
            </a:r>
            <a:r>
              <a:rPr lang="en-US" dirty="0"/>
              <a:t> DDEML </a:t>
            </a:r>
            <a:r>
              <a:rPr lang="en-US" dirty="0" err="1"/>
              <a:t>qisqartmasi</a:t>
            </a:r>
            <a:r>
              <a:rPr lang="en-US" dirty="0"/>
              <a:t> Dynamic Data Exchange Management Library (</a:t>
            </a:r>
            <a:r>
              <a:rPr lang="en-US" dirty="0" err="1"/>
              <a:t>dinamik</a:t>
            </a:r>
            <a:r>
              <a:rPr lang="en-US" dirty="0"/>
              <a:t> </a:t>
            </a:r>
            <a:r>
              <a:rPr lang="en-US" dirty="0" err="1"/>
              <a:t>ma`lumotlar</a:t>
            </a:r>
            <a:r>
              <a:rPr lang="en-US" dirty="0"/>
              <a:t> </a:t>
            </a:r>
            <a:r>
              <a:rPr lang="en-US" dirty="0" err="1"/>
              <a:t>almashish</a:t>
            </a:r>
            <a:r>
              <a:rPr lang="en-US" dirty="0"/>
              <a:t> </a:t>
            </a:r>
            <a:r>
              <a:rPr lang="en-US" dirty="0" err="1"/>
              <a:t>kutubxonasi</a:t>
            </a:r>
            <a:r>
              <a:rPr lang="en-US" dirty="0"/>
              <a:t>) </a:t>
            </a:r>
            <a:r>
              <a:rPr lang="en-US" dirty="0" err="1"/>
              <a:t>ma`nosini</a:t>
            </a:r>
            <a:r>
              <a:rPr lang="en-US" dirty="0"/>
              <a:t> </a:t>
            </a:r>
            <a:r>
              <a:rPr lang="en-US" dirty="0" err="1"/>
              <a:t>anglatadi</a:t>
            </a:r>
            <a:r>
              <a:rPr lang="en-US" dirty="0"/>
              <a:t>. DDEML </a:t>
            </a:r>
            <a:r>
              <a:rPr lang="en-US" dirty="0" err="1"/>
              <a:t>bu</a:t>
            </a:r>
            <a:r>
              <a:rPr lang="en-US" dirty="0"/>
              <a:t> Dynamic Data Exchange (DDE) deb </a:t>
            </a:r>
            <a:r>
              <a:rPr lang="en-US" dirty="0" err="1"/>
              <a:t>nomlanuvchi</a:t>
            </a:r>
            <a:r>
              <a:rPr lang="en-US" dirty="0"/>
              <a:t> </a:t>
            </a:r>
            <a:r>
              <a:rPr lang="en-US" dirty="0" err="1"/>
              <a:t>murakkab</a:t>
            </a:r>
            <a:r>
              <a:rPr lang="en-US" dirty="0"/>
              <a:t> </a:t>
            </a:r>
            <a:r>
              <a:rPr lang="en-US" dirty="0" err="1"/>
              <a:t>xabarlar</a:t>
            </a:r>
            <a:r>
              <a:rPr lang="en-US" dirty="0"/>
              <a:t> </a:t>
            </a:r>
            <a:r>
              <a:rPr lang="en-US" dirty="0" err="1"/>
              <a:t>tizimi</a:t>
            </a:r>
            <a:r>
              <a:rPr lang="en-US" dirty="0"/>
              <a:t> 67 </a:t>
            </a:r>
            <a:r>
              <a:rPr lang="en-US" dirty="0" err="1"/>
              <a:t>ustidan</a:t>
            </a:r>
            <a:r>
              <a:rPr lang="en-US" dirty="0"/>
              <a:t> </a:t>
            </a:r>
            <a:r>
              <a:rPr lang="en-US" dirty="0" err="1"/>
              <a:t>nazoratdir</a:t>
            </a:r>
            <a:r>
              <a:rPr lang="en-US" dirty="0"/>
              <a:t>. DDE </a:t>
            </a:r>
            <a:r>
              <a:rPr lang="en-US" dirty="0" err="1"/>
              <a:t>saqlovchi</a:t>
            </a:r>
            <a:r>
              <a:rPr lang="en-US" dirty="0"/>
              <a:t> </a:t>
            </a:r>
            <a:r>
              <a:rPr lang="en-US" dirty="0" err="1"/>
              <a:t>kutubxona</a:t>
            </a:r>
            <a:r>
              <a:rPr lang="en-US" dirty="0"/>
              <a:t> </a:t>
            </a:r>
            <a:r>
              <a:rPr lang="en-US" dirty="0" err="1"/>
              <a:t>Windowsning</a:t>
            </a:r>
            <a:r>
              <a:rPr lang="en-US" dirty="0"/>
              <a:t> </a:t>
            </a:r>
            <a:r>
              <a:rPr lang="en-US" dirty="0" err="1"/>
              <a:t>dastlabki</a:t>
            </a:r>
            <a:r>
              <a:rPr lang="en-US" dirty="0"/>
              <a:t> </a:t>
            </a:r>
            <a:r>
              <a:rPr lang="en-US" dirty="0" err="1"/>
              <a:t>xabarlar</a:t>
            </a:r>
            <a:r>
              <a:rPr lang="en-US" dirty="0"/>
              <a:t> </a:t>
            </a:r>
            <a:r>
              <a:rPr lang="en-US" dirty="0" err="1"/>
              <a:t>tizimi</a:t>
            </a:r>
            <a:r>
              <a:rPr lang="en-US" dirty="0"/>
              <a:t> </a:t>
            </a:r>
            <a:r>
              <a:rPr lang="en-US" dirty="0" err="1"/>
              <a:t>imkoniyatlarini</a:t>
            </a:r>
            <a:r>
              <a:rPr lang="en-US" dirty="0"/>
              <a:t> </a:t>
            </a:r>
            <a:r>
              <a:rPr lang="en-US" dirty="0" err="1"/>
              <a:t>oshirish</a:t>
            </a:r>
            <a:r>
              <a:rPr lang="en-US" dirty="0"/>
              <a:t> </a:t>
            </a:r>
            <a:r>
              <a:rPr lang="en-US" dirty="0" err="1"/>
              <a:t>uchun</a:t>
            </a:r>
            <a:r>
              <a:rPr lang="en-US" dirty="0"/>
              <a:t> </a:t>
            </a:r>
            <a:r>
              <a:rPr lang="en-US" dirty="0" err="1"/>
              <a:t>ishlab</a:t>
            </a:r>
            <a:r>
              <a:rPr lang="en-US" dirty="0"/>
              <a:t> </a:t>
            </a:r>
            <a:r>
              <a:rPr lang="en-US" dirty="0" err="1"/>
              <a:t>chiqilgan</a:t>
            </a:r>
            <a:r>
              <a:rPr lang="en-US" dirty="0"/>
              <a:t>. </a:t>
            </a:r>
            <a:endParaRPr lang="ru-RU" dirty="0"/>
          </a:p>
        </p:txBody>
      </p:sp>
      <p:pic>
        <p:nvPicPr>
          <p:cNvPr id="5" name="Объект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5024" y="548680"/>
            <a:ext cx="4247456" cy="5976664"/>
          </a:xfrm>
        </p:spPr>
      </p:pic>
    </p:spTree>
    <p:extLst>
      <p:ext uri="{BB962C8B-B14F-4D97-AF65-F5344CB8AC3E}">
        <p14:creationId xmlns:p14="http://schemas.microsoft.com/office/powerpoint/2010/main" val="1405908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1520" y="692696"/>
            <a:ext cx="4392488" cy="5328592"/>
          </a:xfrm>
        </p:spPr>
      </p:pic>
      <p:sp>
        <p:nvSpPr>
          <p:cNvPr id="4" name="Объект 3"/>
          <p:cNvSpPr>
            <a:spLocks noGrp="1"/>
          </p:cNvSpPr>
          <p:nvPr>
            <p:ph sz="quarter" idx="14"/>
          </p:nvPr>
        </p:nvSpPr>
        <p:spPr>
          <a:xfrm>
            <a:off x="4645152" y="731520"/>
            <a:ext cx="4031304" cy="5433784"/>
          </a:xfrm>
        </p:spPr>
        <p:txBody>
          <a:bodyPr>
            <a:normAutofit fontScale="92500" lnSpcReduction="10000"/>
          </a:bodyPr>
          <a:lstStyle/>
          <a:p>
            <a:r>
              <a:rPr lang="en-US" dirty="0"/>
              <a:t>Dynamic Data Exchange </a:t>
            </a:r>
            <a:r>
              <a:rPr lang="en-US" dirty="0" err="1"/>
              <a:t>bunday</a:t>
            </a:r>
            <a:r>
              <a:rPr lang="en-US" dirty="0"/>
              <a:t> </a:t>
            </a:r>
            <a:r>
              <a:rPr lang="en-US" dirty="0" err="1"/>
              <a:t>nomlanishiga</a:t>
            </a:r>
            <a:r>
              <a:rPr lang="en-US" dirty="0"/>
              <a:t> </a:t>
            </a:r>
            <a:r>
              <a:rPr lang="en-US" dirty="0" err="1"/>
              <a:t>sabab</a:t>
            </a:r>
            <a:r>
              <a:rPr lang="en-US" dirty="0"/>
              <a:t>, u </a:t>
            </a:r>
            <a:r>
              <a:rPr lang="en-US" dirty="0" err="1"/>
              <a:t>ikki</a:t>
            </a:r>
            <a:r>
              <a:rPr lang="en-US" dirty="0"/>
              <a:t> </a:t>
            </a:r>
            <a:r>
              <a:rPr lang="en-US" dirty="0" err="1"/>
              <a:t>dasturni</a:t>
            </a:r>
            <a:r>
              <a:rPr lang="en-US" dirty="0"/>
              <a:t> </a:t>
            </a:r>
            <a:r>
              <a:rPr lang="en-US" dirty="0" err="1"/>
              <a:t>bajarilish</a:t>
            </a:r>
            <a:r>
              <a:rPr lang="en-US" dirty="0"/>
              <a:t> </a:t>
            </a:r>
            <a:r>
              <a:rPr lang="en-US" dirty="0" err="1"/>
              <a:t>Vaqtida</a:t>
            </a:r>
            <a:r>
              <a:rPr lang="en-US" dirty="0"/>
              <a:t> </a:t>
            </a:r>
            <a:r>
              <a:rPr lang="en-US" dirty="0" err="1"/>
              <a:t>o’zaro</a:t>
            </a:r>
            <a:r>
              <a:rPr lang="en-US" dirty="0"/>
              <a:t> </a:t>
            </a:r>
            <a:r>
              <a:rPr lang="en-US" dirty="0" err="1"/>
              <a:t>dinamik</a:t>
            </a:r>
            <a:r>
              <a:rPr lang="en-US" dirty="0"/>
              <a:t> </a:t>
            </a:r>
            <a:r>
              <a:rPr lang="en-US" dirty="0" err="1"/>
              <a:t>holda</a:t>
            </a:r>
            <a:r>
              <a:rPr lang="en-US" dirty="0"/>
              <a:t> </a:t>
            </a:r>
            <a:r>
              <a:rPr lang="en-US" dirty="0" err="1"/>
              <a:t>ma`lumotlar</a:t>
            </a:r>
            <a:r>
              <a:rPr lang="en-US" dirty="0"/>
              <a:t> </a:t>
            </a:r>
            <a:r>
              <a:rPr lang="en-US" dirty="0" err="1"/>
              <a:t>almashishiga</a:t>
            </a:r>
            <a:r>
              <a:rPr lang="en-US" dirty="0"/>
              <a:t> </a:t>
            </a:r>
            <a:r>
              <a:rPr lang="en-US" dirty="0" err="1"/>
              <a:t>imkon</a:t>
            </a:r>
            <a:r>
              <a:rPr lang="en-US" dirty="0"/>
              <a:t> </a:t>
            </a:r>
            <a:r>
              <a:rPr lang="en-US" dirty="0" err="1"/>
              <a:t>beradi</a:t>
            </a:r>
            <a:r>
              <a:rPr lang="en-US" dirty="0"/>
              <a:t>. </a:t>
            </a:r>
            <a:r>
              <a:rPr lang="en-US" dirty="0" err="1"/>
              <a:t>Ikki</a:t>
            </a:r>
            <a:r>
              <a:rPr lang="en-US" dirty="0"/>
              <a:t> </a:t>
            </a:r>
            <a:r>
              <a:rPr lang="en-US" dirty="0" err="1"/>
              <a:t>dastur</a:t>
            </a:r>
            <a:r>
              <a:rPr lang="en-US" dirty="0"/>
              <a:t> </a:t>
            </a:r>
            <a:r>
              <a:rPr lang="en-US" dirty="0" err="1"/>
              <a:t>orasidagi</a:t>
            </a:r>
            <a:r>
              <a:rPr lang="en-US" dirty="0"/>
              <a:t> </a:t>
            </a:r>
            <a:r>
              <a:rPr lang="en-US" dirty="0" err="1"/>
              <a:t>aloqani</a:t>
            </a:r>
            <a:r>
              <a:rPr lang="en-US" dirty="0"/>
              <a:t> </a:t>
            </a:r>
            <a:r>
              <a:rPr lang="en-US" dirty="0" err="1"/>
              <a:t>shunday</a:t>
            </a:r>
            <a:r>
              <a:rPr lang="en-US" dirty="0"/>
              <a:t> </a:t>
            </a:r>
            <a:r>
              <a:rPr lang="en-US" dirty="0" err="1"/>
              <a:t>yaratish</a:t>
            </a:r>
            <a:r>
              <a:rPr lang="en-US" dirty="0"/>
              <a:t> </a:t>
            </a:r>
            <a:r>
              <a:rPr lang="en-US" dirty="0" err="1"/>
              <a:t>mumkinki</a:t>
            </a:r>
            <a:r>
              <a:rPr lang="en-US" dirty="0"/>
              <a:t>, </a:t>
            </a:r>
            <a:r>
              <a:rPr lang="en-US" dirty="0" err="1"/>
              <a:t>birida</a:t>
            </a:r>
            <a:r>
              <a:rPr lang="en-US" dirty="0"/>
              <a:t> </a:t>
            </a:r>
            <a:r>
              <a:rPr lang="en-US" dirty="0" err="1"/>
              <a:t>qilingan</a:t>
            </a:r>
            <a:r>
              <a:rPr lang="en-US" dirty="0"/>
              <a:t> </a:t>
            </a:r>
            <a:r>
              <a:rPr lang="en-US" dirty="0" err="1"/>
              <a:t>o’zgarish</a:t>
            </a:r>
            <a:r>
              <a:rPr lang="en-US" dirty="0"/>
              <a:t> </a:t>
            </a:r>
            <a:r>
              <a:rPr lang="en-US" dirty="0" err="1"/>
              <a:t>ikkinchisida</a:t>
            </a:r>
            <a:r>
              <a:rPr lang="en-US" dirty="0"/>
              <a:t> </a:t>
            </a:r>
            <a:r>
              <a:rPr lang="en-US" dirty="0" err="1"/>
              <a:t>akslanadi</a:t>
            </a:r>
            <a:r>
              <a:rPr lang="en-US" dirty="0"/>
              <a:t>. </a:t>
            </a:r>
            <a:r>
              <a:rPr lang="en-US" dirty="0" err="1"/>
              <a:t>Bundan</a:t>
            </a:r>
            <a:r>
              <a:rPr lang="en-US" dirty="0"/>
              <a:t> </a:t>
            </a:r>
            <a:r>
              <a:rPr lang="en-US" dirty="0" err="1"/>
              <a:t>tashqari</a:t>
            </a:r>
            <a:r>
              <a:rPr lang="en-US" dirty="0"/>
              <a:t> DDE </a:t>
            </a:r>
            <a:r>
              <a:rPr lang="en-US" dirty="0" err="1"/>
              <a:t>yordamida</a:t>
            </a:r>
            <a:r>
              <a:rPr lang="en-US" dirty="0"/>
              <a:t> </a:t>
            </a:r>
            <a:r>
              <a:rPr lang="en-US" dirty="0" err="1"/>
              <a:t>o’z</a:t>
            </a:r>
            <a:r>
              <a:rPr lang="en-US" dirty="0"/>
              <a:t> </a:t>
            </a:r>
            <a:r>
              <a:rPr lang="en-US" dirty="0" err="1"/>
              <a:t>dasturingizdan</a:t>
            </a:r>
            <a:r>
              <a:rPr lang="en-US" dirty="0"/>
              <a:t> </a:t>
            </a:r>
            <a:r>
              <a:rPr lang="en-US" dirty="0" err="1"/>
              <a:t>boshqa</a:t>
            </a:r>
            <a:r>
              <a:rPr lang="en-US" dirty="0"/>
              <a:t> </a:t>
            </a:r>
            <a:r>
              <a:rPr lang="en-US" dirty="0" err="1"/>
              <a:t>dasturlarni</a:t>
            </a:r>
            <a:r>
              <a:rPr lang="en-US" dirty="0"/>
              <a:t> </a:t>
            </a:r>
            <a:r>
              <a:rPr lang="en-US" dirty="0" err="1"/>
              <a:t>masalan</a:t>
            </a:r>
            <a:r>
              <a:rPr lang="en-US" dirty="0"/>
              <a:t>, Word for Windows, Report Smith, Excel </a:t>
            </a:r>
            <a:r>
              <a:rPr lang="en-US" dirty="0" err="1"/>
              <a:t>Va</a:t>
            </a:r>
            <a:r>
              <a:rPr lang="en-US" dirty="0"/>
              <a:t> </a:t>
            </a:r>
            <a:r>
              <a:rPr lang="en-US" dirty="0" err="1"/>
              <a:t>boshqalarni</a:t>
            </a:r>
            <a:r>
              <a:rPr lang="en-US" dirty="0"/>
              <a:t> </a:t>
            </a:r>
            <a:r>
              <a:rPr lang="en-US" dirty="0" err="1"/>
              <a:t>boshqarish</a:t>
            </a:r>
            <a:r>
              <a:rPr lang="en-US" dirty="0"/>
              <a:t> </a:t>
            </a:r>
            <a:r>
              <a:rPr lang="en-US" dirty="0" err="1"/>
              <a:t>mumkin</a:t>
            </a:r>
            <a:r>
              <a:rPr lang="en-US" dirty="0"/>
              <a:t>. </a:t>
            </a:r>
            <a:r>
              <a:rPr lang="en-US" dirty="0" err="1"/>
              <a:t>Quyida</a:t>
            </a:r>
            <a:r>
              <a:rPr lang="en-US" dirty="0"/>
              <a:t> Delphi </a:t>
            </a:r>
            <a:r>
              <a:rPr lang="en-US" dirty="0" err="1"/>
              <a:t>komponentlaridan</a:t>
            </a:r>
            <a:r>
              <a:rPr lang="en-US" dirty="0"/>
              <a:t> DDE </a:t>
            </a:r>
            <a:r>
              <a:rPr lang="en-US" dirty="0" err="1"/>
              <a:t>qurish</a:t>
            </a:r>
            <a:r>
              <a:rPr lang="en-US" dirty="0"/>
              <a:t> </a:t>
            </a:r>
            <a:r>
              <a:rPr lang="en-US" dirty="0" err="1"/>
              <a:t>uchun</a:t>
            </a:r>
            <a:r>
              <a:rPr lang="en-US" dirty="0"/>
              <a:t> </a:t>
            </a:r>
            <a:r>
              <a:rPr lang="en-US" dirty="0" err="1"/>
              <a:t>qanday</a:t>
            </a:r>
            <a:r>
              <a:rPr lang="en-US" dirty="0"/>
              <a:t> </a:t>
            </a:r>
            <a:r>
              <a:rPr lang="en-US" dirty="0" err="1"/>
              <a:t>foydalanish</a:t>
            </a:r>
            <a:r>
              <a:rPr lang="en-US" dirty="0"/>
              <a:t> </a:t>
            </a:r>
            <a:r>
              <a:rPr lang="en-US" dirty="0" err="1"/>
              <a:t>tushuntirilgan</a:t>
            </a:r>
            <a:r>
              <a:rPr lang="en-US" dirty="0"/>
              <a:t>. </a:t>
            </a:r>
            <a:endParaRPr lang="ru-RU" dirty="0"/>
          </a:p>
        </p:txBody>
      </p:sp>
    </p:spTree>
    <p:extLst>
      <p:ext uri="{BB962C8B-B14F-4D97-AF65-F5344CB8AC3E}">
        <p14:creationId xmlns:p14="http://schemas.microsoft.com/office/powerpoint/2010/main" val="103561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en-US" dirty="0" smtClean="0"/>
              <a:t>DDE </a:t>
            </a:r>
            <a:r>
              <a:rPr lang="en-US" dirty="0" err="1" smtClean="0"/>
              <a:t>qo’llanishi</a:t>
            </a:r>
            <a:r>
              <a:rPr lang="en-US" dirty="0" smtClean="0"/>
              <a:t>.</a:t>
            </a:r>
            <a:endParaRPr lang="ru-RU" dirty="0"/>
          </a:p>
        </p:txBody>
      </p:sp>
      <p:sp>
        <p:nvSpPr>
          <p:cNvPr id="3" name="Объект 2"/>
          <p:cNvSpPr>
            <a:spLocks noGrp="1"/>
          </p:cNvSpPr>
          <p:nvPr>
            <p:ph sz="half" idx="2"/>
          </p:nvPr>
        </p:nvSpPr>
        <p:spPr>
          <a:xfrm>
            <a:off x="683568" y="1412776"/>
            <a:ext cx="3888432" cy="4620961"/>
          </a:xfrm>
        </p:spPr>
        <p:txBody>
          <a:bodyPr>
            <a:normAutofit/>
          </a:bodyPr>
          <a:lstStyle/>
          <a:p>
            <a:r>
              <a:rPr lang="en-US" dirty="0" err="1"/>
              <a:t>DDEning</a:t>
            </a:r>
            <a:r>
              <a:rPr lang="en-US" dirty="0"/>
              <a:t> </a:t>
            </a:r>
            <a:r>
              <a:rPr lang="en-US" dirty="0" err="1"/>
              <a:t>qo’llanilishi</a:t>
            </a:r>
            <a:r>
              <a:rPr lang="en-US" dirty="0"/>
              <a:t> DDE </a:t>
            </a:r>
            <a:r>
              <a:rPr lang="en-US" dirty="0" err="1"/>
              <a:t>bo’yicha</a:t>
            </a:r>
            <a:r>
              <a:rPr lang="en-US" dirty="0"/>
              <a:t> </a:t>
            </a:r>
            <a:r>
              <a:rPr lang="en-US" dirty="0" err="1"/>
              <a:t>boshqa</a:t>
            </a:r>
            <a:r>
              <a:rPr lang="en-US" dirty="0"/>
              <a:t> </a:t>
            </a:r>
            <a:r>
              <a:rPr lang="en-US" dirty="0" err="1"/>
              <a:t>dasturdan</a:t>
            </a:r>
            <a:r>
              <a:rPr lang="en-US" dirty="0"/>
              <a:t> </a:t>
            </a:r>
            <a:r>
              <a:rPr lang="en-US" dirty="0" err="1"/>
              <a:t>ma`lumotlar</a:t>
            </a:r>
            <a:r>
              <a:rPr lang="en-US" dirty="0"/>
              <a:t> </a:t>
            </a:r>
            <a:r>
              <a:rPr lang="en-US" dirty="0" err="1"/>
              <a:t>oluvchi</a:t>
            </a:r>
            <a:r>
              <a:rPr lang="en-US" dirty="0"/>
              <a:t> </a:t>
            </a:r>
            <a:r>
              <a:rPr lang="en-US" dirty="0" err="1"/>
              <a:t>yoki</a:t>
            </a:r>
            <a:r>
              <a:rPr lang="en-US" dirty="0"/>
              <a:t> </a:t>
            </a:r>
            <a:r>
              <a:rPr lang="en-US" dirty="0" err="1"/>
              <a:t>boshqa</a:t>
            </a:r>
            <a:r>
              <a:rPr lang="en-US" dirty="0"/>
              <a:t> </a:t>
            </a:r>
            <a:r>
              <a:rPr lang="en-US" dirty="0" err="1"/>
              <a:t>dasturni</a:t>
            </a:r>
            <a:r>
              <a:rPr lang="en-US" dirty="0"/>
              <a:t> DDE </a:t>
            </a:r>
            <a:r>
              <a:rPr lang="en-US" dirty="0" err="1"/>
              <a:t>buyruqlari</a:t>
            </a:r>
            <a:r>
              <a:rPr lang="en-US" dirty="0"/>
              <a:t> </a:t>
            </a:r>
            <a:r>
              <a:rPr lang="en-US" dirty="0" err="1"/>
              <a:t>yordamida</a:t>
            </a:r>
            <a:r>
              <a:rPr lang="en-US" dirty="0"/>
              <a:t> </a:t>
            </a:r>
            <a:r>
              <a:rPr lang="en-US" dirty="0" err="1"/>
              <a:t>boshqaruvchi</a:t>
            </a:r>
            <a:r>
              <a:rPr lang="en-US" dirty="0"/>
              <a:t> </a:t>
            </a:r>
            <a:r>
              <a:rPr lang="en-US" dirty="0" err="1"/>
              <a:t>dastur</a:t>
            </a:r>
            <a:r>
              <a:rPr lang="en-US" dirty="0"/>
              <a:t> DDE-</a:t>
            </a:r>
            <a:r>
              <a:rPr lang="en-US" dirty="0" err="1"/>
              <a:t>mijozi</a:t>
            </a:r>
            <a:r>
              <a:rPr lang="en-US" dirty="0"/>
              <a:t> </a:t>
            </a:r>
            <a:r>
              <a:rPr lang="en-US" dirty="0" err="1"/>
              <a:t>hisoblanadi</a:t>
            </a:r>
            <a:r>
              <a:rPr lang="en-US" dirty="0"/>
              <a:t>. Bu </a:t>
            </a:r>
            <a:r>
              <a:rPr lang="en-US" dirty="0" err="1"/>
              <a:t>holda</a:t>
            </a:r>
            <a:r>
              <a:rPr lang="en-US" dirty="0"/>
              <a:t> </a:t>
            </a:r>
            <a:r>
              <a:rPr lang="en-US" dirty="0" err="1"/>
              <a:t>ikkinchi</a:t>
            </a:r>
            <a:r>
              <a:rPr lang="en-US" dirty="0"/>
              <a:t> </a:t>
            </a:r>
            <a:r>
              <a:rPr lang="en-US" dirty="0" err="1"/>
              <a:t>dastur</a:t>
            </a:r>
            <a:r>
              <a:rPr lang="en-US" dirty="0"/>
              <a:t> DDE-</a:t>
            </a:r>
            <a:r>
              <a:rPr lang="en-US" dirty="0" err="1"/>
              <a:t>serveri</a:t>
            </a:r>
            <a:r>
              <a:rPr lang="en-US" dirty="0"/>
              <a:t> </a:t>
            </a:r>
            <a:r>
              <a:rPr lang="en-US" dirty="0" err="1"/>
              <a:t>bo’ladi</a:t>
            </a:r>
            <a:r>
              <a:rPr lang="en-US" dirty="0"/>
              <a:t>. </a:t>
            </a:r>
            <a:r>
              <a:rPr lang="en-US" dirty="0" err="1"/>
              <a:t>Bir</a:t>
            </a:r>
            <a:r>
              <a:rPr lang="en-US" dirty="0"/>
              <a:t> </a:t>
            </a:r>
            <a:r>
              <a:rPr lang="en-US" dirty="0" err="1"/>
              <a:t>dasturning</a:t>
            </a:r>
            <a:r>
              <a:rPr lang="en-US" dirty="0"/>
              <a:t> </a:t>
            </a:r>
            <a:r>
              <a:rPr lang="en-US" dirty="0" err="1"/>
              <a:t>o’zi</a:t>
            </a:r>
            <a:r>
              <a:rPr lang="en-US" dirty="0"/>
              <a:t> </a:t>
            </a:r>
            <a:r>
              <a:rPr lang="en-US" dirty="0" err="1"/>
              <a:t>bir</a:t>
            </a:r>
            <a:r>
              <a:rPr lang="en-US" dirty="0"/>
              <a:t> </a:t>
            </a:r>
            <a:r>
              <a:rPr lang="en-US" dirty="0" err="1"/>
              <a:t>Vaqtda</a:t>
            </a:r>
            <a:r>
              <a:rPr lang="en-US" dirty="0"/>
              <a:t> ham </a:t>
            </a:r>
            <a:r>
              <a:rPr lang="en-US" dirty="0" err="1"/>
              <a:t>mijoz</a:t>
            </a:r>
            <a:r>
              <a:rPr lang="en-US" dirty="0"/>
              <a:t>, ham server </a:t>
            </a:r>
            <a:r>
              <a:rPr lang="en-US" dirty="0" err="1"/>
              <a:t>bo’lishi</a:t>
            </a:r>
            <a:r>
              <a:rPr lang="en-US" dirty="0"/>
              <a:t> </a:t>
            </a:r>
            <a:r>
              <a:rPr lang="en-US" dirty="0" err="1"/>
              <a:t>mumkin</a:t>
            </a:r>
            <a:r>
              <a:rPr lang="en-US" dirty="0"/>
              <a:t> (</a:t>
            </a:r>
            <a:r>
              <a:rPr lang="en-US" dirty="0" err="1"/>
              <a:t>masalan</a:t>
            </a:r>
            <a:r>
              <a:rPr lang="en-US" dirty="0"/>
              <a:t>, </a:t>
            </a:r>
            <a:r>
              <a:rPr lang="en-US" dirty="0" err="1"/>
              <a:t>MicroSoft</a:t>
            </a:r>
            <a:r>
              <a:rPr lang="en-US" dirty="0"/>
              <a:t> Word). </a:t>
            </a:r>
            <a:r>
              <a:rPr lang="en-US" dirty="0" err="1"/>
              <a:t>Endi</a:t>
            </a:r>
            <a:r>
              <a:rPr lang="en-US" dirty="0"/>
              <a:t> </a:t>
            </a:r>
            <a:r>
              <a:rPr lang="en-US" dirty="0" err="1"/>
              <a:t>keling</a:t>
            </a:r>
            <a:r>
              <a:rPr lang="en-US" dirty="0"/>
              <a:t> </a:t>
            </a:r>
            <a:r>
              <a:rPr lang="en-US" dirty="0" err="1"/>
              <a:t>Delphiqanday</a:t>
            </a:r>
            <a:r>
              <a:rPr lang="en-US" dirty="0"/>
              <a:t> </a:t>
            </a:r>
            <a:r>
              <a:rPr lang="en-US" dirty="0" err="1"/>
              <a:t>qilib</a:t>
            </a:r>
            <a:r>
              <a:rPr lang="en-US" dirty="0"/>
              <a:t> DDE-</a:t>
            </a:r>
            <a:r>
              <a:rPr lang="en-US" dirty="0" err="1"/>
              <a:t>dasturlarni</a:t>
            </a:r>
            <a:r>
              <a:rPr lang="en-US" dirty="0"/>
              <a:t> </a:t>
            </a:r>
            <a:r>
              <a:rPr lang="en-US" dirty="0" err="1"/>
              <a:t>tuzish</a:t>
            </a:r>
            <a:r>
              <a:rPr lang="en-US" dirty="0"/>
              <a:t> </a:t>
            </a:r>
            <a:r>
              <a:rPr lang="en-US" dirty="0" err="1"/>
              <a:t>mumkinligini</a:t>
            </a:r>
            <a:r>
              <a:rPr lang="en-US" dirty="0"/>
              <a:t> </a:t>
            </a:r>
            <a:r>
              <a:rPr lang="en-US" dirty="0" err="1"/>
              <a:t>ko’rib</a:t>
            </a:r>
            <a:r>
              <a:rPr lang="en-US" dirty="0"/>
              <a:t> </a:t>
            </a:r>
            <a:r>
              <a:rPr lang="en-US" dirty="0" err="1"/>
              <a:t>o’taylik</a:t>
            </a:r>
            <a:r>
              <a:rPr lang="en-US" dirty="0"/>
              <a:t>. </a:t>
            </a:r>
            <a:endParaRPr lang="ru-RU" dirty="0"/>
          </a:p>
        </p:txBody>
      </p:sp>
      <p:pic>
        <p:nvPicPr>
          <p:cNvPr id="7" name="Объект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645024" y="1340768"/>
            <a:ext cx="3887415" cy="4536504"/>
          </a:xfrm>
        </p:spPr>
      </p:pic>
    </p:spTree>
    <p:extLst>
      <p:ext uri="{BB962C8B-B14F-4D97-AF65-F5344CB8AC3E}">
        <p14:creationId xmlns:p14="http://schemas.microsoft.com/office/powerpoint/2010/main" val="2375347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7101408" cy="5145752"/>
          </a:xfrm>
        </p:spPr>
        <p:txBody>
          <a:bodyPr>
            <a:normAutofit/>
          </a:bodyPr>
          <a:lstStyle/>
          <a:p>
            <a:r>
              <a:rPr lang="en-US" dirty="0"/>
              <a:t>DDE-</a:t>
            </a:r>
            <a:r>
              <a:rPr lang="en-US" dirty="0" err="1"/>
              <a:t>serverlar</a:t>
            </a:r>
            <a:r>
              <a:rPr lang="en-US" dirty="0"/>
              <a:t> </a:t>
            </a:r>
            <a:r>
              <a:rPr lang="en-US" dirty="0" err="1"/>
              <a:t>Delphida</a:t>
            </a:r>
            <a:r>
              <a:rPr lang="en-US" dirty="0"/>
              <a:t> DDE-</a:t>
            </a:r>
            <a:r>
              <a:rPr lang="en-US" dirty="0" err="1"/>
              <a:t>serverni</a:t>
            </a:r>
            <a:r>
              <a:rPr lang="en-US" dirty="0"/>
              <a:t> </a:t>
            </a:r>
            <a:r>
              <a:rPr lang="en-US" dirty="0" err="1"/>
              <a:t>qurish</a:t>
            </a:r>
            <a:r>
              <a:rPr lang="en-US" dirty="0"/>
              <a:t> </a:t>
            </a:r>
            <a:r>
              <a:rPr lang="en-US" dirty="0" err="1"/>
              <a:t>uchun</a:t>
            </a:r>
            <a:r>
              <a:rPr lang="en-US" dirty="0"/>
              <a:t> System </a:t>
            </a:r>
            <a:r>
              <a:rPr lang="en-US" dirty="0" err="1"/>
              <a:t>sahifasidagi</a:t>
            </a:r>
            <a:r>
              <a:rPr lang="en-US" dirty="0"/>
              <a:t> </a:t>
            </a:r>
            <a:r>
              <a:rPr lang="en-US" dirty="0" err="1"/>
              <a:t>ikki</a:t>
            </a:r>
            <a:r>
              <a:rPr lang="en-US" dirty="0"/>
              <a:t> - </a:t>
            </a:r>
            <a:r>
              <a:rPr lang="en-US" dirty="0" err="1"/>
              <a:t>TDdeServerConv</a:t>
            </a:r>
            <a:r>
              <a:rPr lang="en-US" dirty="0"/>
              <a:t> </a:t>
            </a:r>
            <a:r>
              <a:rPr lang="en-US" dirty="0" err="1"/>
              <a:t>Va</a:t>
            </a:r>
            <a:r>
              <a:rPr lang="en-US" dirty="0"/>
              <a:t> </a:t>
            </a:r>
            <a:r>
              <a:rPr lang="en-US" dirty="0" err="1"/>
              <a:t>TDdeServerItemkomponentlari</a:t>
            </a:r>
            <a:r>
              <a:rPr lang="en-US" dirty="0"/>
              <a:t> </a:t>
            </a:r>
            <a:r>
              <a:rPr lang="en-US" dirty="0" err="1"/>
              <a:t>xizmat</a:t>
            </a:r>
            <a:r>
              <a:rPr lang="en-US" dirty="0"/>
              <a:t> </a:t>
            </a:r>
            <a:r>
              <a:rPr lang="en-US" dirty="0" err="1"/>
              <a:t>qiladi</a:t>
            </a:r>
            <a:r>
              <a:rPr lang="en-US" dirty="0"/>
              <a:t>. </a:t>
            </a:r>
            <a:r>
              <a:rPr lang="en-US" dirty="0" err="1"/>
              <a:t>Odatda</a:t>
            </a:r>
            <a:r>
              <a:rPr lang="en-US" dirty="0"/>
              <a:t> </a:t>
            </a:r>
            <a:r>
              <a:rPr lang="en-US" dirty="0" err="1"/>
              <a:t>loihada</a:t>
            </a:r>
            <a:r>
              <a:rPr lang="en-US" dirty="0"/>
              <a:t> </a:t>
            </a:r>
            <a:r>
              <a:rPr lang="en-US" dirty="0" err="1"/>
              <a:t>bitta</a:t>
            </a:r>
            <a:r>
              <a:rPr lang="en-US" dirty="0"/>
              <a:t> </a:t>
            </a:r>
            <a:r>
              <a:rPr lang="en-US" dirty="0" err="1"/>
              <a:t>TDdeServerConv</a:t>
            </a:r>
            <a:r>
              <a:rPr lang="en-US" dirty="0"/>
              <a:t> </a:t>
            </a:r>
            <a:r>
              <a:rPr lang="en-US" dirty="0" err="1"/>
              <a:t>obyekti</a:t>
            </a:r>
            <a:r>
              <a:rPr lang="en-US" dirty="0"/>
              <a:t> </a:t>
            </a:r>
            <a:r>
              <a:rPr lang="en-US" dirty="0" err="1"/>
              <a:t>Va</a:t>
            </a:r>
            <a:r>
              <a:rPr lang="en-US" dirty="0"/>
              <a:t> </a:t>
            </a:r>
            <a:r>
              <a:rPr lang="en-US" dirty="0" err="1"/>
              <a:t>bir</a:t>
            </a:r>
            <a:r>
              <a:rPr lang="en-US" dirty="0"/>
              <a:t> </a:t>
            </a:r>
            <a:r>
              <a:rPr lang="en-US" dirty="0" err="1"/>
              <a:t>yoki</a:t>
            </a:r>
            <a:r>
              <a:rPr lang="en-US" dirty="0"/>
              <a:t> </a:t>
            </a:r>
            <a:r>
              <a:rPr lang="en-US" dirty="0" err="1"/>
              <a:t>bir</a:t>
            </a:r>
            <a:r>
              <a:rPr lang="en-US" dirty="0"/>
              <a:t> </a:t>
            </a:r>
            <a:r>
              <a:rPr lang="en-US" dirty="0" err="1"/>
              <a:t>nechta</a:t>
            </a:r>
            <a:r>
              <a:rPr lang="en-US" dirty="0"/>
              <a:t> </a:t>
            </a:r>
            <a:r>
              <a:rPr lang="en-US" dirty="0" err="1"/>
              <a:t>TDdeServerItem</a:t>
            </a:r>
            <a:r>
              <a:rPr lang="en-US" dirty="0"/>
              <a:t> </a:t>
            </a:r>
            <a:r>
              <a:rPr lang="en-US" dirty="0" err="1"/>
              <a:t>obyekti</a:t>
            </a:r>
            <a:r>
              <a:rPr lang="en-US" dirty="0"/>
              <a:t> </a:t>
            </a:r>
            <a:r>
              <a:rPr lang="en-US" dirty="0" err="1"/>
              <a:t>ishlatidi</a:t>
            </a:r>
            <a:r>
              <a:rPr lang="en-US" dirty="0"/>
              <a:t>. DDE-</a:t>
            </a:r>
            <a:r>
              <a:rPr lang="en-US" dirty="0" err="1"/>
              <a:t>serverning</a:t>
            </a:r>
            <a:r>
              <a:rPr lang="en-US" dirty="0"/>
              <a:t> </a:t>
            </a:r>
            <a:r>
              <a:rPr lang="en-US" dirty="0" err="1"/>
              <a:t>servislariga</a:t>
            </a:r>
            <a:r>
              <a:rPr lang="en-US" dirty="0"/>
              <a:t> </a:t>
            </a:r>
            <a:r>
              <a:rPr lang="en-US" dirty="0" err="1"/>
              <a:t>murojaat</a:t>
            </a:r>
            <a:r>
              <a:rPr lang="en-US" dirty="0"/>
              <a:t> </a:t>
            </a:r>
            <a:r>
              <a:rPr lang="en-US" dirty="0" err="1"/>
              <a:t>qilish</a:t>
            </a:r>
            <a:r>
              <a:rPr lang="en-US" dirty="0"/>
              <a:t> </a:t>
            </a:r>
            <a:r>
              <a:rPr lang="en-US" dirty="0" err="1"/>
              <a:t>uchun</a:t>
            </a:r>
            <a:r>
              <a:rPr lang="en-US" dirty="0"/>
              <a:t> </a:t>
            </a:r>
            <a:r>
              <a:rPr lang="en-US" dirty="0" err="1"/>
              <a:t>mijoz</a:t>
            </a:r>
            <a:r>
              <a:rPr lang="en-US" dirty="0"/>
              <a:t> </a:t>
            </a:r>
            <a:r>
              <a:rPr lang="en-US" dirty="0" err="1"/>
              <a:t>bir</a:t>
            </a:r>
            <a:r>
              <a:rPr lang="en-US" dirty="0"/>
              <a:t> </a:t>
            </a:r>
            <a:r>
              <a:rPr lang="en-US" dirty="0" err="1"/>
              <a:t>necha</a:t>
            </a:r>
            <a:r>
              <a:rPr lang="en-US" dirty="0"/>
              <a:t> </a:t>
            </a:r>
            <a:r>
              <a:rPr lang="en-US" dirty="0" err="1"/>
              <a:t>parametrlarni</a:t>
            </a:r>
            <a:r>
              <a:rPr lang="en-US" dirty="0"/>
              <a:t> </a:t>
            </a:r>
            <a:r>
              <a:rPr lang="en-US" dirty="0" err="1"/>
              <a:t>bilishi</a:t>
            </a:r>
            <a:r>
              <a:rPr lang="en-US" dirty="0"/>
              <a:t> </a:t>
            </a:r>
            <a:r>
              <a:rPr lang="en-US" dirty="0" err="1"/>
              <a:t>keark</a:t>
            </a:r>
            <a:r>
              <a:rPr lang="en-US" dirty="0"/>
              <a:t>: </a:t>
            </a:r>
            <a:r>
              <a:rPr lang="en-US" dirty="0" err="1"/>
              <a:t>servis</a:t>
            </a:r>
            <a:r>
              <a:rPr lang="en-US" dirty="0"/>
              <a:t> </a:t>
            </a:r>
            <a:r>
              <a:rPr lang="en-US" dirty="0" err="1"/>
              <a:t>nomi</a:t>
            </a:r>
            <a:r>
              <a:rPr lang="en-US" dirty="0"/>
              <a:t> (Service Name) – </a:t>
            </a:r>
            <a:r>
              <a:rPr lang="en-US" dirty="0" err="1"/>
              <a:t>bu</a:t>
            </a:r>
            <a:r>
              <a:rPr lang="en-US" dirty="0"/>
              <a:t> </a:t>
            </a:r>
            <a:r>
              <a:rPr lang="en-US" dirty="0" err="1"/>
              <a:t>dastur</a:t>
            </a:r>
            <a:r>
              <a:rPr lang="en-US" dirty="0"/>
              <a:t> </a:t>
            </a:r>
            <a:r>
              <a:rPr lang="en-US" dirty="0" err="1"/>
              <a:t>nomi</a:t>
            </a:r>
            <a:r>
              <a:rPr lang="en-US" dirty="0"/>
              <a:t> (</a:t>
            </a:r>
            <a:r>
              <a:rPr lang="en-US" dirty="0" err="1"/>
              <a:t>odatda</a:t>
            </a:r>
            <a:r>
              <a:rPr lang="en-US" dirty="0"/>
              <a:t> – EXE </a:t>
            </a:r>
            <a:r>
              <a:rPr lang="en-US" dirty="0" err="1"/>
              <a:t>kengaytmasiz</a:t>
            </a:r>
            <a:r>
              <a:rPr lang="en-US" dirty="0"/>
              <a:t> </a:t>
            </a:r>
            <a:r>
              <a:rPr lang="en-US" dirty="0" err="1"/>
              <a:t>bajariluvchi</a:t>
            </a:r>
            <a:r>
              <a:rPr lang="en-US" dirty="0"/>
              <a:t> </a:t>
            </a:r>
            <a:r>
              <a:rPr lang="en-US" dirty="0" err="1"/>
              <a:t>fayl</a:t>
            </a:r>
            <a:r>
              <a:rPr lang="en-US" dirty="0"/>
              <a:t> </a:t>
            </a:r>
            <a:r>
              <a:rPr lang="en-US" dirty="0" err="1"/>
              <a:t>nomi</a:t>
            </a:r>
            <a:r>
              <a:rPr lang="en-US" dirty="0"/>
              <a:t>, </a:t>
            </a:r>
            <a:r>
              <a:rPr lang="en-US" dirty="0" err="1"/>
              <a:t>to’liq</a:t>
            </a:r>
            <a:r>
              <a:rPr lang="en-US" dirty="0"/>
              <a:t> </a:t>
            </a:r>
            <a:r>
              <a:rPr lang="en-US" dirty="0" err="1"/>
              <a:t>yuli</a:t>
            </a:r>
            <a:r>
              <a:rPr lang="en-US" dirty="0"/>
              <a:t> </a:t>
            </a:r>
            <a:r>
              <a:rPr lang="en-US" dirty="0" err="1"/>
              <a:t>bilan</a:t>
            </a:r>
            <a:r>
              <a:rPr lang="en-US" dirty="0"/>
              <a:t>); Topic Name - </a:t>
            </a:r>
            <a:r>
              <a:rPr lang="en-US" dirty="0" err="1"/>
              <a:t>Delphida</a:t>
            </a:r>
            <a:r>
              <a:rPr lang="en-US" dirty="0"/>
              <a:t> </a:t>
            </a:r>
            <a:r>
              <a:rPr lang="en-US" dirty="0" err="1"/>
              <a:t>bu</a:t>
            </a:r>
            <a:r>
              <a:rPr lang="en-US" dirty="0"/>
              <a:t> nom </a:t>
            </a:r>
            <a:r>
              <a:rPr lang="en-US" dirty="0" err="1"/>
              <a:t>TDdeServerConvkomponenti</a:t>
            </a:r>
            <a:r>
              <a:rPr lang="en-US" dirty="0"/>
              <a:t>; Item Name – </a:t>
            </a:r>
            <a:r>
              <a:rPr lang="en-US" dirty="0" err="1"/>
              <a:t>Delphida</a:t>
            </a:r>
            <a:r>
              <a:rPr lang="en-US" dirty="0"/>
              <a:t> </a:t>
            </a:r>
            <a:r>
              <a:rPr lang="en-US" dirty="0" err="1"/>
              <a:t>bu</a:t>
            </a:r>
            <a:r>
              <a:rPr lang="en-US" dirty="0"/>
              <a:t> </a:t>
            </a:r>
            <a:r>
              <a:rPr lang="en-US" dirty="0" err="1"/>
              <a:t>TDdeServerItemning</a:t>
            </a:r>
            <a:r>
              <a:rPr lang="en-US" dirty="0"/>
              <a:t> </a:t>
            </a:r>
            <a:r>
              <a:rPr lang="en-US" dirty="0" err="1"/>
              <a:t>kerakli</a:t>
            </a:r>
            <a:r>
              <a:rPr lang="en-US" dirty="0"/>
              <a:t> </a:t>
            </a:r>
            <a:r>
              <a:rPr lang="en-US" dirty="0" err="1"/>
              <a:t>bo’limi</a:t>
            </a:r>
            <a:r>
              <a:rPr lang="en-US" dirty="0"/>
              <a:t> </a:t>
            </a:r>
            <a:r>
              <a:rPr lang="en-US" dirty="0" err="1"/>
              <a:t>nomi</a:t>
            </a:r>
            <a:r>
              <a:rPr lang="en-US" dirty="0"/>
              <a:t>. </a:t>
            </a:r>
            <a:endParaRPr lang="ru-RU" dirty="0"/>
          </a:p>
        </p:txBody>
      </p:sp>
    </p:spTree>
    <p:extLst>
      <p:ext uri="{BB962C8B-B14F-4D97-AF65-F5344CB8AC3E}">
        <p14:creationId xmlns:p14="http://schemas.microsoft.com/office/powerpoint/2010/main" val="1538579856"/>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43</TotalTime>
  <Words>653</Words>
  <Application>Microsoft Office PowerPoint</Application>
  <PresentationFormat>Экран (4:3)</PresentationFormat>
  <Paragraphs>17</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Воздушный поток</vt:lpstr>
      <vt:lpstr>4-Maruza:Delphi dasturlash tilida voqea va xabarlar.</vt:lpstr>
      <vt:lpstr>Презентация PowerPoint</vt:lpstr>
      <vt:lpstr>Презентация PowerPoint</vt:lpstr>
      <vt:lpstr>OLE asoslari.OLE so’zi Objects Linked and Embedded (Bog’langanVaIchkiObyektlar – BVaIO ) ma’nosinibildiradi. Dasturlar orasida bo’linadigan ma’lumotlar OLE obyekt deyiladi. OLE obyektlarini saqlovchidastur, OLE konteyner (OLE Container) deyiladi. Masalan,MicroSoft Word hujjatga grafik obyektlarni, audio xamda video kliplarni Va boshqa ko’plab obyektlarni jamlashi mumkin (bunday ҳujjatni ba’zan tuzilgan ҳujjat - compound document deyiladi). Nomidan ko’rinib turibdiki, OLE obyektlarni OLE konteynerga qo’shish yoki unga o’rnatish mumkin. Birinchi ҳolatda ma’lumotlar diskda fayl ko’rinishida saqlanadi va ixtiyoriy dasturularga murojaat qilishi ҳamda o’zgartirishi mumkin bo’ladi. Ikkinchi ҳolatda ma’lumotlar OLE konteyneriga o’rnatiladi va bu ma’lumotlarni faqat ko’rishi Va o’zgartirishi mumkin.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4-Maruza:Delphi dasturlash tilida voqea va xabarlar.</dc:title>
  <dc:creator>DS</dc:creator>
  <cp:lastModifiedBy>DS</cp:lastModifiedBy>
  <cp:revision>4</cp:revision>
  <dcterms:created xsi:type="dcterms:W3CDTF">2019-12-18T06:09:49Z</dcterms:created>
  <dcterms:modified xsi:type="dcterms:W3CDTF">2019-12-18T06:53:21Z</dcterms:modified>
</cp:coreProperties>
</file>