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23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LEARNERS' NEEDS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AMERICAN English</c:v>
                </c:pt>
                <c:pt idx="1">
                  <c:v>BIRITISH Eglish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43-4297-9E5A-E8CCDA4E81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E056-7A52-432B-BBB4-A18E0213A20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77AA-B51F-495A-9906-1743E7010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0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E056-7A52-432B-BBB4-A18E0213A20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77AA-B51F-495A-9906-1743E7010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8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E056-7A52-432B-BBB4-A18E0213A20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77AA-B51F-495A-9906-1743E7010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1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E056-7A52-432B-BBB4-A18E0213A20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77AA-B51F-495A-9906-1743E7010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2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E056-7A52-432B-BBB4-A18E0213A20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77AA-B51F-495A-9906-1743E7010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1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E056-7A52-432B-BBB4-A18E0213A20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77AA-B51F-495A-9906-1743E7010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3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E056-7A52-432B-BBB4-A18E0213A20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77AA-B51F-495A-9906-1743E7010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6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E056-7A52-432B-BBB4-A18E0213A20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77AA-B51F-495A-9906-1743E7010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E056-7A52-432B-BBB4-A18E0213A20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77AA-B51F-495A-9906-1743E7010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9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E056-7A52-432B-BBB4-A18E0213A20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77AA-B51F-495A-9906-1743E7010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0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E056-7A52-432B-BBB4-A18E0213A20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77AA-B51F-495A-9906-1743E7010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18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E056-7A52-432B-BBB4-A18E0213A20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77AA-B51F-495A-9906-1743E7010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5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8842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PRONUNCIATION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30952"/>
            <a:ext cx="9144000" cy="694191"/>
          </a:xfrm>
        </p:spPr>
        <p:txBody>
          <a:bodyPr/>
          <a:lstStyle/>
          <a:p>
            <a:pPr algn="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CHAINING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1204001" cy="44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CHAINING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42287"/>
            <a:ext cx="10515600" cy="39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AIR DRILLING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764" y="1825625"/>
            <a:ext cx="70344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2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AIR DRILLING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8056"/>
            <a:ext cx="10515600" cy="30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SUBSITUTUION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DRILLING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96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PAIRS AND RELATED ACTIVITIES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5000"/>
            <a:ext cx="105156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PAIRS AND RELATED ACTIVITIES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882" y="1825625"/>
            <a:ext cx="85362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PAIRS AND RELATED ACTIVITIES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4831"/>
            <a:ext cx="10515600" cy="35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PAIRS AND RELATED ACTIVITIES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25806"/>
            <a:ext cx="10515600" cy="21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PAIRS AND RELATED ACTIVITIES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60825"/>
            <a:ext cx="10515600" cy="20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7714" y="365125"/>
            <a:ext cx="6056086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PLAN: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231852"/>
            <a:ext cx="4805816" cy="6429185"/>
          </a:xfrm>
        </p:spPr>
      </p:pic>
      <p:sp>
        <p:nvSpPr>
          <p:cNvPr id="5" name="TextBox 4"/>
          <p:cNvSpPr txBox="1"/>
          <p:nvPr/>
        </p:nvSpPr>
        <p:spPr>
          <a:xfrm>
            <a:off x="5500914" y="1690688"/>
            <a:ext cx="629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teach pronunciation?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Problems and approaches in pronunciation teaching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What pronunciation model to teach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Techniques and activities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5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SPELLING ACTIVITIES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35418"/>
            <a:ext cx="10515600" cy="25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567" y="1853406"/>
            <a:ext cx="11740865" cy="1159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67" y="541083"/>
            <a:ext cx="11740865" cy="1217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67" y="3098261"/>
            <a:ext cx="11740865" cy="35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60" y="2367429"/>
            <a:ext cx="11418880" cy="43396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60" y="365125"/>
            <a:ext cx="11418880" cy="18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7305"/>
            <a:ext cx="10515600" cy="1524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Pronunciation (RP)</a:t>
            </a: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Queen’s English</a:t>
            </a: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BBC English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18" y="3536282"/>
            <a:ext cx="11658963" cy="1684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517" y="5391150"/>
            <a:ext cx="11658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</a:t>
            </a:r>
            <a:endParaRPr lang="ru-RU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254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AUSTRALIAN English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010460"/>
              </p:ext>
            </p:extLst>
          </p:nvPr>
        </p:nvGraphicFramePr>
        <p:xfrm>
          <a:off x="-819150" y="647701"/>
          <a:ext cx="13011150" cy="621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58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8800"/>
            <a:ext cx="10683332" cy="58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DRILLING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CHAINING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AIR DRILLING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SUBSITUTUION DRILLING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PAIRS AND RELATED ACTIVITIES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 AND SPELLING ACTITVITIES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DRILLING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946" y="1828800"/>
            <a:ext cx="11224107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100</Words>
  <Application>Microsoft Office PowerPoint</Application>
  <PresentationFormat>Произвольный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TEACHING PRONUNCIATION</vt:lpstr>
      <vt:lpstr>PLAN:</vt:lpstr>
      <vt:lpstr>Презентация PowerPoint</vt:lpstr>
      <vt:lpstr>Презентация PowerPoint</vt:lpstr>
      <vt:lpstr>Презентация PowerPoint</vt:lpstr>
      <vt:lpstr>Teacher: AUSTRALIAN English</vt:lpstr>
      <vt:lpstr>Презентация PowerPoint</vt:lpstr>
      <vt:lpstr>Презентация PowerPoint</vt:lpstr>
      <vt:lpstr>DRILLING</vt:lpstr>
      <vt:lpstr>CHAINING</vt:lpstr>
      <vt:lpstr>CHAINING</vt:lpstr>
      <vt:lpstr>OPEN AIR DRILLING</vt:lpstr>
      <vt:lpstr>OPEN AIR DRILLING</vt:lpstr>
      <vt:lpstr>SUBSITUTUION DRILLING</vt:lpstr>
      <vt:lpstr>MINIMAL PAIRS AND RELATED ACTIVITIES</vt:lpstr>
      <vt:lpstr>MINIMAL PAIRS AND RELATED ACTIVITIES</vt:lpstr>
      <vt:lpstr>MINIMAL PAIRS AND RELATED ACTIVITIES</vt:lpstr>
      <vt:lpstr>MINIMAL PAIRS AND RELATED ACTIVITIES</vt:lpstr>
      <vt:lpstr>MINIMAL PAIRS AND RELATED ACTIVITIES</vt:lpstr>
      <vt:lpstr>SPELLING ACTIVITIES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PRONUNCIATION</dc:title>
  <dc:creator>User</dc:creator>
  <cp:lastModifiedBy>XTreme.ws</cp:lastModifiedBy>
  <cp:revision>7</cp:revision>
  <dcterms:created xsi:type="dcterms:W3CDTF">2019-11-13T04:28:11Z</dcterms:created>
  <dcterms:modified xsi:type="dcterms:W3CDTF">2019-12-26T14:57:03Z</dcterms:modified>
</cp:coreProperties>
</file>